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handoutMasterIdLst>
    <p:handoutMasterId r:id="rId18"/>
  </p:handoutMasterIdLst>
  <p:sldIdLst>
    <p:sldId id="305" r:id="rId5"/>
    <p:sldId id="296" r:id="rId6"/>
    <p:sldId id="317" r:id="rId7"/>
    <p:sldId id="306" r:id="rId8"/>
    <p:sldId id="314" r:id="rId9"/>
    <p:sldId id="294" r:id="rId10"/>
    <p:sldId id="313" r:id="rId11"/>
    <p:sldId id="310" r:id="rId12"/>
    <p:sldId id="316" r:id="rId13"/>
    <p:sldId id="318" r:id="rId14"/>
    <p:sldId id="319" r:id="rId15"/>
    <p:sldId id="32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D7D9"/>
    <a:srgbClr val="93D3D9"/>
    <a:srgbClr val="AAD6FF"/>
    <a:srgbClr val="B2C8CD"/>
    <a:srgbClr val="CCD8D6"/>
    <a:srgbClr val="4F5945"/>
    <a:srgbClr val="73292A"/>
    <a:srgbClr val="7F867A"/>
    <a:srgbClr val="A65B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879" autoAdjust="0"/>
  </p:normalViewPr>
  <p:slideViewPr>
    <p:cSldViewPr snapToGrid="0">
      <p:cViewPr varScale="1">
        <p:scale>
          <a:sx n="104" d="100"/>
          <a:sy n="104" d="100"/>
        </p:scale>
        <p:origin x="138" y="19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2" d="100"/>
          <a:sy n="82" d="100"/>
        </p:scale>
        <p:origin x="2784"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49852A6-C536-198B-0B36-808C24FAAF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F40B29C-E84A-E4D1-8998-1A961EC23B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A5AE42-7DC1-8140-9B13-146984FDEF22}" type="datetimeFigureOut">
              <a:rPr lang="en-US" smtClean="0"/>
              <a:t>1/6/2024</a:t>
            </a:fld>
            <a:endParaRPr lang="en-US" dirty="0"/>
          </a:p>
        </p:txBody>
      </p:sp>
      <p:sp>
        <p:nvSpPr>
          <p:cNvPr id="4" name="Footer Placeholder 3">
            <a:extLst>
              <a:ext uri="{FF2B5EF4-FFF2-40B4-BE49-F238E27FC236}">
                <a16:creationId xmlns:a16="http://schemas.microsoft.com/office/drawing/2014/main" id="{FCCE4DE7-ED89-D264-F004-38F2DF4879D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F7E8591-FF54-5A00-A703-95ABC16B78D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369B77-94AB-0344-9EBF-9DB9EE8D3ABC}" type="slidenum">
              <a:rPr lang="en-US" smtClean="0"/>
              <a:t>‹#›</a:t>
            </a:fld>
            <a:endParaRPr lang="en-US" dirty="0"/>
          </a:p>
        </p:txBody>
      </p:sp>
    </p:spTree>
    <p:extLst>
      <p:ext uri="{BB962C8B-B14F-4D97-AF65-F5344CB8AC3E}">
        <p14:creationId xmlns:p14="http://schemas.microsoft.com/office/powerpoint/2010/main" val="2398597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75F72-8950-AF4F-9381-1D26FB547EA1}" type="datetimeFigureOut">
              <a:rPr lang="en-US" smtClean="0"/>
              <a:t>1/6/2024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75476F-A808-1F46-A368-07984F6DA22E}" type="slidenum">
              <a:rPr lang="en-US" smtClean="0"/>
              <a:t>‹#›</a:t>
            </a:fld>
            <a:endParaRPr lang="en-US" dirty="0"/>
          </a:p>
        </p:txBody>
      </p:sp>
    </p:spTree>
    <p:extLst>
      <p:ext uri="{BB962C8B-B14F-4D97-AF65-F5344CB8AC3E}">
        <p14:creationId xmlns:p14="http://schemas.microsoft.com/office/powerpoint/2010/main" val="1114252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75476F-A808-1F46-A368-07984F6DA22E}" type="slidenum">
              <a:rPr lang="en-US" smtClean="0"/>
              <a:t>2</a:t>
            </a:fld>
            <a:endParaRPr lang="en-US" dirty="0"/>
          </a:p>
        </p:txBody>
      </p:sp>
    </p:spTree>
    <p:extLst>
      <p:ext uri="{BB962C8B-B14F-4D97-AF65-F5344CB8AC3E}">
        <p14:creationId xmlns:p14="http://schemas.microsoft.com/office/powerpoint/2010/main" val="3270232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75476F-A808-1F46-A368-07984F6DA22E}" type="slidenum">
              <a:rPr lang="en-US" smtClean="0"/>
              <a:t>3</a:t>
            </a:fld>
            <a:endParaRPr lang="en-US" dirty="0"/>
          </a:p>
        </p:txBody>
      </p:sp>
    </p:spTree>
    <p:extLst>
      <p:ext uri="{BB962C8B-B14F-4D97-AF65-F5344CB8AC3E}">
        <p14:creationId xmlns:p14="http://schemas.microsoft.com/office/powerpoint/2010/main" val="26121467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tx2"/>
        </a:solidFill>
        <a:effectLst/>
      </p:bgPr>
    </p:bg>
    <p:spTree>
      <p:nvGrpSpPr>
        <p:cNvPr id="1" name=""/>
        <p:cNvGrpSpPr/>
        <p:nvPr/>
      </p:nvGrpSpPr>
      <p:grpSpPr>
        <a:xfrm>
          <a:off x="0" y="0"/>
          <a:ext cx="0" cy="0"/>
          <a:chOff x="0" y="0"/>
          <a:chExt cx="0" cy="0"/>
        </a:xfrm>
      </p:grpSpPr>
      <p:pic>
        <p:nvPicPr>
          <p:cNvPr id="5" name="Picture 4" descr="A picture containing text, plant&#10;&#10;Description automatically generated">
            <a:extLst>
              <a:ext uri="{FF2B5EF4-FFF2-40B4-BE49-F238E27FC236}">
                <a16:creationId xmlns:a16="http://schemas.microsoft.com/office/drawing/2014/main" id="{A26D6E84-B5BE-5F3E-8B3F-1A46C7F307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17210" y="0"/>
            <a:ext cx="8392026" cy="6858000"/>
          </a:xfrm>
          <a:prstGeom prst="rect">
            <a:avLst/>
          </a:prstGeom>
        </p:spPr>
      </p:pic>
      <p:sp>
        <p:nvSpPr>
          <p:cNvPr id="7" name="Oval 6">
            <a:extLst>
              <a:ext uri="{FF2B5EF4-FFF2-40B4-BE49-F238E27FC236}">
                <a16:creationId xmlns:a16="http://schemas.microsoft.com/office/drawing/2014/main" id="{F0A7E03F-5776-960D-3CA6-7CE62AC96693}"/>
              </a:ext>
            </a:extLst>
          </p:cNvPr>
          <p:cNvSpPr/>
          <p:nvPr userDrawn="1"/>
        </p:nvSpPr>
        <p:spPr>
          <a:xfrm>
            <a:off x="3300284" y="654912"/>
            <a:ext cx="5591432" cy="559143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6A7464AF-3FD6-6193-CC95-A941ECE17B9D}"/>
              </a:ext>
            </a:extLst>
          </p:cNvPr>
          <p:cNvCxnSpPr>
            <a:cxnSpLocks/>
          </p:cNvCxnSpPr>
          <p:nvPr userDrawn="1"/>
        </p:nvCxnSpPr>
        <p:spPr>
          <a:xfrm>
            <a:off x="4359876" y="4300155"/>
            <a:ext cx="3472249" cy="0"/>
          </a:xfrm>
          <a:prstGeom prst="line">
            <a:avLst/>
          </a:prstGeom>
          <a:ln w="19050">
            <a:solidFill>
              <a:schemeClr val="accent1"/>
            </a:solidFill>
          </a:ln>
        </p:spPr>
        <p:style>
          <a:lnRef idx="1">
            <a:schemeClr val="dk1"/>
          </a:lnRef>
          <a:fillRef idx="0">
            <a:schemeClr val="dk1"/>
          </a:fillRef>
          <a:effectRef idx="0">
            <a:schemeClr val="dk1"/>
          </a:effectRef>
          <a:fontRef idx="minor">
            <a:schemeClr val="tx1"/>
          </a:fontRef>
        </p:style>
      </p:cxnSp>
      <p:pic>
        <p:nvPicPr>
          <p:cNvPr id="11" name="Picture 10" descr="A picture containing text&#10;&#10;Description automatically generated">
            <a:extLst>
              <a:ext uri="{FF2B5EF4-FFF2-40B4-BE49-F238E27FC236}">
                <a16:creationId xmlns:a16="http://schemas.microsoft.com/office/drawing/2014/main" id="{E5214731-3110-8D76-56DF-63353710419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09961" y="4157464"/>
            <a:ext cx="972078" cy="285381"/>
          </a:xfrm>
          <a:prstGeom prst="rect">
            <a:avLst/>
          </a:prstGeom>
        </p:spPr>
      </p:pic>
      <p:sp>
        <p:nvSpPr>
          <p:cNvPr id="17" name="Oval 16">
            <a:extLst>
              <a:ext uri="{FF2B5EF4-FFF2-40B4-BE49-F238E27FC236}">
                <a16:creationId xmlns:a16="http://schemas.microsoft.com/office/drawing/2014/main" id="{516369FF-9501-1944-3E3F-46CBFD515D8D}"/>
              </a:ext>
            </a:extLst>
          </p:cNvPr>
          <p:cNvSpPr/>
          <p:nvPr userDrawn="1"/>
        </p:nvSpPr>
        <p:spPr>
          <a:xfrm>
            <a:off x="3447535" y="807312"/>
            <a:ext cx="5296930" cy="529693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ceramic ware, porcelain&#10;&#10;Description automatically generated">
            <a:extLst>
              <a:ext uri="{FF2B5EF4-FFF2-40B4-BE49-F238E27FC236}">
                <a16:creationId xmlns:a16="http://schemas.microsoft.com/office/drawing/2014/main" id="{AB1576B0-66ED-3F92-2AF8-4EF965E4E3F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19338" y="4814449"/>
            <a:ext cx="1668775" cy="1621434"/>
          </a:xfrm>
          <a:prstGeom prst="rect">
            <a:avLst/>
          </a:prstGeom>
        </p:spPr>
      </p:pic>
      <p:pic>
        <p:nvPicPr>
          <p:cNvPr id="15" name="Picture 14">
            <a:extLst>
              <a:ext uri="{FF2B5EF4-FFF2-40B4-BE49-F238E27FC236}">
                <a16:creationId xmlns:a16="http://schemas.microsoft.com/office/drawing/2014/main" id="{9E576603-B88C-9F7F-98A5-E94BD2C23E6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530777" y="1164252"/>
            <a:ext cx="818801" cy="845501"/>
          </a:xfrm>
          <a:prstGeom prst="rect">
            <a:avLst/>
          </a:prstGeom>
        </p:spPr>
      </p:pic>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2749296" y="2660904"/>
            <a:ext cx="6693408" cy="1088136"/>
          </a:xfrm>
        </p:spPr>
        <p:txBody>
          <a:bodyPr anchor="b">
            <a:noAutofit/>
          </a:bodyPr>
          <a:lstStyle>
            <a:lvl1pPr algn="ctr">
              <a:defRPr sz="4600"/>
            </a:lvl1pPr>
          </a:lstStyle>
          <a:p>
            <a:r>
              <a:rPr lang="ru-RU"/>
              <a:t>Образец заголовка</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4596384" y="2267712"/>
            <a:ext cx="2999232" cy="4389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Tree>
    <p:extLst>
      <p:ext uri="{BB962C8B-B14F-4D97-AF65-F5344CB8AC3E}">
        <p14:creationId xmlns:p14="http://schemas.microsoft.com/office/powerpoint/2010/main" val="291649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EB05881-FB11-43E8-CCDD-8C12CDB4FE47}"/>
              </a:ext>
            </a:extLst>
          </p:cNvPr>
          <p:cNvSpPr/>
          <p:nvPr userDrawn="1"/>
        </p:nvSpPr>
        <p:spPr>
          <a:xfrm>
            <a:off x="838199" y="196052"/>
            <a:ext cx="10515601" cy="1686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A picture containing fabric&#10;&#10;Description automatically generated">
            <a:extLst>
              <a:ext uri="{FF2B5EF4-FFF2-40B4-BE49-F238E27FC236}">
                <a16:creationId xmlns:a16="http://schemas.microsoft.com/office/drawing/2014/main" id="{A4941BBB-13FC-2ACE-1A50-C0F465531BD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314950" y="-64113"/>
            <a:ext cx="1562100" cy="4394200"/>
          </a:xfrm>
          <a:prstGeom prst="rect">
            <a:avLst/>
          </a:prstGeom>
        </p:spPr>
      </p:pic>
      <p:sp>
        <p:nvSpPr>
          <p:cNvPr id="11" name="Rectangle 10">
            <a:extLst>
              <a:ext uri="{FF2B5EF4-FFF2-40B4-BE49-F238E27FC236}">
                <a16:creationId xmlns:a16="http://schemas.microsoft.com/office/drawing/2014/main" id="{D8BE9E36-E9D5-3FA6-EE22-A6E5CE13C462}"/>
              </a:ext>
            </a:extLst>
          </p:cNvPr>
          <p:cNvSpPr/>
          <p:nvPr userDrawn="1"/>
        </p:nvSpPr>
        <p:spPr>
          <a:xfrm>
            <a:off x="995423"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flower, plant&#10;&#10;Description automatically generated">
            <a:extLst>
              <a:ext uri="{FF2B5EF4-FFF2-40B4-BE49-F238E27FC236}">
                <a16:creationId xmlns:a16="http://schemas.microsoft.com/office/drawing/2014/main" id="{479E4054-0885-457B-35B3-A9B26ED9360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4869421" y="459092"/>
            <a:ext cx="749300" cy="2755900"/>
          </a:xfrm>
          <a:prstGeom prst="rect">
            <a:avLst/>
          </a:prstGeom>
        </p:spPr>
      </p:pic>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838200" y="484632"/>
            <a:ext cx="10515600" cy="1133856"/>
          </a:xfrm>
        </p:spPr>
        <p:txBody>
          <a:bodyPr/>
          <a:lstStyle>
            <a:lvl1pPr algn="ctr">
              <a:defRPr>
                <a:latin typeface="Baskerville" panose="02020502070401020303" pitchFamily="18" charset="0"/>
                <a:ea typeface="Baskerville" panose="02020502070401020303" pitchFamily="18" charset="0"/>
              </a:defRPr>
            </a:lvl1pPr>
          </a:lstStyle>
          <a:p>
            <a:r>
              <a:rPr lang="ru-RU"/>
              <a:t>Образец заголовка</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838200" y="2990088"/>
            <a:ext cx="10515600" cy="3474720"/>
          </a:xfrm>
        </p:spPr>
        <p:txBody>
          <a:bodyPr/>
          <a:lstStyle>
            <a:lvl1pPr>
              <a:defRPr>
                <a:latin typeface="Gill Sans Nova Light" panose="020F0302020204030204" pitchFamily="34" charset="0"/>
                <a:cs typeface="Gill Sans Nova Light" panose="020F0302020204030204" pitchFamily="34" charset="0"/>
              </a:defRPr>
            </a:lvl1pPr>
            <a:lvl2pPr>
              <a:defRPr>
                <a:latin typeface="Gill Sans Nova Light" panose="020F0302020204030204" pitchFamily="34" charset="0"/>
                <a:cs typeface="Gill Sans Nova Light" panose="020F0302020204030204" pitchFamily="34" charset="0"/>
              </a:defRPr>
            </a:lvl2pPr>
            <a:lvl3pPr>
              <a:defRPr>
                <a:latin typeface="Gill Sans Nova Light" panose="020F0302020204030204" pitchFamily="34" charset="0"/>
                <a:cs typeface="Gill Sans Nova Light" panose="020F0302020204030204" pitchFamily="34" charset="0"/>
              </a:defRPr>
            </a:lvl3pPr>
            <a:lvl4pPr>
              <a:defRPr>
                <a:latin typeface="Gill Sans Nova Light" panose="020F0302020204030204" pitchFamily="34" charset="0"/>
                <a:cs typeface="Gill Sans Nova Light" panose="020F0302020204030204" pitchFamily="34" charset="0"/>
              </a:defRPr>
            </a:lvl4pPr>
            <a:lvl5pPr>
              <a:defRPr>
                <a:latin typeface="Gill Sans Nova Light" panose="020F0302020204030204" pitchFamily="34" charset="0"/>
                <a:cs typeface="Gill Sans Nova Light" panose="020F030202020403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4" name="Footer Placeholder 13">
            <a:extLst>
              <a:ext uri="{FF2B5EF4-FFF2-40B4-BE49-F238E27FC236}">
                <a16:creationId xmlns:a16="http://schemas.microsoft.com/office/drawing/2014/main" id="{C6C79F3B-6B68-BA3C-6CBE-C26E339E450E}"/>
              </a:ext>
            </a:extLst>
          </p:cNvPr>
          <p:cNvSpPr>
            <a:spLocks noGrp="1"/>
          </p:cNvSpPr>
          <p:nvPr>
            <p:ph type="ftr" sz="quarter" idx="10"/>
          </p:nvPr>
        </p:nvSpPr>
        <p:spPr/>
        <p:txBody>
          <a:bodyPr/>
          <a:lstStyle/>
          <a:p>
            <a:r>
              <a:rPr lang="en-US"/>
              <a:t>Presentation title</a:t>
            </a:r>
            <a:endParaRPr lang="en-US" dirty="0"/>
          </a:p>
        </p:txBody>
      </p:sp>
      <p:sp>
        <p:nvSpPr>
          <p:cNvPr id="15" name="Slide Number Placeholder 14">
            <a:extLst>
              <a:ext uri="{FF2B5EF4-FFF2-40B4-BE49-F238E27FC236}">
                <a16:creationId xmlns:a16="http://schemas.microsoft.com/office/drawing/2014/main" id="{9D503431-982D-5D35-88BF-09474F76D65D}"/>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791044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068407D-A1C4-B842-0C34-B2DE8AD312D3}"/>
              </a:ext>
            </a:extLst>
          </p:cNvPr>
          <p:cNvSpPr/>
          <p:nvPr userDrawn="1"/>
        </p:nvSpPr>
        <p:spPr>
          <a:xfrm>
            <a:off x="4680" y="0"/>
            <a:ext cx="12191999" cy="23092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DA1AE7FB-DFC0-DCDA-47AD-6ED81A6427FA}"/>
              </a:ext>
            </a:extLst>
          </p:cNvPr>
          <p:cNvSpPr/>
          <p:nvPr userDrawn="1"/>
        </p:nvSpPr>
        <p:spPr>
          <a:xfrm>
            <a:off x="1007819"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picture containing mollusk, insect&#10;&#10;Description automatically generated">
            <a:extLst>
              <a:ext uri="{FF2B5EF4-FFF2-40B4-BE49-F238E27FC236}">
                <a16:creationId xmlns:a16="http://schemas.microsoft.com/office/drawing/2014/main" id="{7A4DFCBA-879E-D6C9-9F81-B4F9225423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6902" y="1631192"/>
            <a:ext cx="1207554" cy="354511"/>
          </a:xfrm>
          <a:prstGeom prst="rect">
            <a:avLst/>
          </a:prstGeom>
        </p:spPr>
      </p:pic>
      <p:sp>
        <p:nvSpPr>
          <p:cNvPr id="2" name="Title 1">
            <a:extLst>
              <a:ext uri="{FF2B5EF4-FFF2-40B4-BE49-F238E27FC236}">
                <a16:creationId xmlns:a16="http://schemas.microsoft.com/office/drawing/2014/main" id="{B8562BF3-1BFC-6948-02E0-8A1C121C387A}"/>
              </a:ext>
            </a:extLst>
          </p:cNvPr>
          <p:cNvSpPr>
            <a:spLocks noGrp="1"/>
          </p:cNvSpPr>
          <p:nvPr>
            <p:ph type="title"/>
          </p:nvPr>
        </p:nvSpPr>
        <p:spPr>
          <a:xfrm>
            <a:off x="381000" y="381000"/>
            <a:ext cx="11430000" cy="1325563"/>
          </a:xfrm>
        </p:spPr>
        <p:txBody>
          <a:bodyPr/>
          <a:lstStyle>
            <a:lvl1pPr algn="ctr">
              <a:defRPr/>
            </a:lvl1pPr>
          </a:lstStyle>
          <a:p>
            <a:r>
              <a:rPr lang="ru-RU"/>
              <a:t>Образец заголовка</a:t>
            </a:r>
            <a:endParaRPr lang="en-US" dirty="0"/>
          </a:p>
        </p:txBody>
      </p:sp>
      <p:sp>
        <p:nvSpPr>
          <p:cNvPr id="3" name="Footer Placeholder 2">
            <a:extLst>
              <a:ext uri="{FF2B5EF4-FFF2-40B4-BE49-F238E27FC236}">
                <a16:creationId xmlns:a16="http://schemas.microsoft.com/office/drawing/2014/main" id="{E158D7F8-0920-52BA-580D-07249122876C}"/>
              </a:ext>
            </a:extLst>
          </p:cNvPr>
          <p:cNvSpPr>
            <a:spLocks noGrp="1"/>
          </p:cNvSpPr>
          <p:nvPr>
            <p:ph type="ftr" sz="quarter" idx="10"/>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9E6611EB-89A4-4C55-4032-4D0C418398DB}"/>
              </a:ext>
            </a:extLst>
          </p:cNvPr>
          <p:cNvSpPr>
            <a:spLocks noGrp="1"/>
          </p:cNvSpPr>
          <p:nvPr>
            <p:ph type="sldNum" sz="quarter" idx="11"/>
          </p:nvPr>
        </p:nvSpPr>
        <p:spPr/>
        <p:txBody>
          <a:bodyPr/>
          <a:lstStyle/>
          <a:p>
            <a:fld id="{294A09A9-5501-47C1-A89A-A340965A2BE2}" type="slidenum">
              <a:rPr lang="en-US" smtClean="0"/>
              <a:pPr/>
              <a:t>‹#›</a:t>
            </a:fld>
            <a:endParaRPr lang="en-US" dirty="0"/>
          </a:p>
        </p:txBody>
      </p:sp>
      <p:sp>
        <p:nvSpPr>
          <p:cNvPr id="12" name="Content Placeholder 11">
            <a:extLst>
              <a:ext uri="{FF2B5EF4-FFF2-40B4-BE49-F238E27FC236}">
                <a16:creationId xmlns:a16="http://schemas.microsoft.com/office/drawing/2014/main" id="{C6963F99-41C3-5ED4-AAD8-B904145CC7EA}"/>
              </a:ext>
            </a:extLst>
          </p:cNvPr>
          <p:cNvSpPr>
            <a:spLocks noGrp="1"/>
          </p:cNvSpPr>
          <p:nvPr>
            <p:ph sz="quarter" idx="12"/>
          </p:nvPr>
        </p:nvSpPr>
        <p:spPr>
          <a:xfrm>
            <a:off x="975360" y="2615184"/>
            <a:ext cx="10241280" cy="33192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918034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Сравнение">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2F7EB7A-F5B6-E308-68EE-3065E2B039A6}"/>
              </a:ext>
            </a:extLst>
          </p:cNvPr>
          <p:cNvSpPr/>
          <p:nvPr userDrawn="1"/>
        </p:nvSpPr>
        <p:spPr>
          <a:xfrm>
            <a:off x="0" y="0"/>
            <a:ext cx="4873752" cy="68695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Picture 35" descr="A close-up of a tree&#10;&#10;Description automatically generated with medium confidence">
            <a:extLst>
              <a:ext uri="{FF2B5EF4-FFF2-40B4-BE49-F238E27FC236}">
                <a16:creationId xmlns:a16="http://schemas.microsoft.com/office/drawing/2014/main" id="{FED57607-56F6-9FD5-F0A8-DE0BCFE896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866459" flipH="1">
            <a:off x="2282032" y="1589693"/>
            <a:ext cx="970220" cy="2236127"/>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6291072" y="978408"/>
            <a:ext cx="4974336" cy="1325880"/>
          </a:xfrm>
        </p:spPr>
        <p:txBody>
          <a:bodyPr/>
          <a:lstStyle/>
          <a:p>
            <a:r>
              <a:rPr lang="ru-RU"/>
              <a:t>Образец заголовка</a:t>
            </a:r>
            <a:endParaRPr lang="en-US" dirty="0"/>
          </a:p>
        </p:txBody>
      </p:sp>
      <p:sp>
        <p:nvSpPr>
          <p:cNvPr id="8" name="Footer Placeholder 7">
            <a:extLst>
              <a:ext uri="{FF2B5EF4-FFF2-40B4-BE49-F238E27FC236}">
                <a16:creationId xmlns:a16="http://schemas.microsoft.com/office/drawing/2014/main" id="{3A51CCCC-1589-401D-AE98-FC28716301EF}"/>
              </a:ext>
            </a:extLst>
          </p:cNvPr>
          <p:cNvSpPr>
            <a:spLocks noGrp="1"/>
          </p:cNvSpPr>
          <p:nvPr>
            <p:ph type="ftr" sz="quarter" idx="11"/>
          </p:nvPr>
        </p:nvSpPr>
        <p:spPr/>
        <p:txBody>
          <a:bodyPr/>
          <a:lstStyle/>
          <a:p>
            <a:r>
              <a:rPr lang="en-US"/>
              <a:t>Presentation title</a:t>
            </a:r>
            <a:endParaRPr lang="en-US" dirty="0"/>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p:txBody>
          <a:bodyPr/>
          <a:lstStyle/>
          <a:p>
            <a:fld id="{294A09A9-5501-47C1-A89A-A340965A2BE2}" type="slidenum">
              <a:rPr lang="en-US" smtClean="0"/>
              <a:t>‹#›</a:t>
            </a:fld>
            <a:endParaRPr lang="en-US" dirty="0"/>
          </a:p>
        </p:txBody>
      </p:sp>
      <p:sp>
        <p:nvSpPr>
          <p:cNvPr id="29" name="Text Placeholder 2">
            <a:extLst>
              <a:ext uri="{FF2B5EF4-FFF2-40B4-BE49-F238E27FC236}">
                <a16:creationId xmlns:a16="http://schemas.microsoft.com/office/drawing/2014/main" id="{DEF26CDF-94D4-BA22-7D14-8D3289040C90}"/>
              </a:ext>
            </a:extLst>
          </p:cNvPr>
          <p:cNvSpPr>
            <a:spLocks noGrp="1"/>
          </p:cNvSpPr>
          <p:nvPr>
            <p:ph type="body" idx="1"/>
          </p:nvPr>
        </p:nvSpPr>
        <p:spPr>
          <a:xfrm>
            <a:off x="6291072" y="2322576"/>
            <a:ext cx="5065776" cy="448056"/>
          </a:xfrm>
        </p:spPr>
        <p:txBody>
          <a:bodyPr anchor="b">
            <a:normAutofit/>
          </a:bodyPr>
          <a:lstStyle>
            <a:lvl1pPr marL="0" indent="0">
              <a:buFont typeface="Arial" panose="020B0604020202020204" pitchFamily="34" charse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Content Placeholder 3">
            <a:extLst>
              <a:ext uri="{FF2B5EF4-FFF2-40B4-BE49-F238E27FC236}">
                <a16:creationId xmlns:a16="http://schemas.microsoft.com/office/drawing/2014/main" id="{0017BF0C-B2B7-932F-A9AE-5BFAE4AB5C4D}"/>
              </a:ext>
            </a:extLst>
          </p:cNvPr>
          <p:cNvSpPr>
            <a:spLocks noGrp="1"/>
          </p:cNvSpPr>
          <p:nvPr>
            <p:ph sz="half" idx="2"/>
          </p:nvPr>
        </p:nvSpPr>
        <p:spPr>
          <a:xfrm>
            <a:off x="6289612" y="2770632"/>
            <a:ext cx="5065776" cy="1554480"/>
          </a:xfrm>
        </p:spPr>
        <p:txBody>
          <a:bodyPr>
            <a:normAutofit/>
          </a:bodyPr>
          <a:lstStyle>
            <a:lvl1pPr marL="228600" indent="-228600">
              <a:buClr>
                <a:srgbClr val="73292A"/>
              </a:buClr>
              <a:buFont typeface="Arial" panose="020B0604020202020204" pitchFamily="34" charset="0"/>
              <a:buChar char="•"/>
              <a:defRPr sz="1600"/>
            </a:lvl1pPr>
            <a:lvl2pPr marL="685800" indent="-228600">
              <a:buClr>
                <a:srgbClr val="73292A"/>
              </a:buClr>
              <a:buFont typeface="Arial" panose="020B0604020202020204" pitchFamily="34" charset="0"/>
              <a:buChar char="•"/>
              <a:defRPr sz="1400"/>
            </a:lvl2pPr>
            <a:lvl3pPr marL="1143000" indent="-228600">
              <a:buClr>
                <a:srgbClr val="73292A"/>
              </a:buClr>
              <a:buFont typeface="Arial" panose="020B0604020202020204" pitchFamily="34" charset="0"/>
              <a:buChar char="•"/>
              <a:defRPr sz="1200"/>
            </a:lvl3pPr>
            <a:lvl4pPr marL="1600200" indent="-228600">
              <a:buClr>
                <a:srgbClr val="73292A"/>
              </a:buClr>
              <a:buFont typeface="Arial" panose="020B0604020202020204" pitchFamily="34" charset="0"/>
              <a:buChar char="•"/>
              <a:defRPr sz="1100"/>
            </a:lvl4pPr>
            <a:lvl5pPr marL="2057400" indent="-228600">
              <a:buClr>
                <a:srgbClr val="73292A"/>
              </a:buClr>
              <a:buFont typeface="Arial" panose="020B0604020202020204" pitchFamily="34" charset="0"/>
              <a:buChar char="•"/>
              <a:defRPr sz="11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31" name="Text Placeholder 4">
            <a:extLst>
              <a:ext uri="{FF2B5EF4-FFF2-40B4-BE49-F238E27FC236}">
                <a16:creationId xmlns:a16="http://schemas.microsoft.com/office/drawing/2014/main" id="{DEAB8B47-DF86-7C9F-F027-2D4D22B2EA50}"/>
              </a:ext>
            </a:extLst>
          </p:cNvPr>
          <p:cNvSpPr>
            <a:spLocks noGrp="1"/>
          </p:cNvSpPr>
          <p:nvPr>
            <p:ph type="body" sz="quarter" idx="3"/>
          </p:nvPr>
        </p:nvSpPr>
        <p:spPr>
          <a:xfrm>
            <a:off x="6289612" y="4361688"/>
            <a:ext cx="5065776" cy="448056"/>
          </a:xfrm>
        </p:spPr>
        <p:txBody>
          <a:bodyPr anchor="b">
            <a:normAutofit/>
          </a:bodyPr>
          <a:lstStyle>
            <a:lvl1pPr marL="0" indent="0">
              <a:buFont typeface="Arial" panose="020B0604020202020204" pitchFamily="34" charse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2" name="Content Placeholder 5">
            <a:extLst>
              <a:ext uri="{FF2B5EF4-FFF2-40B4-BE49-F238E27FC236}">
                <a16:creationId xmlns:a16="http://schemas.microsoft.com/office/drawing/2014/main" id="{9BEB2D80-6263-5794-6A1A-CFF345F7A92E}"/>
              </a:ext>
            </a:extLst>
          </p:cNvPr>
          <p:cNvSpPr>
            <a:spLocks noGrp="1"/>
          </p:cNvSpPr>
          <p:nvPr>
            <p:ph sz="quarter" idx="4"/>
          </p:nvPr>
        </p:nvSpPr>
        <p:spPr>
          <a:xfrm>
            <a:off x="6289612" y="4791456"/>
            <a:ext cx="5065776" cy="1408176"/>
          </a:xfrm>
        </p:spPr>
        <p:txBody>
          <a:bodyPr>
            <a:normAutofit/>
          </a:bodyPr>
          <a:lstStyle>
            <a:lvl1pPr>
              <a:buClr>
                <a:srgbClr val="73292A"/>
              </a:buClr>
              <a:defRPr sz="1600"/>
            </a:lvl1pPr>
            <a:lvl2pPr>
              <a:buClr>
                <a:srgbClr val="73292A"/>
              </a:buClr>
              <a:defRPr sz="1400"/>
            </a:lvl2pPr>
            <a:lvl3pPr>
              <a:buClr>
                <a:srgbClr val="73292A"/>
              </a:buClr>
              <a:defRPr sz="1200"/>
            </a:lvl3pPr>
            <a:lvl4pPr>
              <a:buClr>
                <a:srgbClr val="73292A"/>
              </a:buClr>
              <a:defRPr sz="1100"/>
            </a:lvl4pPr>
            <a:lvl5pPr>
              <a:buClr>
                <a:srgbClr val="73292A"/>
              </a:buClr>
              <a:defRPr sz="11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pic>
        <p:nvPicPr>
          <p:cNvPr id="38" name="Picture 37" descr="A group of flowers&#10;&#10;Description automatically generated with low confidence">
            <a:extLst>
              <a:ext uri="{FF2B5EF4-FFF2-40B4-BE49-F238E27FC236}">
                <a16:creationId xmlns:a16="http://schemas.microsoft.com/office/drawing/2014/main" id="{5B08C513-7071-2499-7E9D-CFD5A027C09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a:off x="1019083" y="2260473"/>
            <a:ext cx="1245309" cy="2314810"/>
          </a:xfrm>
          <a:prstGeom prst="rect">
            <a:avLst/>
          </a:prstGeom>
        </p:spPr>
      </p:pic>
      <p:sp>
        <p:nvSpPr>
          <p:cNvPr id="34" name="Text Placeholder 33">
            <a:extLst>
              <a:ext uri="{FF2B5EF4-FFF2-40B4-BE49-F238E27FC236}">
                <a16:creationId xmlns:a16="http://schemas.microsoft.com/office/drawing/2014/main" id="{BD46E6E9-39FE-B605-0786-F7F7E656F9B0}"/>
              </a:ext>
            </a:extLst>
          </p:cNvPr>
          <p:cNvSpPr>
            <a:spLocks noGrp="1"/>
          </p:cNvSpPr>
          <p:nvPr>
            <p:ph type="body" sz="quarter" idx="13" hasCustomPrompt="1"/>
          </p:nvPr>
        </p:nvSpPr>
        <p:spPr>
          <a:xfrm>
            <a:off x="466344" y="1426464"/>
            <a:ext cx="3922776" cy="4242816"/>
          </a:xfrm>
        </p:spPr>
        <p:txBody>
          <a:bodyPr anchor="ctr">
            <a:normAutofit/>
          </a:bodyPr>
          <a:lstStyle>
            <a:lvl1pPr marL="0" indent="0" algn="ctr">
              <a:spcBef>
                <a:spcPts val="0"/>
              </a:spcBef>
              <a:buNone/>
              <a:defRPr sz="30000">
                <a:solidFill>
                  <a:schemeClr val="bg1"/>
                </a:solidFill>
                <a:latin typeface="+mj-lt"/>
              </a:defRPr>
            </a:lvl1pPr>
          </a:lstStyle>
          <a:p>
            <a:pPr lvl="0"/>
            <a:r>
              <a:rPr lang="en-US" dirty="0"/>
              <a:t>X</a:t>
            </a:r>
          </a:p>
        </p:txBody>
      </p:sp>
    </p:spTree>
    <p:extLst>
      <p:ext uri="{BB962C8B-B14F-4D97-AF65-F5344CB8AC3E}">
        <p14:creationId xmlns:p14="http://schemas.microsoft.com/office/powerpoint/2010/main" val="4062460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chemeClr val="tx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88546F5-5752-9595-980A-9978EC65B179}"/>
              </a:ext>
            </a:extLst>
          </p:cNvPr>
          <p:cNvSpPr/>
          <p:nvPr userDrawn="1"/>
        </p:nvSpPr>
        <p:spPr>
          <a:xfrm>
            <a:off x="491679" y="319214"/>
            <a:ext cx="11208641" cy="5857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788B1DFD-B7E9-D65B-0A47-8D442617B0D0}"/>
              </a:ext>
            </a:extLst>
          </p:cNvPr>
          <p:cNvCxnSpPr>
            <a:cxnSpLocks/>
          </p:cNvCxnSpPr>
          <p:nvPr userDrawn="1"/>
        </p:nvCxnSpPr>
        <p:spPr>
          <a:xfrm>
            <a:off x="837235" y="1767119"/>
            <a:ext cx="10516564"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mollusk, insect&#10;&#10;Description automatically generated">
            <a:extLst>
              <a:ext uri="{FF2B5EF4-FFF2-40B4-BE49-F238E27FC236}">
                <a16:creationId xmlns:a16="http://schemas.microsoft.com/office/drawing/2014/main" id="{4190CCC3-E5E8-9E96-318B-F3F62E2328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658" y="1631192"/>
            <a:ext cx="1207554" cy="354511"/>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839788" y="365125"/>
            <a:ext cx="10515600" cy="1325563"/>
          </a:xfrm>
        </p:spPr>
        <p:txBody>
          <a:bodyPr/>
          <a:lstStyle>
            <a:lvl1pPr algn="ctr">
              <a:defRPr/>
            </a:lvl1pPr>
          </a:lstStyle>
          <a:p>
            <a:r>
              <a:rPr lang="ru-RU"/>
              <a:t>Образец заголовка</a:t>
            </a:r>
            <a:endParaRPr lang="en-US" dirty="0"/>
          </a:p>
        </p:txBody>
      </p:sp>
      <p:sp>
        <p:nvSpPr>
          <p:cNvPr id="3" name="Text Placeholder 2">
            <a:extLst>
              <a:ext uri="{FF2B5EF4-FFF2-40B4-BE49-F238E27FC236}">
                <a16:creationId xmlns:a16="http://schemas.microsoft.com/office/drawing/2014/main" id="{673DC3A9-D4E6-42CF-91A8-F267C7C66CCB}"/>
              </a:ext>
            </a:extLst>
          </p:cNvPr>
          <p:cNvSpPr>
            <a:spLocks noGrp="1"/>
          </p:cNvSpPr>
          <p:nvPr>
            <p:ph type="body" idx="1"/>
          </p:nvPr>
        </p:nvSpPr>
        <p:spPr>
          <a:xfrm>
            <a:off x="1124712" y="2161563"/>
            <a:ext cx="3200400" cy="427797"/>
          </a:xfrm>
        </p:spPr>
        <p:txBody>
          <a:bodyPr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a:extLst>
              <a:ext uri="{FF2B5EF4-FFF2-40B4-BE49-F238E27FC236}">
                <a16:creationId xmlns:a16="http://schemas.microsoft.com/office/drawing/2014/main" id="{C752CCA9-53A3-4DA5-AD45-C2A2C12A3A6A}"/>
              </a:ext>
            </a:extLst>
          </p:cNvPr>
          <p:cNvSpPr>
            <a:spLocks noGrp="1"/>
          </p:cNvSpPr>
          <p:nvPr>
            <p:ph sz="half" idx="2"/>
          </p:nvPr>
        </p:nvSpPr>
        <p:spPr>
          <a:xfrm>
            <a:off x="1124712" y="2629116"/>
            <a:ext cx="3200400" cy="3320861"/>
          </a:xfrm>
        </p:spPr>
        <p:txBody>
          <a:bodyPr>
            <a:normAutofit/>
          </a:bodyPr>
          <a:lstStyle>
            <a:lvl1pPr marL="228600" indent="-228600">
              <a:buClr>
                <a:srgbClr val="73292A"/>
              </a:buClr>
              <a:buFont typeface="Arial" panose="020B0604020202020204" pitchFamily="34" charset="0"/>
              <a:buChar char="•"/>
              <a:defRPr sz="1600"/>
            </a:lvl1pPr>
            <a:lvl2pPr marL="685800" indent="-228600">
              <a:buClr>
                <a:srgbClr val="73292A"/>
              </a:buClr>
              <a:buFont typeface="Arial" panose="020B0604020202020204" pitchFamily="34" charset="0"/>
              <a:buChar char="•"/>
              <a:defRPr sz="1400"/>
            </a:lvl2pPr>
            <a:lvl3pPr marL="1143000" indent="-228600">
              <a:buClr>
                <a:srgbClr val="73292A"/>
              </a:buClr>
              <a:buFont typeface="Arial" panose="020B0604020202020204" pitchFamily="34" charset="0"/>
              <a:buChar char="•"/>
              <a:defRPr sz="1200"/>
            </a:lvl3pPr>
            <a:lvl4pPr marL="1600200" indent="-228600">
              <a:buClr>
                <a:srgbClr val="73292A"/>
              </a:buClr>
              <a:buFont typeface="Arial" panose="020B0604020202020204" pitchFamily="34" charset="0"/>
              <a:buChar char="•"/>
              <a:defRPr sz="1100"/>
            </a:lvl4pPr>
            <a:lvl5pPr marL="2057400" indent="-228600">
              <a:buClr>
                <a:srgbClr val="73292A"/>
              </a:buClr>
              <a:buFont typeface="Arial" panose="020B0604020202020204" pitchFamily="34" charset="0"/>
              <a:buChar char="•"/>
              <a:defRPr sz="11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a:extLst>
              <a:ext uri="{FF2B5EF4-FFF2-40B4-BE49-F238E27FC236}">
                <a16:creationId xmlns:a16="http://schemas.microsoft.com/office/drawing/2014/main" id="{2100C9C6-BD61-4D2C-9146-FB785BAE4FF3}"/>
              </a:ext>
            </a:extLst>
          </p:cNvPr>
          <p:cNvSpPr>
            <a:spLocks noGrp="1"/>
          </p:cNvSpPr>
          <p:nvPr>
            <p:ph type="body" sz="quarter" idx="3"/>
          </p:nvPr>
        </p:nvSpPr>
        <p:spPr>
          <a:xfrm>
            <a:off x="4498848" y="2161563"/>
            <a:ext cx="3200400" cy="427797"/>
          </a:xfrm>
        </p:spPr>
        <p:txBody>
          <a:bodyPr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a:extLst>
              <a:ext uri="{FF2B5EF4-FFF2-40B4-BE49-F238E27FC236}">
                <a16:creationId xmlns:a16="http://schemas.microsoft.com/office/drawing/2014/main" id="{E2E342EE-68BB-484D-98C3-48A7847549D4}"/>
              </a:ext>
            </a:extLst>
          </p:cNvPr>
          <p:cNvSpPr>
            <a:spLocks noGrp="1"/>
          </p:cNvSpPr>
          <p:nvPr>
            <p:ph sz="quarter" idx="4"/>
          </p:nvPr>
        </p:nvSpPr>
        <p:spPr>
          <a:xfrm>
            <a:off x="4498848" y="2629116"/>
            <a:ext cx="3200400" cy="3320861"/>
          </a:xfrm>
        </p:spPr>
        <p:txBody>
          <a:bodyPr>
            <a:normAutofit/>
          </a:bodyPr>
          <a:lstStyle>
            <a:lvl1pPr>
              <a:buClr>
                <a:srgbClr val="73292A"/>
              </a:buClr>
              <a:defRPr sz="1600"/>
            </a:lvl1pPr>
            <a:lvl2pPr>
              <a:buClr>
                <a:srgbClr val="73292A"/>
              </a:buClr>
              <a:defRPr sz="1400"/>
            </a:lvl2pPr>
            <a:lvl3pPr>
              <a:buClr>
                <a:srgbClr val="73292A"/>
              </a:buClr>
              <a:defRPr sz="1200"/>
            </a:lvl3pPr>
            <a:lvl4pPr>
              <a:buClr>
                <a:srgbClr val="73292A"/>
              </a:buClr>
              <a:defRPr sz="1100"/>
            </a:lvl4pPr>
            <a:lvl5pPr>
              <a:buClr>
                <a:srgbClr val="73292A"/>
              </a:buClr>
              <a:defRPr sz="11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Footer Placeholder 7">
            <a:extLst>
              <a:ext uri="{FF2B5EF4-FFF2-40B4-BE49-F238E27FC236}">
                <a16:creationId xmlns:a16="http://schemas.microsoft.com/office/drawing/2014/main" id="{3A51CCCC-1589-401D-AE98-FC28716301EF}"/>
              </a:ext>
            </a:extLst>
          </p:cNvPr>
          <p:cNvSpPr>
            <a:spLocks noGrp="1"/>
          </p:cNvSpPr>
          <p:nvPr>
            <p:ph type="ftr" sz="quarter" idx="11"/>
          </p:nvPr>
        </p:nvSpPr>
        <p:spPr/>
        <p:txBody>
          <a:bodyPr/>
          <a:lstStyle/>
          <a:p>
            <a:r>
              <a:rPr lang="en-US"/>
              <a:t>Presentation title</a:t>
            </a:r>
            <a:endParaRPr lang="en-US" dirty="0"/>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p:txBody>
          <a:bodyPr/>
          <a:lstStyle/>
          <a:p>
            <a:fld id="{294A09A9-5501-47C1-A89A-A340965A2BE2}" type="slidenum">
              <a:rPr lang="en-US" smtClean="0"/>
              <a:t>‹#›</a:t>
            </a:fld>
            <a:endParaRPr lang="en-US" dirty="0"/>
          </a:p>
        </p:txBody>
      </p:sp>
      <p:sp>
        <p:nvSpPr>
          <p:cNvPr id="15" name="Text Placeholder 4">
            <a:extLst>
              <a:ext uri="{FF2B5EF4-FFF2-40B4-BE49-F238E27FC236}">
                <a16:creationId xmlns:a16="http://schemas.microsoft.com/office/drawing/2014/main" id="{F270D939-D128-D431-82CE-9C15D5A7AA9A}"/>
              </a:ext>
            </a:extLst>
          </p:cNvPr>
          <p:cNvSpPr>
            <a:spLocks noGrp="1"/>
          </p:cNvSpPr>
          <p:nvPr>
            <p:ph type="body" sz="quarter" idx="13"/>
          </p:nvPr>
        </p:nvSpPr>
        <p:spPr>
          <a:xfrm>
            <a:off x="7909560" y="2161563"/>
            <a:ext cx="3200400" cy="427797"/>
          </a:xfrm>
        </p:spPr>
        <p:txBody>
          <a:bodyPr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Content Placeholder 5">
            <a:extLst>
              <a:ext uri="{FF2B5EF4-FFF2-40B4-BE49-F238E27FC236}">
                <a16:creationId xmlns:a16="http://schemas.microsoft.com/office/drawing/2014/main" id="{4AAE69C6-BB37-BC70-8424-BC928D19C91A}"/>
              </a:ext>
            </a:extLst>
          </p:cNvPr>
          <p:cNvSpPr>
            <a:spLocks noGrp="1"/>
          </p:cNvSpPr>
          <p:nvPr>
            <p:ph sz="quarter" idx="14"/>
          </p:nvPr>
        </p:nvSpPr>
        <p:spPr>
          <a:xfrm>
            <a:off x="7909560" y="2629116"/>
            <a:ext cx="3200400" cy="3320861"/>
          </a:xfrm>
        </p:spPr>
        <p:txBody>
          <a:bodyPr>
            <a:normAutofit/>
          </a:bodyPr>
          <a:lstStyle>
            <a:lvl1pPr>
              <a:buClr>
                <a:srgbClr val="73292A"/>
              </a:buClr>
              <a:defRPr sz="1600"/>
            </a:lvl1pPr>
            <a:lvl2pPr>
              <a:buClr>
                <a:srgbClr val="73292A"/>
              </a:buClr>
              <a:defRPr sz="1400"/>
            </a:lvl2pPr>
            <a:lvl3pPr>
              <a:buClr>
                <a:srgbClr val="73292A"/>
              </a:buClr>
              <a:defRPr sz="1200"/>
            </a:lvl3pPr>
            <a:lvl4pPr>
              <a:buClr>
                <a:srgbClr val="73292A"/>
              </a:buClr>
              <a:defRPr sz="1100"/>
            </a:lvl4pPr>
            <a:lvl5pPr>
              <a:buClr>
                <a:srgbClr val="73292A"/>
              </a:buClr>
              <a:defRPr sz="11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169908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A picture containing fabric&#10;&#10;Description automatically generated">
            <a:extLst>
              <a:ext uri="{FF2B5EF4-FFF2-40B4-BE49-F238E27FC236}">
                <a16:creationId xmlns:a16="http://schemas.microsoft.com/office/drawing/2014/main" id="{E0606CB6-3E28-F128-51B5-3786D740489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7013" y="1162701"/>
            <a:ext cx="1562100" cy="4394200"/>
          </a:xfrm>
          <a:prstGeom prst="rect">
            <a:avLst/>
          </a:prstGeom>
        </p:spPr>
      </p:pic>
      <p:sp>
        <p:nvSpPr>
          <p:cNvPr id="18" name="Rectangle 17">
            <a:extLst>
              <a:ext uri="{FF2B5EF4-FFF2-40B4-BE49-F238E27FC236}">
                <a16:creationId xmlns:a16="http://schemas.microsoft.com/office/drawing/2014/main" id="{E64BBC1B-7DD9-DA00-15CC-B446DA472005}"/>
              </a:ext>
            </a:extLst>
          </p:cNvPr>
          <p:cNvSpPr/>
          <p:nvPr userDrawn="1"/>
        </p:nvSpPr>
        <p:spPr>
          <a:xfrm>
            <a:off x="0" y="0"/>
            <a:ext cx="6096000" cy="68695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icture containing flower, plant&#10;&#10;Description automatically generated">
            <a:extLst>
              <a:ext uri="{FF2B5EF4-FFF2-40B4-BE49-F238E27FC236}">
                <a16:creationId xmlns:a16="http://schemas.microsoft.com/office/drawing/2014/main" id="{C88A03B2-8C41-A023-CB90-5F79A1F01AF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77235" y="2476883"/>
            <a:ext cx="749300" cy="2755900"/>
          </a:xfrm>
          <a:prstGeom prst="rect">
            <a:avLst/>
          </a:prstGeom>
        </p:spPr>
      </p:pic>
      <p:pic>
        <p:nvPicPr>
          <p:cNvPr id="10" name="Picture 9" descr="A close-up of a flower&#10;&#10;Description automatically generated with low confidence">
            <a:extLst>
              <a:ext uri="{FF2B5EF4-FFF2-40B4-BE49-F238E27FC236}">
                <a16:creationId xmlns:a16="http://schemas.microsoft.com/office/drawing/2014/main" id="{9EA6110C-517A-C447-DB03-9A264F112FB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19809" y="1695833"/>
            <a:ext cx="1155700" cy="4318000"/>
          </a:xfrm>
          <a:prstGeom prst="rect">
            <a:avLst/>
          </a:prstGeom>
        </p:spPr>
      </p:pic>
      <p:pic>
        <p:nvPicPr>
          <p:cNvPr id="12" name="Picture 11" descr="A close-up of a flower&#10;&#10;Description automatically generated with low confidence">
            <a:extLst>
              <a:ext uri="{FF2B5EF4-FFF2-40B4-BE49-F238E27FC236}">
                <a16:creationId xmlns:a16="http://schemas.microsoft.com/office/drawing/2014/main" id="{DC4249CD-2B45-A435-5B21-CFA70421386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66749" y="381916"/>
            <a:ext cx="1155700" cy="4318000"/>
          </a:xfrm>
          <a:prstGeom prst="rect">
            <a:avLst/>
          </a:prstGeom>
        </p:spPr>
      </p:pic>
      <p:sp>
        <p:nvSpPr>
          <p:cNvPr id="14" name="Rectangle 13">
            <a:extLst>
              <a:ext uri="{FF2B5EF4-FFF2-40B4-BE49-F238E27FC236}">
                <a16:creationId xmlns:a16="http://schemas.microsoft.com/office/drawing/2014/main" id="{7A7568A0-F819-551E-4780-20A651246990}"/>
              </a:ext>
            </a:extLst>
          </p:cNvPr>
          <p:cNvSpPr/>
          <p:nvPr userDrawn="1"/>
        </p:nvSpPr>
        <p:spPr>
          <a:xfrm>
            <a:off x="1024128" y="2162946"/>
            <a:ext cx="3794760" cy="2536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711D903-56F9-B09B-0443-A76786804823}"/>
              </a:ext>
            </a:extLst>
          </p:cNvPr>
          <p:cNvSpPr/>
          <p:nvPr userDrawn="1"/>
        </p:nvSpPr>
        <p:spPr>
          <a:xfrm>
            <a:off x="1131655" y="2264499"/>
            <a:ext cx="3585549" cy="233542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9D91551-9B41-0ACF-0BE6-9D174E6957FD}"/>
              </a:ext>
            </a:extLst>
          </p:cNvPr>
          <p:cNvSpPr>
            <a:spLocks noGrp="1"/>
          </p:cNvSpPr>
          <p:nvPr>
            <p:ph type="title"/>
          </p:nvPr>
        </p:nvSpPr>
        <p:spPr>
          <a:xfrm>
            <a:off x="1472184" y="2889504"/>
            <a:ext cx="2852928" cy="1088136"/>
          </a:xfrm>
        </p:spPr>
        <p:txBody>
          <a:bodyPr/>
          <a:lstStyle>
            <a:lvl1pPr algn="ctr">
              <a:defRPr/>
            </a:lvl1pPr>
          </a:lstStyle>
          <a:p>
            <a:r>
              <a:rPr lang="ru-RU"/>
              <a:t>Образец заголовка</a:t>
            </a:r>
            <a:endParaRPr lang="en-US"/>
          </a:p>
        </p:txBody>
      </p:sp>
      <p:sp>
        <p:nvSpPr>
          <p:cNvPr id="19" name="Content Placeholder 2">
            <a:extLst>
              <a:ext uri="{FF2B5EF4-FFF2-40B4-BE49-F238E27FC236}">
                <a16:creationId xmlns:a16="http://schemas.microsoft.com/office/drawing/2014/main" id="{545D3FB1-678F-0A9A-CCB6-435CE57DA0F6}"/>
              </a:ext>
            </a:extLst>
          </p:cNvPr>
          <p:cNvSpPr>
            <a:spLocks noGrp="1"/>
          </p:cNvSpPr>
          <p:nvPr>
            <p:ph idx="1"/>
          </p:nvPr>
        </p:nvSpPr>
        <p:spPr>
          <a:xfrm>
            <a:off x="8211312" y="2011680"/>
            <a:ext cx="2999232" cy="2843784"/>
          </a:xfrm>
        </p:spPr>
        <p:txBody>
          <a:bodyPr anchor="ctr">
            <a:normAutofit/>
          </a:bodyPr>
          <a:lstStyle>
            <a:lvl1pPr marL="0" indent="0" algn="l">
              <a:lnSpc>
                <a:spcPct val="150000"/>
              </a:lnSpc>
              <a:buNone/>
              <a:defRPr sz="2400">
                <a:latin typeface="Gill Sans Nova Light" panose="020F0302020204030204" pitchFamily="34" charset="0"/>
                <a:cs typeface="Gill Sans Nova Light" panose="020F0302020204030204" pitchFamily="34" charset="0"/>
              </a:defRPr>
            </a:lvl1pPr>
            <a:lvl2pPr algn="l">
              <a:lnSpc>
                <a:spcPct val="150000"/>
              </a:lnSpc>
              <a:defRPr sz="2000">
                <a:latin typeface="Gill Sans Nova Light" panose="020F0302020204030204" pitchFamily="34" charset="0"/>
                <a:cs typeface="Gill Sans Nova Light" panose="020F0302020204030204" pitchFamily="34" charset="0"/>
              </a:defRPr>
            </a:lvl2pPr>
            <a:lvl3pPr algn="ctr">
              <a:defRPr sz="1600">
                <a:latin typeface="Gill Sans Nova Light" panose="020F0302020204030204" pitchFamily="34" charset="0"/>
                <a:cs typeface="Gill Sans Nova Light" panose="020F0302020204030204" pitchFamily="34" charset="0"/>
              </a:defRPr>
            </a:lvl3pPr>
            <a:lvl4pPr algn="ctr">
              <a:defRPr sz="1400">
                <a:latin typeface="Gill Sans Nova Light" panose="020F0302020204030204" pitchFamily="34" charset="0"/>
                <a:cs typeface="Gill Sans Nova Light" panose="020F0302020204030204" pitchFamily="34" charset="0"/>
              </a:defRPr>
            </a:lvl4pPr>
            <a:lvl5pPr algn="ctr">
              <a:defRPr sz="1400">
                <a:latin typeface="Gill Sans Nova Light" panose="020F0302020204030204" pitchFamily="34" charset="0"/>
                <a:cs typeface="Gill Sans Nova Light" panose="020F0302020204030204" pitchFamily="34" charset="0"/>
              </a:defRPr>
            </a:lvl5pPr>
          </a:lstStyle>
          <a:p>
            <a:pPr lvl="0"/>
            <a:r>
              <a:rPr lang="ru-RU"/>
              <a:t>Образец текста</a:t>
            </a:r>
          </a:p>
          <a:p>
            <a:pPr lvl="1"/>
            <a:r>
              <a:rPr lang="ru-RU"/>
              <a:t>Второй уровень</a:t>
            </a:r>
          </a:p>
        </p:txBody>
      </p:sp>
    </p:spTree>
    <p:extLst>
      <p:ext uri="{BB962C8B-B14F-4D97-AF65-F5344CB8AC3E}">
        <p14:creationId xmlns:p14="http://schemas.microsoft.com/office/powerpoint/2010/main" val="3482466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D362110-9E75-C1E6-F3D3-769A27CB658B}"/>
              </a:ext>
            </a:extLst>
          </p:cNvPr>
          <p:cNvSpPr/>
          <p:nvPr userDrawn="1"/>
        </p:nvSpPr>
        <p:spPr>
          <a:xfrm>
            <a:off x="4680" y="0"/>
            <a:ext cx="12191999" cy="23092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0E61109-4A99-6337-9E7D-6AE0370E2A33}"/>
              </a:ext>
            </a:extLst>
          </p:cNvPr>
          <p:cNvSpPr/>
          <p:nvPr userDrawn="1"/>
        </p:nvSpPr>
        <p:spPr>
          <a:xfrm>
            <a:off x="1007819"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mollusk, insect&#10;&#10;Description automatically generated">
            <a:extLst>
              <a:ext uri="{FF2B5EF4-FFF2-40B4-BE49-F238E27FC236}">
                <a16:creationId xmlns:a16="http://schemas.microsoft.com/office/drawing/2014/main" id="{13B4663F-72DF-CD37-DE9D-C35DFB37E8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6902" y="1631192"/>
            <a:ext cx="1207554" cy="354511"/>
          </a:xfrm>
          <a:prstGeom prst="rect">
            <a:avLst/>
          </a:prstGeom>
        </p:spPr>
      </p:pic>
      <p:sp>
        <p:nvSpPr>
          <p:cNvPr id="12" name="Title 1">
            <a:extLst>
              <a:ext uri="{FF2B5EF4-FFF2-40B4-BE49-F238E27FC236}">
                <a16:creationId xmlns:a16="http://schemas.microsoft.com/office/drawing/2014/main" id="{C48BE494-2D3C-A618-4422-6EA9496986DA}"/>
              </a:ext>
            </a:extLst>
          </p:cNvPr>
          <p:cNvSpPr>
            <a:spLocks noGrp="1"/>
          </p:cNvSpPr>
          <p:nvPr>
            <p:ph type="title"/>
          </p:nvPr>
        </p:nvSpPr>
        <p:spPr>
          <a:xfrm>
            <a:off x="381000" y="381000"/>
            <a:ext cx="11430000" cy="1325563"/>
          </a:xfrm>
        </p:spPr>
        <p:txBody>
          <a:bodyPr/>
          <a:lstStyle>
            <a:lvl1pPr algn="ctr">
              <a:defRPr/>
            </a:lvl1pPr>
          </a:lstStyle>
          <a:p>
            <a:r>
              <a:rPr lang="ru-RU"/>
              <a:t>Образец заголовка</a:t>
            </a:r>
            <a:endParaRPr lang="en-US" dirty="0"/>
          </a:p>
        </p:txBody>
      </p:sp>
      <p:sp>
        <p:nvSpPr>
          <p:cNvPr id="3" name="Content Placeholder 2">
            <a:extLst>
              <a:ext uri="{FF2B5EF4-FFF2-40B4-BE49-F238E27FC236}">
                <a16:creationId xmlns:a16="http://schemas.microsoft.com/office/drawing/2014/main" id="{56069ADF-8CD9-4E77-BB8D-70D8824C5AE3}"/>
              </a:ext>
            </a:extLst>
          </p:cNvPr>
          <p:cNvSpPr>
            <a:spLocks noGrp="1"/>
          </p:cNvSpPr>
          <p:nvPr>
            <p:ph sz="half" idx="1"/>
          </p:nvPr>
        </p:nvSpPr>
        <p:spPr>
          <a:xfrm>
            <a:off x="838200" y="2628461"/>
            <a:ext cx="5181600" cy="354850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a:extLst>
              <a:ext uri="{FF2B5EF4-FFF2-40B4-BE49-F238E27FC236}">
                <a16:creationId xmlns:a16="http://schemas.microsoft.com/office/drawing/2014/main" id="{F75F077D-E901-4AA9-B062-1C37FF407BFD}"/>
              </a:ext>
            </a:extLst>
          </p:cNvPr>
          <p:cNvSpPr>
            <a:spLocks noGrp="1"/>
          </p:cNvSpPr>
          <p:nvPr>
            <p:ph sz="half" idx="2"/>
          </p:nvPr>
        </p:nvSpPr>
        <p:spPr>
          <a:xfrm>
            <a:off x="6172200" y="2628461"/>
            <a:ext cx="5181600" cy="354850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Footer Placeholder 4">
            <a:extLst>
              <a:ext uri="{FF2B5EF4-FFF2-40B4-BE49-F238E27FC236}">
                <a16:creationId xmlns:a16="http://schemas.microsoft.com/office/drawing/2014/main" id="{C119B248-9F11-0A11-E6AF-776D371E14A3}"/>
              </a:ext>
            </a:extLst>
          </p:cNvPr>
          <p:cNvSpPr>
            <a:spLocks noGrp="1"/>
          </p:cNvSpPr>
          <p:nvPr>
            <p:ph type="ftr" sz="quarter" idx="10"/>
          </p:nvPr>
        </p:nvSpPr>
        <p:spPr/>
        <p:txBody>
          <a:bodyPr/>
          <a:lstStyle/>
          <a:p>
            <a:r>
              <a:rPr lang="en-US"/>
              <a:t>Presentation title</a:t>
            </a:r>
            <a:endParaRPr lang="en-US" dirty="0"/>
          </a:p>
        </p:txBody>
      </p:sp>
      <p:sp>
        <p:nvSpPr>
          <p:cNvPr id="8" name="Slide Number Placeholder 7">
            <a:extLst>
              <a:ext uri="{FF2B5EF4-FFF2-40B4-BE49-F238E27FC236}">
                <a16:creationId xmlns:a16="http://schemas.microsoft.com/office/drawing/2014/main" id="{85EFD48A-F270-E4EE-7C35-F4304F3DDF35}"/>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010694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A7DEB86-4C56-EB31-FEEE-EC8AA99FB456}"/>
              </a:ext>
            </a:extLst>
          </p:cNvPr>
          <p:cNvSpPr/>
          <p:nvPr userDrawn="1"/>
        </p:nvSpPr>
        <p:spPr>
          <a:xfrm>
            <a:off x="4680" y="0"/>
            <a:ext cx="12191999" cy="23092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F3C19EDA-96E7-C255-DFF9-F36A187EBACD}"/>
              </a:ext>
            </a:extLst>
          </p:cNvPr>
          <p:cNvSpPr/>
          <p:nvPr userDrawn="1"/>
        </p:nvSpPr>
        <p:spPr>
          <a:xfrm>
            <a:off x="1007819"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picture containing mollusk, insect&#10;&#10;Description automatically generated">
            <a:extLst>
              <a:ext uri="{FF2B5EF4-FFF2-40B4-BE49-F238E27FC236}">
                <a16:creationId xmlns:a16="http://schemas.microsoft.com/office/drawing/2014/main" id="{FAD938FE-3B63-4832-B610-64346C069F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6902" y="1631192"/>
            <a:ext cx="1207554" cy="354511"/>
          </a:xfrm>
          <a:prstGeom prst="rect">
            <a:avLst/>
          </a:prstGeom>
        </p:spPr>
      </p:pic>
      <p:sp>
        <p:nvSpPr>
          <p:cNvPr id="8" name="Title 1">
            <a:extLst>
              <a:ext uri="{FF2B5EF4-FFF2-40B4-BE49-F238E27FC236}">
                <a16:creationId xmlns:a16="http://schemas.microsoft.com/office/drawing/2014/main" id="{5B38128B-385C-B928-A4A8-BD98929D3DD4}"/>
              </a:ext>
            </a:extLst>
          </p:cNvPr>
          <p:cNvSpPr>
            <a:spLocks noGrp="1"/>
          </p:cNvSpPr>
          <p:nvPr>
            <p:ph type="title"/>
          </p:nvPr>
        </p:nvSpPr>
        <p:spPr>
          <a:xfrm>
            <a:off x="381000" y="381000"/>
            <a:ext cx="11430000" cy="1325563"/>
          </a:xfrm>
        </p:spPr>
        <p:txBody>
          <a:bodyPr/>
          <a:lstStyle>
            <a:lvl1pPr algn="ctr">
              <a:defRPr/>
            </a:lvl1pPr>
          </a:lstStyle>
          <a:p>
            <a:r>
              <a:rPr lang="ru-RU"/>
              <a:t>Образец заголовка</a:t>
            </a:r>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14769475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Пустой слайд">
    <p:bg>
      <p:bgPr>
        <a:solidFill>
          <a:schemeClr val="tx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AC6CA6E-C1AB-4B24-80C7-A4B12640BE6F}"/>
              </a:ext>
            </a:extLst>
          </p:cNvPr>
          <p:cNvSpPr>
            <a:spLocks noGrp="1"/>
          </p:cNvSpPr>
          <p:nvPr>
            <p:ph type="ftr" sz="quarter" idx="11"/>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4F5EFB41-7AD3-4519-95E7-416BFA1AECAB}"/>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2875107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BD6A3-F987-4FCC-A6EF-2EF0D33C088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a:extLst>
              <a:ext uri="{FF2B5EF4-FFF2-40B4-BE49-F238E27FC236}">
                <a16:creationId xmlns:a16="http://schemas.microsoft.com/office/drawing/2014/main" id="{4C3F06A0-63CE-4272-B90E-4F20296BFB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a:extLst>
              <a:ext uri="{FF2B5EF4-FFF2-40B4-BE49-F238E27FC236}">
                <a16:creationId xmlns:a16="http://schemas.microsoft.com/office/drawing/2014/main" id="{08467220-06E3-427A-B4D3-9B0030E09D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Footer Placeholder 5">
            <a:extLst>
              <a:ext uri="{FF2B5EF4-FFF2-40B4-BE49-F238E27FC236}">
                <a16:creationId xmlns:a16="http://schemas.microsoft.com/office/drawing/2014/main" id="{F5AEF53B-C85C-47DB-ADE4-C1D9FA682945}"/>
              </a:ext>
            </a:extLst>
          </p:cNvPr>
          <p:cNvSpPr>
            <a:spLocks noGrp="1"/>
          </p:cNvSpPr>
          <p:nvPr>
            <p:ph type="ftr" sz="quarter" idx="11"/>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DFD4FD38-14E5-4C36-B948-8BF3F794ED8C}"/>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799200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08F2A-1C19-4116-80DF-E24EDDF283F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a:extLst>
              <a:ext uri="{FF2B5EF4-FFF2-40B4-BE49-F238E27FC236}">
                <a16:creationId xmlns:a16="http://schemas.microsoft.com/office/drawing/2014/main" id="{08A489A7-7CA6-4CC9-B634-FCB2E102C6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a:extLst>
              <a:ext uri="{FF2B5EF4-FFF2-40B4-BE49-F238E27FC236}">
                <a16:creationId xmlns:a16="http://schemas.microsoft.com/office/drawing/2014/main" id="{7DF5F80D-1DB9-4E0A-8F68-924FC1C9C3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Footer Placeholder 5">
            <a:extLst>
              <a:ext uri="{FF2B5EF4-FFF2-40B4-BE49-F238E27FC236}">
                <a16:creationId xmlns:a16="http://schemas.microsoft.com/office/drawing/2014/main" id="{08DA4DA3-10C7-48A6-9B15-38222B8CAD42}"/>
              </a:ext>
            </a:extLst>
          </p:cNvPr>
          <p:cNvSpPr>
            <a:spLocks noGrp="1"/>
          </p:cNvSpPr>
          <p:nvPr>
            <p:ph type="ftr" sz="quarter" idx="11"/>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E584E7EE-5B3B-427E-9807-020AEF8C7662}"/>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435165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pic>
        <p:nvPicPr>
          <p:cNvPr id="4" name="Picture 3" descr="A picture containing fabric&#10;&#10;Description automatically generated">
            <a:extLst>
              <a:ext uri="{FF2B5EF4-FFF2-40B4-BE49-F238E27FC236}">
                <a16:creationId xmlns:a16="http://schemas.microsoft.com/office/drawing/2014/main" id="{ABAD6905-AD97-1EAF-A4A3-D0BB13B128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7013" y="1162701"/>
            <a:ext cx="1562100" cy="4394200"/>
          </a:xfrm>
          <a:prstGeom prst="rect">
            <a:avLst/>
          </a:prstGeom>
        </p:spPr>
      </p:pic>
      <p:sp>
        <p:nvSpPr>
          <p:cNvPr id="10" name="Rectangle 9">
            <a:extLst>
              <a:ext uri="{FF2B5EF4-FFF2-40B4-BE49-F238E27FC236}">
                <a16:creationId xmlns:a16="http://schemas.microsoft.com/office/drawing/2014/main" id="{63BCB4CA-03FB-81F4-F8A2-FA9C0DBDEB11}"/>
              </a:ext>
            </a:extLst>
          </p:cNvPr>
          <p:cNvSpPr/>
          <p:nvPr userDrawn="1"/>
        </p:nvSpPr>
        <p:spPr>
          <a:xfrm>
            <a:off x="0" y="0"/>
            <a:ext cx="6096000" cy="68695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group of flowers&#10;&#10;Description automatically generated with low confidence">
            <a:extLst>
              <a:ext uri="{FF2B5EF4-FFF2-40B4-BE49-F238E27FC236}">
                <a16:creationId xmlns:a16="http://schemas.microsoft.com/office/drawing/2014/main" id="{138EDBF7-FA56-2BF9-ECFA-6C39FEE8F88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959852" flipH="1">
            <a:off x="1760954" y="2048834"/>
            <a:ext cx="1230524" cy="2287327"/>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8183880" y="978408"/>
            <a:ext cx="3749040" cy="1325880"/>
          </a:xfrm>
        </p:spPr>
        <p:txBody>
          <a:bodyPr/>
          <a:lstStyle/>
          <a:p>
            <a:r>
              <a:rPr lang="ru-RU"/>
              <a:t>Образец заголовка</a:t>
            </a:r>
            <a:endParaRPr lang="en-US" dirty="0"/>
          </a:p>
        </p:txBody>
      </p:sp>
      <p:sp>
        <p:nvSpPr>
          <p:cNvPr id="8" name="Footer Placeholder 7">
            <a:extLst>
              <a:ext uri="{FF2B5EF4-FFF2-40B4-BE49-F238E27FC236}">
                <a16:creationId xmlns:a16="http://schemas.microsoft.com/office/drawing/2014/main" id="{3A51CCCC-1589-401D-AE98-FC28716301EF}"/>
              </a:ext>
            </a:extLst>
          </p:cNvPr>
          <p:cNvSpPr>
            <a:spLocks noGrp="1"/>
          </p:cNvSpPr>
          <p:nvPr>
            <p:ph type="ftr" sz="quarter" idx="11"/>
          </p:nvPr>
        </p:nvSpPr>
        <p:spPr/>
        <p:txBody>
          <a:bodyPr/>
          <a:lstStyle/>
          <a:p>
            <a:r>
              <a:rPr lang="en-US"/>
              <a:t>Presentation title</a:t>
            </a:r>
            <a:endParaRPr lang="en-US" dirty="0"/>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p:txBody>
          <a:bodyPr/>
          <a:lstStyle/>
          <a:p>
            <a:fld id="{294A09A9-5501-47C1-A89A-A340965A2BE2}" type="slidenum">
              <a:rPr lang="en-US" smtClean="0"/>
              <a:t>‹#›</a:t>
            </a:fld>
            <a:endParaRPr lang="en-US" dirty="0"/>
          </a:p>
        </p:txBody>
      </p:sp>
      <p:sp>
        <p:nvSpPr>
          <p:cNvPr id="32" name="Content Placeholder 5">
            <a:extLst>
              <a:ext uri="{FF2B5EF4-FFF2-40B4-BE49-F238E27FC236}">
                <a16:creationId xmlns:a16="http://schemas.microsoft.com/office/drawing/2014/main" id="{9BEB2D80-6263-5794-6A1A-CFF345F7A92E}"/>
              </a:ext>
            </a:extLst>
          </p:cNvPr>
          <p:cNvSpPr>
            <a:spLocks noGrp="1"/>
          </p:cNvSpPr>
          <p:nvPr>
            <p:ph sz="quarter" idx="4"/>
          </p:nvPr>
        </p:nvSpPr>
        <p:spPr>
          <a:xfrm>
            <a:off x="8183880" y="2194560"/>
            <a:ext cx="3749040" cy="4306824"/>
          </a:xfrm>
        </p:spPr>
        <p:txBody>
          <a:bodyPr>
            <a:normAutofit/>
          </a:bodyPr>
          <a:lstStyle>
            <a:lvl1pPr marL="0" indent="0">
              <a:lnSpc>
                <a:spcPct val="150000"/>
              </a:lnSpc>
              <a:buClr>
                <a:srgbClr val="73292A"/>
              </a:buClr>
              <a:buNone/>
              <a:defRPr sz="2400"/>
            </a:lvl1pPr>
            <a:lvl2pPr marL="228600">
              <a:buClr>
                <a:srgbClr val="73292A"/>
              </a:buClr>
              <a:defRPr sz="2000"/>
            </a:lvl2pPr>
            <a:lvl3pPr marL="685800">
              <a:buClr>
                <a:srgbClr val="73292A"/>
              </a:buClr>
              <a:defRPr sz="1800"/>
            </a:lvl3pPr>
            <a:lvl4pPr marL="1143000">
              <a:buClr>
                <a:srgbClr val="73292A"/>
              </a:buClr>
              <a:defRPr sz="1600"/>
            </a:lvl4pPr>
            <a:lvl5pPr marL="1600200">
              <a:buClr>
                <a:srgbClr val="73292A"/>
              </a:buCl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pic>
        <p:nvPicPr>
          <p:cNvPr id="6" name="Picture 5" descr="A picture containing flower, plant&#10;&#10;Description automatically generated">
            <a:extLst>
              <a:ext uri="{FF2B5EF4-FFF2-40B4-BE49-F238E27FC236}">
                <a16:creationId xmlns:a16="http://schemas.microsoft.com/office/drawing/2014/main" id="{0FE36A83-31CF-DF76-5708-55ED9FB707E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77235" y="2476883"/>
            <a:ext cx="749300" cy="2755900"/>
          </a:xfrm>
          <a:prstGeom prst="rect">
            <a:avLst/>
          </a:prstGeom>
        </p:spPr>
      </p:pic>
      <p:sp>
        <p:nvSpPr>
          <p:cNvPr id="11" name="Text Placeholder 33">
            <a:extLst>
              <a:ext uri="{FF2B5EF4-FFF2-40B4-BE49-F238E27FC236}">
                <a16:creationId xmlns:a16="http://schemas.microsoft.com/office/drawing/2014/main" id="{5BF6365E-74A9-6D7B-5F20-7C29F29017E5}"/>
              </a:ext>
            </a:extLst>
          </p:cNvPr>
          <p:cNvSpPr>
            <a:spLocks noGrp="1"/>
          </p:cNvSpPr>
          <p:nvPr>
            <p:ph type="body" sz="quarter" idx="13" hasCustomPrompt="1"/>
          </p:nvPr>
        </p:nvSpPr>
        <p:spPr>
          <a:xfrm>
            <a:off x="1225296" y="1426464"/>
            <a:ext cx="3922776" cy="4242816"/>
          </a:xfrm>
        </p:spPr>
        <p:txBody>
          <a:bodyPr anchor="ctr">
            <a:normAutofit/>
          </a:bodyPr>
          <a:lstStyle>
            <a:lvl1pPr marL="0" indent="0" algn="ctr">
              <a:spcBef>
                <a:spcPts val="0"/>
              </a:spcBef>
              <a:buNone/>
              <a:defRPr sz="30000">
                <a:solidFill>
                  <a:schemeClr val="bg1"/>
                </a:solidFill>
                <a:latin typeface="+mj-lt"/>
              </a:defRPr>
            </a:lvl1pPr>
          </a:lstStyle>
          <a:p>
            <a:pPr lvl="0"/>
            <a:r>
              <a:rPr lang="en-US" dirty="0"/>
              <a:t>X</a:t>
            </a:r>
          </a:p>
        </p:txBody>
      </p:sp>
    </p:spTree>
    <p:extLst>
      <p:ext uri="{BB962C8B-B14F-4D97-AF65-F5344CB8AC3E}">
        <p14:creationId xmlns:p14="http://schemas.microsoft.com/office/powerpoint/2010/main" val="953980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tx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BB4DE27-1913-8274-9943-46641EA0DAB7}"/>
              </a:ext>
            </a:extLst>
          </p:cNvPr>
          <p:cNvSpPr/>
          <p:nvPr userDrawn="1"/>
        </p:nvSpPr>
        <p:spPr>
          <a:xfrm>
            <a:off x="1174276" y="-756"/>
            <a:ext cx="9843449" cy="5690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9" name="Rectangle 8">
            <a:extLst>
              <a:ext uri="{FF2B5EF4-FFF2-40B4-BE49-F238E27FC236}">
                <a16:creationId xmlns:a16="http://schemas.microsoft.com/office/drawing/2014/main" id="{F901AB4A-AE17-BFA4-697C-75EC6407E147}"/>
              </a:ext>
            </a:extLst>
          </p:cNvPr>
          <p:cNvSpPr/>
          <p:nvPr userDrawn="1"/>
        </p:nvSpPr>
        <p:spPr>
          <a:xfrm>
            <a:off x="1604189" y="-13446"/>
            <a:ext cx="8983623" cy="525779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mollusk, insect&#10;&#10;Description automatically generated">
            <a:extLst>
              <a:ext uri="{FF2B5EF4-FFF2-40B4-BE49-F238E27FC236}">
                <a16:creationId xmlns:a16="http://schemas.microsoft.com/office/drawing/2014/main" id="{1C7F01FE-99A8-35BD-05A1-6D93A2578E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52833" y="5110810"/>
            <a:ext cx="1207554" cy="354511"/>
          </a:xfrm>
          <a:prstGeom prst="rect">
            <a:avLst/>
          </a:prstGeom>
        </p:spPr>
      </p:pic>
      <p:pic>
        <p:nvPicPr>
          <p:cNvPr id="13" name="Picture 12">
            <a:extLst>
              <a:ext uri="{FF2B5EF4-FFF2-40B4-BE49-F238E27FC236}">
                <a16:creationId xmlns:a16="http://schemas.microsoft.com/office/drawing/2014/main" id="{E66660DF-FD7A-4340-E854-B4680A6B88C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5202474" y="-1953000"/>
            <a:ext cx="1485900" cy="5372100"/>
          </a:xfrm>
          <a:prstGeom prst="rect">
            <a:avLst/>
          </a:prstGeom>
        </p:spPr>
      </p:pic>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748028" y="1389888"/>
            <a:ext cx="8695944" cy="1325880"/>
          </a:xfrm>
        </p:spPr>
        <p:txBody>
          <a:bodyPr/>
          <a:lstStyle>
            <a:lvl1pPr algn="ctr">
              <a:defRPr>
                <a:latin typeface="Baskerville" panose="02020502070401020303" pitchFamily="18" charset="0"/>
                <a:ea typeface="Baskerville" panose="02020502070401020303" pitchFamily="18" charset="0"/>
              </a:defRPr>
            </a:lvl1pPr>
          </a:lstStyle>
          <a:p>
            <a:r>
              <a:rPr lang="ru-RU"/>
              <a:t>Образец заголовка</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2223516" y="2651760"/>
            <a:ext cx="7744968" cy="2697480"/>
          </a:xfrm>
        </p:spPr>
        <p:txBody>
          <a:bodyPr>
            <a:normAutofit/>
          </a:bodyPr>
          <a:lstStyle>
            <a:lvl1pPr marL="0" indent="0" algn="ctr">
              <a:lnSpc>
                <a:spcPct val="100000"/>
              </a:lnSpc>
              <a:buNone/>
              <a:defRPr sz="2000">
                <a:latin typeface="Gill Sans Nova Light" panose="020F0302020204030204" pitchFamily="34" charset="0"/>
                <a:cs typeface="Gill Sans Nova Light" panose="020F0302020204030204" pitchFamily="34" charset="0"/>
              </a:defRPr>
            </a:lvl1pPr>
            <a:lvl2pPr algn="ctr">
              <a:lnSpc>
                <a:spcPct val="100000"/>
              </a:lnSpc>
              <a:defRPr sz="1800">
                <a:latin typeface="Gill Sans Nova Light" panose="020F0302020204030204" pitchFamily="34" charset="0"/>
                <a:cs typeface="Gill Sans Nova Light" panose="020F0302020204030204" pitchFamily="34" charset="0"/>
              </a:defRPr>
            </a:lvl2pPr>
            <a:lvl3pPr algn="ctr">
              <a:defRPr sz="1600">
                <a:latin typeface="Gill Sans Nova Light" panose="020F0302020204030204" pitchFamily="34" charset="0"/>
                <a:cs typeface="Gill Sans Nova Light" panose="020F0302020204030204" pitchFamily="34" charset="0"/>
              </a:defRPr>
            </a:lvl3pPr>
            <a:lvl4pPr algn="ctr">
              <a:defRPr sz="1400">
                <a:latin typeface="Gill Sans Nova Light" panose="020F0302020204030204" pitchFamily="34" charset="0"/>
                <a:cs typeface="Gill Sans Nova Light" panose="020F0302020204030204" pitchFamily="34" charset="0"/>
              </a:defRPr>
            </a:lvl4pPr>
            <a:lvl5pPr algn="ctr">
              <a:defRPr sz="1400">
                <a:latin typeface="Gill Sans Nova Light" panose="020F0302020204030204" pitchFamily="34" charset="0"/>
                <a:cs typeface="Gill Sans Nova Light" panose="020F0302020204030204" pitchFamily="34" charset="0"/>
              </a:defRPr>
            </a:lvl5pPr>
          </a:lstStyle>
          <a:p>
            <a:pPr lvl="0"/>
            <a:r>
              <a:rPr lang="ru-RU"/>
              <a:t>Образец текста</a:t>
            </a:r>
          </a:p>
          <a:p>
            <a:pPr lvl="1"/>
            <a:r>
              <a:rPr lang="ru-RU"/>
              <a:t>Второй уровень</a:t>
            </a:r>
          </a:p>
        </p:txBody>
      </p:sp>
      <p:sp>
        <p:nvSpPr>
          <p:cNvPr id="14" name="Footer Placeholder 13">
            <a:extLst>
              <a:ext uri="{FF2B5EF4-FFF2-40B4-BE49-F238E27FC236}">
                <a16:creationId xmlns:a16="http://schemas.microsoft.com/office/drawing/2014/main" id="{2F05D25C-B703-1868-603E-D468EF44D794}"/>
              </a:ext>
            </a:extLst>
          </p:cNvPr>
          <p:cNvSpPr>
            <a:spLocks noGrp="1"/>
          </p:cNvSpPr>
          <p:nvPr>
            <p:ph type="ftr" sz="quarter" idx="10"/>
          </p:nvPr>
        </p:nvSpPr>
        <p:spPr/>
        <p:txBody>
          <a:bodyPr/>
          <a:lstStyle/>
          <a:p>
            <a:r>
              <a:rPr lang="en-US"/>
              <a:t>Presentation title</a:t>
            </a:r>
            <a:endParaRPr lang="en-US" dirty="0"/>
          </a:p>
        </p:txBody>
      </p:sp>
      <p:sp>
        <p:nvSpPr>
          <p:cNvPr id="15" name="Slide Number Placeholder 14">
            <a:extLst>
              <a:ext uri="{FF2B5EF4-FFF2-40B4-BE49-F238E27FC236}">
                <a16:creationId xmlns:a16="http://schemas.microsoft.com/office/drawing/2014/main" id="{D8FDB2CC-A975-BC07-042A-228D387E5165}"/>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120268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tx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8ADFA29-47E3-2E16-12B7-D8031DC04C0D}"/>
              </a:ext>
            </a:extLst>
          </p:cNvPr>
          <p:cNvSpPr/>
          <p:nvPr userDrawn="1"/>
        </p:nvSpPr>
        <p:spPr>
          <a:xfrm>
            <a:off x="0" y="3377183"/>
            <a:ext cx="12192000" cy="2326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close up of a plant&#10;&#10;Description automatically generated with low confidence">
            <a:extLst>
              <a:ext uri="{FF2B5EF4-FFF2-40B4-BE49-F238E27FC236}">
                <a16:creationId xmlns:a16="http://schemas.microsoft.com/office/drawing/2014/main" id="{D373DB44-C887-96AC-D32D-B7656F28FB9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387322" y="3187511"/>
            <a:ext cx="1422400" cy="5283200"/>
          </a:xfrm>
          <a:prstGeom prst="rect">
            <a:avLst/>
          </a:prstGeom>
        </p:spPr>
      </p:pic>
      <p:pic>
        <p:nvPicPr>
          <p:cNvPr id="9" name="Picture 8" descr="A picture containing bedclothes, fabric&#10;&#10;Description automatically generated">
            <a:extLst>
              <a:ext uri="{FF2B5EF4-FFF2-40B4-BE49-F238E27FC236}">
                <a16:creationId xmlns:a16="http://schemas.microsoft.com/office/drawing/2014/main" id="{6A080FF9-A96B-AA38-428D-5F2CF533D06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5400022" y="287485"/>
            <a:ext cx="1485900" cy="5372100"/>
          </a:xfrm>
          <a:prstGeom prst="rect">
            <a:avLst/>
          </a:prstGeom>
        </p:spPr>
      </p:pic>
      <p:sp>
        <p:nvSpPr>
          <p:cNvPr id="13" name="Rectangle 12">
            <a:extLst>
              <a:ext uri="{FF2B5EF4-FFF2-40B4-BE49-F238E27FC236}">
                <a16:creationId xmlns:a16="http://schemas.microsoft.com/office/drawing/2014/main" id="{25150280-02E2-686D-A130-65EBDA15EF13}"/>
              </a:ext>
            </a:extLst>
          </p:cNvPr>
          <p:cNvSpPr/>
          <p:nvPr userDrawn="1"/>
        </p:nvSpPr>
        <p:spPr>
          <a:xfrm>
            <a:off x="232651" y="3633264"/>
            <a:ext cx="11740896" cy="178975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Light" panose="020B0302020104020203" pitchFamily="34" charset="-79"/>
              <a:cs typeface="Gill Sans Light" panose="020B0302020104020203" pitchFamily="34" charset="-79"/>
            </a:endParaRPr>
          </a:p>
        </p:txBody>
      </p:sp>
      <p:pic>
        <p:nvPicPr>
          <p:cNvPr id="15" name="Picture 14" descr="A picture containing ceramic ware, porcelain&#10;&#10;Description automatically generated">
            <a:extLst>
              <a:ext uri="{FF2B5EF4-FFF2-40B4-BE49-F238E27FC236}">
                <a16:creationId xmlns:a16="http://schemas.microsoft.com/office/drawing/2014/main" id="{3DD4D68C-6665-333E-98E8-785116A05A7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2590193">
            <a:off x="6957396" y="5090392"/>
            <a:ext cx="856832" cy="832525"/>
          </a:xfrm>
          <a:prstGeom prst="rect">
            <a:avLst/>
          </a:prstGeom>
        </p:spPr>
      </p:pic>
      <p:pic>
        <p:nvPicPr>
          <p:cNvPr id="17" name="Picture 16" descr="A picture containing text&#10;&#10;Description automatically generated">
            <a:extLst>
              <a:ext uri="{FF2B5EF4-FFF2-40B4-BE49-F238E27FC236}">
                <a16:creationId xmlns:a16="http://schemas.microsoft.com/office/drawing/2014/main" id="{27E0939A-D971-0D79-9B6D-834913C959B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362979" y="3252854"/>
            <a:ext cx="1206427" cy="621355"/>
          </a:xfrm>
          <a:prstGeom prst="rect">
            <a:avLst/>
          </a:prstGeom>
        </p:spPr>
      </p:pic>
      <p:sp>
        <p:nvSpPr>
          <p:cNvPr id="2" name="Title 1">
            <a:extLst>
              <a:ext uri="{FF2B5EF4-FFF2-40B4-BE49-F238E27FC236}">
                <a16:creationId xmlns:a16="http://schemas.microsoft.com/office/drawing/2014/main" id="{A2DFA2E8-50A1-4465-AC33-6FAC0E7736E9}"/>
              </a:ext>
            </a:extLst>
          </p:cNvPr>
          <p:cNvSpPr>
            <a:spLocks noGrp="1"/>
          </p:cNvSpPr>
          <p:nvPr userDrawn="1">
            <p:ph type="title"/>
          </p:nvPr>
        </p:nvSpPr>
        <p:spPr>
          <a:xfrm>
            <a:off x="1153668" y="3977640"/>
            <a:ext cx="9884664" cy="731520"/>
          </a:xfrm>
        </p:spPr>
        <p:txBody>
          <a:bodyPr anchor="b">
            <a:normAutofit/>
          </a:bodyPr>
          <a:lstStyle>
            <a:lvl1pPr algn="ctr">
              <a:defRPr sz="4400"/>
            </a:lvl1pPr>
          </a:lstStyle>
          <a:p>
            <a:r>
              <a:rPr lang="ru-RU"/>
              <a:t>Образец заголовка</a:t>
            </a:r>
            <a:endParaRPr lang="en-US"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userDrawn="1">
            <p:ph type="body" idx="1"/>
          </p:nvPr>
        </p:nvSpPr>
        <p:spPr>
          <a:xfrm>
            <a:off x="1153668" y="4700016"/>
            <a:ext cx="9884664" cy="457200"/>
          </a:xfrm>
        </p:spPr>
        <p:txBody>
          <a:bodyPr anchor="ct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Tree>
    <p:extLst>
      <p:ext uri="{BB962C8B-B14F-4D97-AF65-F5344CB8AC3E}">
        <p14:creationId xmlns:p14="http://schemas.microsoft.com/office/powerpoint/2010/main" val="2802635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838200" y="380999"/>
            <a:ext cx="10515600" cy="1325880"/>
          </a:xfrm>
        </p:spPr>
        <p:txBody>
          <a:bodyPr/>
          <a:lstStyle>
            <a:lvl1pPr algn="ctr">
              <a:defRPr>
                <a:latin typeface="Baskerville" panose="02020502070401020303" pitchFamily="18" charset="0"/>
                <a:ea typeface="Baskerville" panose="02020502070401020303" pitchFamily="18" charset="0"/>
              </a:defRPr>
            </a:lvl1pPr>
          </a:lstStyle>
          <a:p>
            <a:r>
              <a:rPr lang="ru-RU"/>
              <a:t>Образец заголовка</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838200" y="1825625"/>
            <a:ext cx="10515600" cy="4370832"/>
          </a:xfrm>
        </p:spPr>
        <p:txBody>
          <a:bodyPr/>
          <a:lstStyle>
            <a:lvl1pPr>
              <a:defRPr>
                <a:latin typeface="Gill Sans Nova Light" panose="020F0302020204030204" pitchFamily="34" charset="0"/>
                <a:cs typeface="Gill Sans Nova Light" panose="020F0302020204030204" pitchFamily="34" charset="0"/>
              </a:defRPr>
            </a:lvl1pPr>
            <a:lvl2pPr>
              <a:defRPr>
                <a:latin typeface="Gill Sans Nova Light" panose="020F0302020204030204" pitchFamily="34" charset="0"/>
                <a:cs typeface="Gill Sans Nova Light" panose="020F0302020204030204" pitchFamily="34" charset="0"/>
              </a:defRPr>
            </a:lvl2pPr>
            <a:lvl3pPr>
              <a:defRPr>
                <a:latin typeface="Gill Sans Nova Light" panose="020F0302020204030204" pitchFamily="34" charset="0"/>
                <a:cs typeface="Gill Sans Nova Light" panose="020F0302020204030204" pitchFamily="34" charset="0"/>
              </a:defRPr>
            </a:lvl3pPr>
            <a:lvl4pPr>
              <a:defRPr>
                <a:latin typeface="Gill Sans Nova Light" panose="020F0302020204030204" pitchFamily="34" charset="0"/>
                <a:cs typeface="Gill Sans Nova Light" panose="020F0302020204030204" pitchFamily="34" charset="0"/>
              </a:defRPr>
            </a:lvl4pPr>
            <a:lvl5pPr>
              <a:defRPr>
                <a:latin typeface="Gill Sans Nova Light" panose="020F0302020204030204" pitchFamily="34" charset="0"/>
                <a:cs typeface="Gill Sans Nova Light" panose="020F030202020403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Footer Placeholder 5">
            <a:extLst>
              <a:ext uri="{FF2B5EF4-FFF2-40B4-BE49-F238E27FC236}">
                <a16:creationId xmlns:a16="http://schemas.microsoft.com/office/drawing/2014/main" id="{74170EA9-DC14-D6B7-054C-51C9E1FE932C}"/>
              </a:ext>
            </a:extLst>
          </p:cNvPr>
          <p:cNvSpPr>
            <a:spLocks noGrp="1"/>
          </p:cNvSpPr>
          <p:nvPr>
            <p:ph type="ftr" sz="quarter" idx="10"/>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3F65A817-7911-6CCE-C2C4-2C8568F7F358}"/>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782271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green">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838200" y="380999"/>
            <a:ext cx="10515600" cy="1325880"/>
          </a:xfrm>
        </p:spPr>
        <p:txBody>
          <a:bodyPr/>
          <a:lstStyle>
            <a:lvl1pPr algn="ctr">
              <a:defRPr>
                <a:latin typeface="Baskerville" panose="02020502070401020303" pitchFamily="18" charset="0"/>
                <a:ea typeface="Baskerville" panose="02020502070401020303" pitchFamily="18" charset="0"/>
              </a:defRPr>
            </a:lvl1pPr>
          </a:lstStyle>
          <a:p>
            <a:r>
              <a:rPr lang="ru-RU"/>
              <a:t>Образец заголовка</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609600" y="1600200"/>
            <a:ext cx="10972800" cy="4572000"/>
          </a:xfrm>
        </p:spPr>
        <p:txBody>
          <a:bodyPr/>
          <a:lstStyle>
            <a:lvl1pPr>
              <a:defRPr>
                <a:latin typeface="Gill Sans Nova Light" panose="020F0302020204030204" pitchFamily="34" charset="0"/>
                <a:cs typeface="Gill Sans Nova Light" panose="020F0302020204030204" pitchFamily="34" charset="0"/>
              </a:defRPr>
            </a:lvl1pPr>
            <a:lvl2pPr>
              <a:defRPr>
                <a:latin typeface="Gill Sans Nova Light" panose="020F0302020204030204" pitchFamily="34" charset="0"/>
                <a:cs typeface="Gill Sans Nova Light" panose="020F0302020204030204" pitchFamily="34" charset="0"/>
              </a:defRPr>
            </a:lvl2pPr>
            <a:lvl3pPr>
              <a:defRPr>
                <a:latin typeface="Gill Sans Nova Light" panose="020F0302020204030204" pitchFamily="34" charset="0"/>
                <a:cs typeface="Gill Sans Nova Light" panose="020F0302020204030204" pitchFamily="34" charset="0"/>
              </a:defRPr>
            </a:lvl3pPr>
            <a:lvl4pPr>
              <a:defRPr>
                <a:latin typeface="Gill Sans Nova Light" panose="020F0302020204030204" pitchFamily="34" charset="0"/>
                <a:cs typeface="Gill Sans Nova Light" panose="020F0302020204030204" pitchFamily="34" charset="0"/>
              </a:defRPr>
            </a:lvl4pPr>
            <a:lvl5pPr>
              <a:defRPr>
                <a:latin typeface="Gill Sans Nova Light" panose="020F0302020204030204" pitchFamily="34" charset="0"/>
                <a:cs typeface="Gill Sans Nova Light" panose="020F030202020403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Footer Placeholder 5">
            <a:extLst>
              <a:ext uri="{FF2B5EF4-FFF2-40B4-BE49-F238E27FC236}">
                <a16:creationId xmlns:a16="http://schemas.microsoft.com/office/drawing/2014/main" id="{74170EA9-DC14-D6B7-054C-51C9E1FE932C}"/>
              </a:ext>
            </a:extLst>
          </p:cNvPr>
          <p:cNvSpPr>
            <a:spLocks noGrp="1"/>
          </p:cNvSpPr>
          <p:nvPr>
            <p:ph type="ftr" sz="quarter" idx="10"/>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3F65A817-7911-6CCE-C2C4-2C8568F7F358}"/>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925109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2F45E1C-47F6-0AF9-7468-BA613D681E1D}"/>
              </a:ext>
            </a:extLst>
          </p:cNvPr>
          <p:cNvSpPr/>
          <p:nvPr userDrawn="1"/>
        </p:nvSpPr>
        <p:spPr>
          <a:xfrm>
            <a:off x="0" y="1533950"/>
            <a:ext cx="12192000" cy="379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icture containing fabric&#10;&#10;Description automatically generated">
            <a:extLst>
              <a:ext uri="{FF2B5EF4-FFF2-40B4-BE49-F238E27FC236}">
                <a16:creationId xmlns:a16="http://schemas.microsoft.com/office/drawing/2014/main" id="{AB9E0D8B-7031-366D-884B-EB3FABD78CA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5056236" y="-1772981"/>
            <a:ext cx="2147050" cy="6039669"/>
          </a:xfrm>
          <a:prstGeom prst="rect">
            <a:avLst/>
          </a:prstGeom>
        </p:spPr>
      </p:pic>
      <p:sp>
        <p:nvSpPr>
          <p:cNvPr id="12" name="Rectangle 11">
            <a:extLst>
              <a:ext uri="{FF2B5EF4-FFF2-40B4-BE49-F238E27FC236}">
                <a16:creationId xmlns:a16="http://schemas.microsoft.com/office/drawing/2014/main" id="{1859314F-DCEF-A5A7-C5D9-F0D39AAC9FFA}"/>
              </a:ext>
            </a:extLst>
          </p:cNvPr>
          <p:cNvSpPr/>
          <p:nvPr userDrawn="1"/>
        </p:nvSpPr>
        <p:spPr>
          <a:xfrm>
            <a:off x="225552" y="1796143"/>
            <a:ext cx="11740896" cy="326571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descr="A picture containing flower, plant&#10;&#10;Description automatically generated">
            <a:extLst>
              <a:ext uri="{FF2B5EF4-FFF2-40B4-BE49-F238E27FC236}">
                <a16:creationId xmlns:a16="http://schemas.microsoft.com/office/drawing/2014/main" id="{DAAE5EB8-5B6B-6FA6-E6E7-D2F58FDFB4A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6307543" y="-287017"/>
            <a:ext cx="1051334" cy="3866771"/>
          </a:xfrm>
          <a:prstGeom prst="rect">
            <a:avLst/>
          </a:prstGeom>
        </p:spPr>
      </p:pic>
      <p:pic>
        <p:nvPicPr>
          <p:cNvPr id="19" name="Picture 18" descr="A picture containing mollusk, insect&#10;&#10;Description automatically generated">
            <a:extLst>
              <a:ext uri="{FF2B5EF4-FFF2-40B4-BE49-F238E27FC236}">
                <a16:creationId xmlns:a16="http://schemas.microsoft.com/office/drawing/2014/main" id="{BB1368FF-AA1B-4423-30B1-BE082E6F191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92222" y="4923380"/>
            <a:ext cx="1207554" cy="354511"/>
          </a:xfrm>
          <a:prstGeom prst="rect">
            <a:avLst/>
          </a:prstGeom>
        </p:spPr>
      </p:pic>
      <p:sp>
        <p:nvSpPr>
          <p:cNvPr id="2" name="Title 1">
            <a:extLst>
              <a:ext uri="{FF2B5EF4-FFF2-40B4-BE49-F238E27FC236}">
                <a16:creationId xmlns:a16="http://schemas.microsoft.com/office/drawing/2014/main" id="{A2DFA2E8-50A1-4465-AC33-6FAC0E7736E9}"/>
              </a:ext>
            </a:extLst>
          </p:cNvPr>
          <p:cNvSpPr>
            <a:spLocks noGrp="1"/>
          </p:cNvSpPr>
          <p:nvPr>
            <p:ph type="title"/>
          </p:nvPr>
        </p:nvSpPr>
        <p:spPr>
          <a:xfrm>
            <a:off x="1743456" y="2404872"/>
            <a:ext cx="8705088" cy="2002536"/>
          </a:xfrm>
        </p:spPr>
        <p:txBody>
          <a:bodyPr anchor="t">
            <a:normAutofit/>
          </a:bodyPr>
          <a:lstStyle>
            <a:lvl1pPr algn="ctr">
              <a:defRPr sz="4400"/>
            </a:lvl1pPr>
          </a:lstStyle>
          <a:p>
            <a:r>
              <a:rPr lang="ru-RU"/>
              <a:t>Образец заголовка</a:t>
            </a:r>
            <a:endParaRPr lang="en-US"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743454" y="3964517"/>
            <a:ext cx="8705089" cy="457200"/>
          </a:xfrm>
        </p:spPr>
        <p:txBody>
          <a:bodyPr anchor="ctr"/>
          <a:lstStyle>
            <a:lvl1pPr marL="0" indent="0" algn="ctr">
              <a:buNone/>
              <a:defRPr sz="2400">
                <a:solidFill>
                  <a:schemeClr val="accent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27" name="Text Placeholder 24">
            <a:extLst>
              <a:ext uri="{FF2B5EF4-FFF2-40B4-BE49-F238E27FC236}">
                <a16:creationId xmlns:a16="http://schemas.microsoft.com/office/drawing/2014/main" id="{F5E2B84E-B4F2-ED93-8084-ECFC3B9C380F}"/>
              </a:ext>
            </a:extLst>
          </p:cNvPr>
          <p:cNvSpPr>
            <a:spLocks noGrp="1"/>
          </p:cNvSpPr>
          <p:nvPr>
            <p:ph type="body" sz="quarter" idx="11" hasCustomPrompt="1"/>
          </p:nvPr>
        </p:nvSpPr>
        <p:spPr>
          <a:xfrm>
            <a:off x="10149667" y="3189069"/>
            <a:ext cx="945473" cy="1936750"/>
          </a:xfrm>
        </p:spPr>
        <p:txBody>
          <a:bodyPr>
            <a:noAutofit/>
          </a:bodyPr>
          <a:lstStyle>
            <a:lvl1pPr marL="0" indent="0">
              <a:buNone/>
              <a:defRPr sz="14000" b="1">
                <a:solidFill>
                  <a:schemeClr val="tx2"/>
                </a:solidFill>
                <a:latin typeface="+mj-lt"/>
              </a:defRPr>
            </a:lvl1pPr>
          </a:lstStyle>
          <a:p>
            <a:pPr lvl="0"/>
            <a:r>
              <a:rPr lang="en-US" dirty="0"/>
              <a:t>”</a:t>
            </a:r>
          </a:p>
        </p:txBody>
      </p:sp>
      <p:sp>
        <p:nvSpPr>
          <p:cNvPr id="28" name="Text Placeholder 24">
            <a:extLst>
              <a:ext uri="{FF2B5EF4-FFF2-40B4-BE49-F238E27FC236}">
                <a16:creationId xmlns:a16="http://schemas.microsoft.com/office/drawing/2014/main" id="{FDD82133-EB75-7E07-A9CE-730CB7F6CD34}"/>
              </a:ext>
            </a:extLst>
          </p:cNvPr>
          <p:cNvSpPr>
            <a:spLocks noGrp="1"/>
          </p:cNvSpPr>
          <p:nvPr>
            <p:ph type="body" sz="quarter" idx="10" hasCustomPrompt="1"/>
          </p:nvPr>
        </p:nvSpPr>
        <p:spPr>
          <a:xfrm>
            <a:off x="1033184" y="2136567"/>
            <a:ext cx="941832" cy="1936750"/>
          </a:xfrm>
        </p:spPr>
        <p:txBody>
          <a:bodyPr>
            <a:noAutofit/>
          </a:bodyPr>
          <a:lstStyle>
            <a:lvl1pPr marL="0" indent="0">
              <a:buNone/>
              <a:defRPr sz="14000" b="1">
                <a:solidFill>
                  <a:schemeClr val="tx2"/>
                </a:solidFill>
                <a:latin typeface="+mj-lt"/>
              </a:defRPr>
            </a:lvl1pPr>
          </a:lstStyle>
          <a:p>
            <a:pPr lvl="0"/>
            <a:r>
              <a:rPr lang="en-US" dirty="0"/>
              <a:t>“</a:t>
            </a:r>
          </a:p>
        </p:txBody>
      </p:sp>
    </p:spTree>
    <p:extLst>
      <p:ext uri="{BB962C8B-B14F-4D97-AF65-F5344CB8AC3E}">
        <p14:creationId xmlns:p14="http://schemas.microsoft.com/office/powerpoint/2010/main" val="3178703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1740FC-E682-E87B-87BB-213396FD2DF6}"/>
              </a:ext>
            </a:extLst>
          </p:cNvPr>
          <p:cNvSpPr/>
          <p:nvPr userDrawn="1"/>
        </p:nvSpPr>
        <p:spPr>
          <a:xfrm>
            <a:off x="553443" y="0"/>
            <a:ext cx="11105522" cy="62446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AC6E25B-7977-E725-B84F-07CA54BB4973}"/>
              </a:ext>
            </a:extLst>
          </p:cNvPr>
          <p:cNvSpPr/>
          <p:nvPr userDrawn="1"/>
        </p:nvSpPr>
        <p:spPr>
          <a:xfrm>
            <a:off x="877579" y="0"/>
            <a:ext cx="10460969" cy="587278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picture containing mollusk, insect&#10;&#10;Description automatically generated">
            <a:extLst>
              <a:ext uri="{FF2B5EF4-FFF2-40B4-BE49-F238E27FC236}">
                <a16:creationId xmlns:a16="http://schemas.microsoft.com/office/drawing/2014/main" id="{0EE757CA-B891-A6E4-F7DB-FFB1DBFDA0C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1275" y="5738220"/>
            <a:ext cx="1207554" cy="354511"/>
          </a:xfrm>
          <a:prstGeom prst="rect">
            <a:avLst/>
          </a:prstGeom>
        </p:spPr>
      </p:pic>
      <p:sp>
        <p:nvSpPr>
          <p:cNvPr id="2" name="Title 1">
            <a:extLst>
              <a:ext uri="{FF2B5EF4-FFF2-40B4-BE49-F238E27FC236}">
                <a16:creationId xmlns:a16="http://schemas.microsoft.com/office/drawing/2014/main" id="{115CA519-6BA6-FAC8-3545-2E7E3CBDE2A9}"/>
              </a:ext>
            </a:extLst>
          </p:cNvPr>
          <p:cNvSpPr>
            <a:spLocks noGrp="1"/>
          </p:cNvSpPr>
          <p:nvPr>
            <p:ph type="title"/>
          </p:nvPr>
        </p:nvSpPr>
        <p:spPr/>
        <p:txBody>
          <a:bodyPr/>
          <a:lstStyle>
            <a:lvl1pPr algn="ctr">
              <a:defRPr/>
            </a:lvl1pPr>
          </a:lstStyle>
          <a:p>
            <a:r>
              <a:rPr lang="ru-RU"/>
              <a:t>Образец заголовка</a:t>
            </a:r>
            <a:endParaRPr lang="en-US" dirty="0"/>
          </a:p>
        </p:txBody>
      </p:sp>
      <p:sp>
        <p:nvSpPr>
          <p:cNvPr id="22" name="Picture Placeholder 17">
            <a:extLst>
              <a:ext uri="{FF2B5EF4-FFF2-40B4-BE49-F238E27FC236}">
                <a16:creationId xmlns:a16="http://schemas.microsoft.com/office/drawing/2014/main" id="{6A1AC1B6-9CB9-19D8-8BDC-EDC0B6C19DBE}"/>
              </a:ext>
            </a:extLst>
          </p:cNvPr>
          <p:cNvSpPr>
            <a:spLocks noGrp="1" noChangeAspect="1"/>
          </p:cNvSpPr>
          <p:nvPr>
            <p:ph type="pic" sz="quarter" idx="12"/>
          </p:nvPr>
        </p:nvSpPr>
        <p:spPr>
          <a:xfrm>
            <a:off x="1375868" y="1797050"/>
            <a:ext cx="2057400" cy="2058988"/>
          </a:xfrm>
        </p:spPr>
        <p:txBody>
          <a:bodyPr anchor="ctr">
            <a:normAutofit/>
          </a:bodyPr>
          <a:lstStyle>
            <a:lvl1pPr marL="0" indent="0" algn="ctr">
              <a:buNone/>
              <a:defRPr sz="1800"/>
            </a:lvl1pPr>
          </a:lstStyle>
          <a:p>
            <a:r>
              <a:rPr lang="ru-RU"/>
              <a:t>Вставка рисунка</a:t>
            </a:r>
            <a:endParaRPr lang="en-US" dirty="0"/>
          </a:p>
        </p:txBody>
      </p:sp>
      <p:sp>
        <p:nvSpPr>
          <p:cNvPr id="20" name="Text Placeholder 19">
            <a:extLst>
              <a:ext uri="{FF2B5EF4-FFF2-40B4-BE49-F238E27FC236}">
                <a16:creationId xmlns:a16="http://schemas.microsoft.com/office/drawing/2014/main" id="{DAB2A93C-DB99-8217-D74F-D08E610FA758}"/>
              </a:ext>
            </a:extLst>
          </p:cNvPr>
          <p:cNvSpPr>
            <a:spLocks noGrp="1"/>
          </p:cNvSpPr>
          <p:nvPr>
            <p:ph type="body" sz="quarter" idx="13"/>
          </p:nvPr>
        </p:nvSpPr>
        <p:spPr>
          <a:xfrm>
            <a:off x="1326173" y="3946525"/>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ru-RU"/>
              <a:t>Образец текста</a:t>
            </a:r>
          </a:p>
        </p:txBody>
      </p:sp>
      <p:sp>
        <p:nvSpPr>
          <p:cNvPr id="21" name="Text Placeholder 19">
            <a:extLst>
              <a:ext uri="{FF2B5EF4-FFF2-40B4-BE49-F238E27FC236}">
                <a16:creationId xmlns:a16="http://schemas.microsoft.com/office/drawing/2014/main" id="{61950EAA-EB4E-8768-AFC9-A0356AECFE12}"/>
              </a:ext>
            </a:extLst>
          </p:cNvPr>
          <p:cNvSpPr>
            <a:spLocks noGrp="1"/>
          </p:cNvSpPr>
          <p:nvPr>
            <p:ph type="body" sz="quarter" idx="14"/>
          </p:nvPr>
        </p:nvSpPr>
        <p:spPr>
          <a:xfrm>
            <a:off x="1328309" y="4306415"/>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ru-RU"/>
              <a:t>Образец текста</a:t>
            </a:r>
          </a:p>
        </p:txBody>
      </p:sp>
      <p:sp>
        <p:nvSpPr>
          <p:cNvPr id="31" name="Picture Placeholder 17">
            <a:extLst>
              <a:ext uri="{FF2B5EF4-FFF2-40B4-BE49-F238E27FC236}">
                <a16:creationId xmlns:a16="http://schemas.microsoft.com/office/drawing/2014/main" id="{E3B18CDB-3FF1-EC8E-EA8A-31E9BF81747A}"/>
              </a:ext>
            </a:extLst>
          </p:cNvPr>
          <p:cNvSpPr>
            <a:spLocks noGrp="1" noChangeAspect="1"/>
          </p:cNvSpPr>
          <p:nvPr>
            <p:ph type="pic" sz="quarter" idx="17"/>
          </p:nvPr>
        </p:nvSpPr>
        <p:spPr>
          <a:xfrm>
            <a:off x="3828270" y="1797050"/>
            <a:ext cx="2057400" cy="2058988"/>
          </a:xfrm>
        </p:spPr>
        <p:txBody>
          <a:bodyPr anchor="ctr">
            <a:normAutofit/>
          </a:bodyPr>
          <a:lstStyle>
            <a:lvl1pPr marL="0" indent="0" algn="ctr">
              <a:buNone/>
              <a:defRPr sz="1800"/>
            </a:lvl1pPr>
          </a:lstStyle>
          <a:p>
            <a:r>
              <a:rPr lang="ru-RU"/>
              <a:t>Вставка рисунка</a:t>
            </a:r>
            <a:endParaRPr lang="en-US" dirty="0"/>
          </a:p>
        </p:txBody>
      </p:sp>
      <p:sp>
        <p:nvSpPr>
          <p:cNvPr id="33" name="Text Placeholder 19">
            <a:extLst>
              <a:ext uri="{FF2B5EF4-FFF2-40B4-BE49-F238E27FC236}">
                <a16:creationId xmlns:a16="http://schemas.microsoft.com/office/drawing/2014/main" id="{EAB1EC17-F1C7-0781-4F52-DEE9122BBC9D}"/>
              </a:ext>
            </a:extLst>
          </p:cNvPr>
          <p:cNvSpPr>
            <a:spLocks noGrp="1"/>
          </p:cNvSpPr>
          <p:nvPr>
            <p:ph type="body" sz="quarter" idx="19"/>
          </p:nvPr>
        </p:nvSpPr>
        <p:spPr>
          <a:xfrm>
            <a:off x="3763663" y="3926721"/>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ru-RU"/>
              <a:t>Образец текста</a:t>
            </a:r>
          </a:p>
        </p:txBody>
      </p:sp>
      <p:sp>
        <p:nvSpPr>
          <p:cNvPr id="32" name="Text Placeholder 19">
            <a:extLst>
              <a:ext uri="{FF2B5EF4-FFF2-40B4-BE49-F238E27FC236}">
                <a16:creationId xmlns:a16="http://schemas.microsoft.com/office/drawing/2014/main" id="{9E2E4E06-43E3-5309-A921-59117EDFEA1A}"/>
              </a:ext>
            </a:extLst>
          </p:cNvPr>
          <p:cNvSpPr>
            <a:spLocks noGrp="1"/>
          </p:cNvSpPr>
          <p:nvPr>
            <p:ph type="body" sz="quarter" idx="18"/>
          </p:nvPr>
        </p:nvSpPr>
        <p:spPr>
          <a:xfrm>
            <a:off x="3765799" y="4286611"/>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ru-RU"/>
              <a:t>Образец текста</a:t>
            </a:r>
          </a:p>
        </p:txBody>
      </p:sp>
      <p:sp>
        <p:nvSpPr>
          <p:cNvPr id="30" name="Picture Placeholder 17">
            <a:extLst>
              <a:ext uri="{FF2B5EF4-FFF2-40B4-BE49-F238E27FC236}">
                <a16:creationId xmlns:a16="http://schemas.microsoft.com/office/drawing/2014/main" id="{2EB018F6-8206-135F-BF16-29E6E63FD099}"/>
              </a:ext>
            </a:extLst>
          </p:cNvPr>
          <p:cNvSpPr>
            <a:spLocks noGrp="1" noChangeAspect="1"/>
          </p:cNvSpPr>
          <p:nvPr>
            <p:ph type="pic" sz="quarter" idx="16"/>
          </p:nvPr>
        </p:nvSpPr>
        <p:spPr>
          <a:xfrm>
            <a:off x="6280672" y="1797050"/>
            <a:ext cx="2057400" cy="2058988"/>
          </a:xfrm>
        </p:spPr>
        <p:txBody>
          <a:bodyPr anchor="ctr">
            <a:normAutofit/>
          </a:bodyPr>
          <a:lstStyle>
            <a:lvl1pPr marL="0" indent="0" algn="ctr">
              <a:buNone/>
              <a:defRPr sz="1800"/>
            </a:lvl1pPr>
          </a:lstStyle>
          <a:p>
            <a:r>
              <a:rPr lang="ru-RU"/>
              <a:t>Вставка рисунка</a:t>
            </a:r>
            <a:endParaRPr lang="en-US" dirty="0"/>
          </a:p>
        </p:txBody>
      </p:sp>
      <p:sp>
        <p:nvSpPr>
          <p:cNvPr id="35" name="Text Placeholder 19">
            <a:extLst>
              <a:ext uri="{FF2B5EF4-FFF2-40B4-BE49-F238E27FC236}">
                <a16:creationId xmlns:a16="http://schemas.microsoft.com/office/drawing/2014/main" id="{13D50A41-E904-8A4E-6F0A-F980F8D64711}"/>
              </a:ext>
            </a:extLst>
          </p:cNvPr>
          <p:cNvSpPr>
            <a:spLocks noGrp="1"/>
          </p:cNvSpPr>
          <p:nvPr>
            <p:ph type="body" sz="quarter" idx="21"/>
          </p:nvPr>
        </p:nvSpPr>
        <p:spPr>
          <a:xfrm>
            <a:off x="6216065" y="3946525"/>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ru-RU"/>
              <a:t>Образец текста</a:t>
            </a:r>
          </a:p>
        </p:txBody>
      </p:sp>
      <p:sp>
        <p:nvSpPr>
          <p:cNvPr id="34" name="Text Placeholder 19">
            <a:extLst>
              <a:ext uri="{FF2B5EF4-FFF2-40B4-BE49-F238E27FC236}">
                <a16:creationId xmlns:a16="http://schemas.microsoft.com/office/drawing/2014/main" id="{D6CE30A5-8B65-384B-A8B9-6F711A521946}"/>
              </a:ext>
            </a:extLst>
          </p:cNvPr>
          <p:cNvSpPr>
            <a:spLocks noGrp="1"/>
          </p:cNvSpPr>
          <p:nvPr>
            <p:ph type="body" sz="quarter" idx="20"/>
          </p:nvPr>
        </p:nvSpPr>
        <p:spPr>
          <a:xfrm>
            <a:off x="6218201" y="4306415"/>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ru-RU"/>
              <a:t>Образец текста</a:t>
            </a:r>
          </a:p>
        </p:txBody>
      </p:sp>
      <p:sp>
        <p:nvSpPr>
          <p:cNvPr id="29" name="Picture Placeholder 17">
            <a:extLst>
              <a:ext uri="{FF2B5EF4-FFF2-40B4-BE49-F238E27FC236}">
                <a16:creationId xmlns:a16="http://schemas.microsoft.com/office/drawing/2014/main" id="{D1C71745-769D-8F16-2B61-EF5D4012F1E3}"/>
              </a:ext>
            </a:extLst>
          </p:cNvPr>
          <p:cNvSpPr>
            <a:spLocks noGrp="1" noChangeAspect="1"/>
          </p:cNvSpPr>
          <p:nvPr>
            <p:ph type="pic" sz="quarter" idx="15"/>
          </p:nvPr>
        </p:nvSpPr>
        <p:spPr>
          <a:xfrm>
            <a:off x="8733074" y="1797050"/>
            <a:ext cx="2057400" cy="2058988"/>
          </a:xfrm>
        </p:spPr>
        <p:txBody>
          <a:bodyPr anchor="ctr">
            <a:normAutofit/>
          </a:bodyPr>
          <a:lstStyle>
            <a:lvl1pPr marL="0" indent="0" algn="ctr">
              <a:buNone/>
              <a:defRPr sz="1800"/>
            </a:lvl1pPr>
          </a:lstStyle>
          <a:p>
            <a:r>
              <a:rPr lang="ru-RU"/>
              <a:t>Вставка рисунка</a:t>
            </a:r>
            <a:endParaRPr lang="en-US" dirty="0"/>
          </a:p>
        </p:txBody>
      </p:sp>
      <p:sp>
        <p:nvSpPr>
          <p:cNvPr id="37" name="Text Placeholder 19">
            <a:extLst>
              <a:ext uri="{FF2B5EF4-FFF2-40B4-BE49-F238E27FC236}">
                <a16:creationId xmlns:a16="http://schemas.microsoft.com/office/drawing/2014/main" id="{D6D40AAC-2768-6F48-97AE-FD958D89FD8E}"/>
              </a:ext>
            </a:extLst>
          </p:cNvPr>
          <p:cNvSpPr>
            <a:spLocks noGrp="1"/>
          </p:cNvSpPr>
          <p:nvPr>
            <p:ph type="body" sz="quarter" idx="23"/>
          </p:nvPr>
        </p:nvSpPr>
        <p:spPr>
          <a:xfrm>
            <a:off x="8666331" y="3946525"/>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ru-RU"/>
              <a:t>Образец текста</a:t>
            </a:r>
          </a:p>
        </p:txBody>
      </p:sp>
      <p:sp>
        <p:nvSpPr>
          <p:cNvPr id="36" name="Text Placeholder 19">
            <a:extLst>
              <a:ext uri="{FF2B5EF4-FFF2-40B4-BE49-F238E27FC236}">
                <a16:creationId xmlns:a16="http://schemas.microsoft.com/office/drawing/2014/main" id="{85652007-C32E-173C-2A5F-B1C08D6140DD}"/>
              </a:ext>
            </a:extLst>
          </p:cNvPr>
          <p:cNvSpPr>
            <a:spLocks noGrp="1"/>
          </p:cNvSpPr>
          <p:nvPr>
            <p:ph type="body" sz="quarter" idx="22"/>
          </p:nvPr>
        </p:nvSpPr>
        <p:spPr>
          <a:xfrm>
            <a:off x="8668467" y="4306415"/>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ru-RU"/>
              <a:t>Образец текста</a:t>
            </a:r>
          </a:p>
        </p:txBody>
      </p:sp>
      <p:sp>
        <p:nvSpPr>
          <p:cNvPr id="3" name="Footer Placeholder 2">
            <a:extLst>
              <a:ext uri="{FF2B5EF4-FFF2-40B4-BE49-F238E27FC236}">
                <a16:creationId xmlns:a16="http://schemas.microsoft.com/office/drawing/2014/main" id="{08AD4DF5-3AA4-926D-00B1-1C24F968F4AD}"/>
              </a:ext>
            </a:extLst>
          </p:cNvPr>
          <p:cNvSpPr>
            <a:spLocks noGrp="1"/>
          </p:cNvSpPr>
          <p:nvPr>
            <p:ph type="ftr" sz="quarter" idx="10"/>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CE3EC206-AFEC-E74D-0522-B0D47B2E7A6E}"/>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519687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1740FC-E682-E87B-87BB-213396FD2DF6}"/>
              </a:ext>
            </a:extLst>
          </p:cNvPr>
          <p:cNvSpPr/>
          <p:nvPr userDrawn="1"/>
        </p:nvSpPr>
        <p:spPr>
          <a:xfrm>
            <a:off x="553443" y="0"/>
            <a:ext cx="11105522" cy="62446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AC6E25B-7977-E725-B84F-07CA54BB4973}"/>
              </a:ext>
            </a:extLst>
          </p:cNvPr>
          <p:cNvSpPr/>
          <p:nvPr userDrawn="1"/>
        </p:nvSpPr>
        <p:spPr>
          <a:xfrm>
            <a:off x="877579" y="0"/>
            <a:ext cx="10460969" cy="587278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picture containing mollusk, insect&#10;&#10;Description automatically generated">
            <a:extLst>
              <a:ext uri="{FF2B5EF4-FFF2-40B4-BE49-F238E27FC236}">
                <a16:creationId xmlns:a16="http://schemas.microsoft.com/office/drawing/2014/main" id="{0EE757CA-B891-A6E4-F7DB-FFB1DBFDA0C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1275" y="5738220"/>
            <a:ext cx="1207554" cy="354511"/>
          </a:xfrm>
          <a:prstGeom prst="rect">
            <a:avLst/>
          </a:prstGeom>
        </p:spPr>
      </p:pic>
      <p:sp>
        <p:nvSpPr>
          <p:cNvPr id="2" name="Title 1">
            <a:extLst>
              <a:ext uri="{FF2B5EF4-FFF2-40B4-BE49-F238E27FC236}">
                <a16:creationId xmlns:a16="http://schemas.microsoft.com/office/drawing/2014/main" id="{115CA519-6BA6-FAC8-3545-2E7E3CBDE2A9}"/>
              </a:ext>
            </a:extLst>
          </p:cNvPr>
          <p:cNvSpPr>
            <a:spLocks noGrp="1"/>
          </p:cNvSpPr>
          <p:nvPr>
            <p:ph type="title"/>
          </p:nvPr>
        </p:nvSpPr>
        <p:spPr/>
        <p:txBody>
          <a:bodyPr/>
          <a:lstStyle>
            <a:lvl1pPr algn="ctr">
              <a:defRPr/>
            </a:lvl1pPr>
          </a:lstStyle>
          <a:p>
            <a:r>
              <a:rPr lang="ru-RU"/>
              <a:t>Образец заголовка</a:t>
            </a:r>
            <a:endParaRPr lang="en-US" dirty="0"/>
          </a:p>
        </p:txBody>
      </p:sp>
      <p:sp>
        <p:nvSpPr>
          <p:cNvPr id="22" name="Picture Placeholder 17">
            <a:extLst>
              <a:ext uri="{FF2B5EF4-FFF2-40B4-BE49-F238E27FC236}">
                <a16:creationId xmlns:a16="http://schemas.microsoft.com/office/drawing/2014/main" id="{6A1AC1B6-9CB9-19D8-8BDC-EDC0B6C19DBE}"/>
              </a:ext>
            </a:extLst>
          </p:cNvPr>
          <p:cNvSpPr>
            <a:spLocks noGrp="1" noChangeAspect="1"/>
          </p:cNvSpPr>
          <p:nvPr>
            <p:ph type="pic" sz="quarter" idx="12"/>
          </p:nvPr>
        </p:nvSpPr>
        <p:spPr>
          <a:xfrm>
            <a:off x="1681364" y="1658061"/>
            <a:ext cx="1160392" cy="1161288"/>
          </a:xfrm>
        </p:spPr>
        <p:txBody>
          <a:bodyPr anchor="ctr">
            <a:normAutofit/>
          </a:bodyPr>
          <a:lstStyle>
            <a:lvl1pPr marL="0" indent="0" algn="ctr">
              <a:buNone/>
              <a:defRPr sz="1800"/>
            </a:lvl1pPr>
          </a:lstStyle>
          <a:p>
            <a:r>
              <a:rPr lang="ru-RU"/>
              <a:t>Вставка рисунка</a:t>
            </a:r>
            <a:endParaRPr lang="en-US" dirty="0"/>
          </a:p>
        </p:txBody>
      </p:sp>
      <p:sp>
        <p:nvSpPr>
          <p:cNvPr id="20" name="Text Placeholder 19">
            <a:extLst>
              <a:ext uri="{FF2B5EF4-FFF2-40B4-BE49-F238E27FC236}">
                <a16:creationId xmlns:a16="http://schemas.microsoft.com/office/drawing/2014/main" id="{DAB2A93C-DB99-8217-D74F-D08E610FA758}"/>
              </a:ext>
            </a:extLst>
          </p:cNvPr>
          <p:cNvSpPr>
            <a:spLocks noGrp="1"/>
          </p:cNvSpPr>
          <p:nvPr>
            <p:ph type="body" sz="quarter" idx="13"/>
          </p:nvPr>
        </p:nvSpPr>
        <p:spPr>
          <a:xfrm>
            <a:off x="1106424"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ru-RU"/>
              <a:t>Образец текста</a:t>
            </a:r>
          </a:p>
        </p:txBody>
      </p:sp>
      <p:sp>
        <p:nvSpPr>
          <p:cNvPr id="21" name="Text Placeholder 19">
            <a:extLst>
              <a:ext uri="{FF2B5EF4-FFF2-40B4-BE49-F238E27FC236}">
                <a16:creationId xmlns:a16="http://schemas.microsoft.com/office/drawing/2014/main" id="{61950EAA-EB4E-8768-AFC9-A0356AECFE12}"/>
              </a:ext>
            </a:extLst>
          </p:cNvPr>
          <p:cNvSpPr>
            <a:spLocks noGrp="1"/>
          </p:cNvSpPr>
          <p:nvPr>
            <p:ph type="body" sz="quarter" idx="14"/>
          </p:nvPr>
        </p:nvSpPr>
        <p:spPr>
          <a:xfrm>
            <a:off x="1106424"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ru-RU"/>
              <a:t>Образец текста</a:t>
            </a:r>
          </a:p>
        </p:txBody>
      </p:sp>
      <p:sp>
        <p:nvSpPr>
          <p:cNvPr id="46" name="Picture Placeholder 17">
            <a:extLst>
              <a:ext uri="{FF2B5EF4-FFF2-40B4-BE49-F238E27FC236}">
                <a16:creationId xmlns:a16="http://schemas.microsoft.com/office/drawing/2014/main" id="{B23EF08B-7D0C-7D96-413D-71C22E3F74D0}"/>
              </a:ext>
            </a:extLst>
          </p:cNvPr>
          <p:cNvSpPr>
            <a:spLocks noGrp="1" noChangeAspect="1"/>
          </p:cNvSpPr>
          <p:nvPr>
            <p:ph type="pic" sz="quarter" idx="26"/>
          </p:nvPr>
        </p:nvSpPr>
        <p:spPr>
          <a:xfrm>
            <a:off x="1681364" y="3818492"/>
            <a:ext cx="1160392" cy="1161288"/>
          </a:xfrm>
        </p:spPr>
        <p:txBody>
          <a:bodyPr anchor="ctr">
            <a:normAutofit/>
          </a:bodyPr>
          <a:lstStyle>
            <a:lvl1pPr marL="0" indent="0" algn="ctr">
              <a:buNone/>
              <a:defRPr sz="1800"/>
            </a:lvl1pPr>
          </a:lstStyle>
          <a:p>
            <a:r>
              <a:rPr lang="ru-RU"/>
              <a:t>Вставка рисунка</a:t>
            </a:r>
            <a:endParaRPr lang="en-US" dirty="0"/>
          </a:p>
        </p:txBody>
      </p:sp>
      <p:sp>
        <p:nvSpPr>
          <p:cNvPr id="45" name="Text Placeholder 19">
            <a:extLst>
              <a:ext uri="{FF2B5EF4-FFF2-40B4-BE49-F238E27FC236}">
                <a16:creationId xmlns:a16="http://schemas.microsoft.com/office/drawing/2014/main" id="{A6866782-6675-4F37-E5D2-68CB0191C1A7}"/>
              </a:ext>
            </a:extLst>
          </p:cNvPr>
          <p:cNvSpPr>
            <a:spLocks noGrp="1"/>
          </p:cNvSpPr>
          <p:nvPr>
            <p:ph type="body" sz="quarter" idx="25"/>
          </p:nvPr>
        </p:nvSpPr>
        <p:spPr>
          <a:xfrm>
            <a:off x="1106424"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ru-RU"/>
              <a:t>Образец текста</a:t>
            </a:r>
          </a:p>
        </p:txBody>
      </p:sp>
      <p:sp>
        <p:nvSpPr>
          <p:cNvPr id="44" name="Text Placeholder 19">
            <a:extLst>
              <a:ext uri="{FF2B5EF4-FFF2-40B4-BE49-F238E27FC236}">
                <a16:creationId xmlns:a16="http://schemas.microsoft.com/office/drawing/2014/main" id="{9F53AB27-DDFA-AA5D-8253-546C9BBA9CE7}"/>
              </a:ext>
            </a:extLst>
          </p:cNvPr>
          <p:cNvSpPr>
            <a:spLocks noGrp="1"/>
          </p:cNvSpPr>
          <p:nvPr>
            <p:ph type="body" sz="quarter" idx="24"/>
          </p:nvPr>
        </p:nvSpPr>
        <p:spPr>
          <a:xfrm>
            <a:off x="1106424"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ru-RU"/>
              <a:t>Образец текста</a:t>
            </a:r>
          </a:p>
        </p:txBody>
      </p:sp>
      <p:sp>
        <p:nvSpPr>
          <p:cNvPr id="31" name="Picture Placeholder 17">
            <a:extLst>
              <a:ext uri="{FF2B5EF4-FFF2-40B4-BE49-F238E27FC236}">
                <a16:creationId xmlns:a16="http://schemas.microsoft.com/office/drawing/2014/main" id="{E3B18CDB-3FF1-EC8E-EA8A-31E9BF81747A}"/>
              </a:ext>
            </a:extLst>
          </p:cNvPr>
          <p:cNvSpPr>
            <a:spLocks noGrp="1" noChangeAspect="1"/>
          </p:cNvSpPr>
          <p:nvPr>
            <p:ph type="pic" sz="quarter" idx="17"/>
          </p:nvPr>
        </p:nvSpPr>
        <p:spPr>
          <a:xfrm>
            <a:off x="4226754" y="1658061"/>
            <a:ext cx="1160392" cy="1161288"/>
          </a:xfrm>
        </p:spPr>
        <p:txBody>
          <a:bodyPr anchor="ctr">
            <a:normAutofit/>
          </a:bodyPr>
          <a:lstStyle>
            <a:lvl1pPr marL="0" indent="0" algn="ctr">
              <a:buNone/>
              <a:defRPr sz="1800"/>
            </a:lvl1pPr>
          </a:lstStyle>
          <a:p>
            <a:r>
              <a:rPr lang="ru-RU"/>
              <a:t>Вставка рисунка</a:t>
            </a:r>
            <a:endParaRPr lang="en-US" dirty="0"/>
          </a:p>
        </p:txBody>
      </p:sp>
      <p:sp>
        <p:nvSpPr>
          <p:cNvPr id="33" name="Text Placeholder 19">
            <a:extLst>
              <a:ext uri="{FF2B5EF4-FFF2-40B4-BE49-F238E27FC236}">
                <a16:creationId xmlns:a16="http://schemas.microsoft.com/office/drawing/2014/main" id="{EAB1EC17-F1C7-0781-4F52-DEE9122BBC9D}"/>
              </a:ext>
            </a:extLst>
          </p:cNvPr>
          <p:cNvSpPr>
            <a:spLocks noGrp="1"/>
          </p:cNvSpPr>
          <p:nvPr>
            <p:ph type="body" sz="quarter" idx="19"/>
          </p:nvPr>
        </p:nvSpPr>
        <p:spPr>
          <a:xfrm>
            <a:off x="3639312"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ru-RU"/>
              <a:t>Образец текста</a:t>
            </a:r>
          </a:p>
        </p:txBody>
      </p:sp>
      <p:sp>
        <p:nvSpPr>
          <p:cNvPr id="32" name="Text Placeholder 19">
            <a:extLst>
              <a:ext uri="{FF2B5EF4-FFF2-40B4-BE49-F238E27FC236}">
                <a16:creationId xmlns:a16="http://schemas.microsoft.com/office/drawing/2014/main" id="{9E2E4E06-43E3-5309-A921-59117EDFEA1A}"/>
              </a:ext>
            </a:extLst>
          </p:cNvPr>
          <p:cNvSpPr>
            <a:spLocks noGrp="1"/>
          </p:cNvSpPr>
          <p:nvPr>
            <p:ph type="body" sz="quarter" idx="18"/>
          </p:nvPr>
        </p:nvSpPr>
        <p:spPr>
          <a:xfrm>
            <a:off x="3639312"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ru-RU"/>
              <a:t>Образец текста</a:t>
            </a:r>
          </a:p>
        </p:txBody>
      </p:sp>
      <p:sp>
        <p:nvSpPr>
          <p:cNvPr id="16" name="Picture Placeholder 17">
            <a:extLst>
              <a:ext uri="{FF2B5EF4-FFF2-40B4-BE49-F238E27FC236}">
                <a16:creationId xmlns:a16="http://schemas.microsoft.com/office/drawing/2014/main" id="{DD9CE7E9-3BC2-0321-457B-61D363708B38}"/>
              </a:ext>
            </a:extLst>
          </p:cNvPr>
          <p:cNvSpPr>
            <a:spLocks noGrp="1" noChangeAspect="1"/>
          </p:cNvSpPr>
          <p:nvPr>
            <p:ph type="pic" sz="quarter" idx="29"/>
          </p:nvPr>
        </p:nvSpPr>
        <p:spPr>
          <a:xfrm>
            <a:off x="4226754" y="3818492"/>
            <a:ext cx="1160392" cy="1161288"/>
          </a:xfrm>
        </p:spPr>
        <p:txBody>
          <a:bodyPr anchor="ctr">
            <a:normAutofit/>
          </a:bodyPr>
          <a:lstStyle>
            <a:lvl1pPr marL="0" indent="0" algn="ctr">
              <a:buNone/>
              <a:defRPr sz="1800"/>
            </a:lvl1pPr>
          </a:lstStyle>
          <a:p>
            <a:r>
              <a:rPr lang="ru-RU"/>
              <a:t>Вставка рисунка</a:t>
            </a:r>
            <a:endParaRPr lang="en-US" dirty="0"/>
          </a:p>
        </p:txBody>
      </p:sp>
      <p:sp>
        <p:nvSpPr>
          <p:cNvPr id="23" name="Text Placeholder 19">
            <a:extLst>
              <a:ext uri="{FF2B5EF4-FFF2-40B4-BE49-F238E27FC236}">
                <a16:creationId xmlns:a16="http://schemas.microsoft.com/office/drawing/2014/main" id="{70DD1941-A469-A457-B987-E0E2C300A8AE}"/>
              </a:ext>
            </a:extLst>
          </p:cNvPr>
          <p:cNvSpPr>
            <a:spLocks noGrp="1"/>
          </p:cNvSpPr>
          <p:nvPr>
            <p:ph type="body" sz="quarter" idx="31"/>
          </p:nvPr>
        </p:nvSpPr>
        <p:spPr>
          <a:xfrm>
            <a:off x="3639312"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ru-RU"/>
              <a:t>Образец текста</a:t>
            </a:r>
          </a:p>
        </p:txBody>
      </p:sp>
      <p:sp>
        <p:nvSpPr>
          <p:cNvPr id="18" name="Text Placeholder 19">
            <a:extLst>
              <a:ext uri="{FF2B5EF4-FFF2-40B4-BE49-F238E27FC236}">
                <a16:creationId xmlns:a16="http://schemas.microsoft.com/office/drawing/2014/main" id="{D6B84B7D-A7EC-6FE1-9925-F78AF0DE230F}"/>
              </a:ext>
            </a:extLst>
          </p:cNvPr>
          <p:cNvSpPr>
            <a:spLocks noGrp="1"/>
          </p:cNvSpPr>
          <p:nvPr>
            <p:ph type="body" sz="quarter" idx="30"/>
          </p:nvPr>
        </p:nvSpPr>
        <p:spPr>
          <a:xfrm>
            <a:off x="3639312"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ru-RU"/>
              <a:t>Образец текста</a:t>
            </a:r>
          </a:p>
        </p:txBody>
      </p:sp>
      <p:sp>
        <p:nvSpPr>
          <p:cNvPr id="30" name="Picture Placeholder 17">
            <a:extLst>
              <a:ext uri="{FF2B5EF4-FFF2-40B4-BE49-F238E27FC236}">
                <a16:creationId xmlns:a16="http://schemas.microsoft.com/office/drawing/2014/main" id="{2EB018F6-8206-135F-BF16-29E6E63FD099}"/>
              </a:ext>
            </a:extLst>
          </p:cNvPr>
          <p:cNvSpPr>
            <a:spLocks noGrp="1" noChangeAspect="1"/>
          </p:cNvSpPr>
          <p:nvPr>
            <p:ph type="pic" sz="quarter" idx="16"/>
          </p:nvPr>
        </p:nvSpPr>
        <p:spPr>
          <a:xfrm>
            <a:off x="6772144" y="1658061"/>
            <a:ext cx="1160392" cy="1161288"/>
          </a:xfrm>
        </p:spPr>
        <p:txBody>
          <a:bodyPr anchor="ctr">
            <a:normAutofit/>
          </a:bodyPr>
          <a:lstStyle>
            <a:lvl1pPr marL="0" indent="0" algn="ctr">
              <a:buNone/>
              <a:defRPr sz="1800"/>
            </a:lvl1pPr>
          </a:lstStyle>
          <a:p>
            <a:r>
              <a:rPr lang="ru-RU"/>
              <a:t>Вставка рисунка</a:t>
            </a:r>
            <a:endParaRPr lang="en-US" dirty="0"/>
          </a:p>
        </p:txBody>
      </p:sp>
      <p:sp>
        <p:nvSpPr>
          <p:cNvPr id="35" name="Text Placeholder 19">
            <a:extLst>
              <a:ext uri="{FF2B5EF4-FFF2-40B4-BE49-F238E27FC236}">
                <a16:creationId xmlns:a16="http://schemas.microsoft.com/office/drawing/2014/main" id="{13D50A41-E904-8A4E-6F0A-F980F8D64711}"/>
              </a:ext>
            </a:extLst>
          </p:cNvPr>
          <p:cNvSpPr>
            <a:spLocks noGrp="1"/>
          </p:cNvSpPr>
          <p:nvPr>
            <p:ph type="body" sz="quarter" idx="21"/>
          </p:nvPr>
        </p:nvSpPr>
        <p:spPr>
          <a:xfrm>
            <a:off x="6172200"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ru-RU"/>
              <a:t>Образец текста</a:t>
            </a:r>
          </a:p>
        </p:txBody>
      </p:sp>
      <p:sp>
        <p:nvSpPr>
          <p:cNvPr id="34" name="Text Placeholder 19">
            <a:extLst>
              <a:ext uri="{FF2B5EF4-FFF2-40B4-BE49-F238E27FC236}">
                <a16:creationId xmlns:a16="http://schemas.microsoft.com/office/drawing/2014/main" id="{D6CE30A5-8B65-384B-A8B9-6F711A521946}"/>
              </a:ext>
            </a:extLst>
          </p:cNvPr>
          <p:cNvSpPr>
            <a:spLocks noGrp="1"/>
          </p:cNvSpPr>
          <p:nvPr>
            <p:ph type="body" sz="quarter" idx="20"/>
          </p:nvPr>
        </p:nvSpPr>
        <p:spPr>
          <a:xfrm>
            <a:off x="6172200"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ru-RU"/>
              <a:t>Образец текста</a:t>
            </a:r>
          </a:p>
        </p:txBody>
      </p:sp>
      <p:sp>
        <p:nvSpPr>
          <p:cNvPr id="14" name="Picture Placeholder 17">
            <a:extLst>
              <a:ext uri="{FF2B5EF4-FFF2-40B4-BE49-F238E27FC236}">
                <a16:creationId xmlns:a16="http://schemas.microsoft.com/office/drawing/2014/main" id="{AA1AC2FE-336D-4E7F-2C86-6A8C29BA8F90}"/>
              </a:ext>
            </a:extLst>
          </p:cNvPr>
          <p:cNvSpPr>
            <a:spLocks noGrp="1" noChangeAspect="1"/>
          </p:cNvSpPr>
          <p:nvPr>
            <p:ph type="pic" sz="quarter" idx="28"/>
          </p:nvPr>
        </p:nvSpPr>
        <p:spPr>
          <a:xfrm>
            <a:off x="6772144" y="3818492"/>
            <a:ext cx="1160392" cy="1161288"/>
          </a:xfrm>
        </p:spPr>
        <p:txBody>
          <a:bodyPr anchor="ctr">
            <a:normAutofit/>
          </a:bodyPr>
          <a:lstStyle>
            <a:lvl1pPr marL="0" indent="0" algn="ctr">
              <a:buNone/>
              <a:defRPr sz="1800"/>
            </a:lvl1pPr>
          </a:lstStyle>
          <a:p>
            <a:r>
              <a:rPr lang="ru-RU"/>
              <a:t>Вставка рисунка</a:t>
            </a:r>
            <a:endParaRPr lang="en-US" dirty="0"/>
          </a:p>
        </p:txBody>
      </p:sp>
      <p:sp>
        <p:nvSpPr>
          <p:cNvPr id="27" name="Text Placeholder 19">
            <a:extLst>
              <a:ext uri="{FF2B5EF4-FFF2-40B4-BE49-F238E27FC236}">
                <a16:creationId xmlns:a16="http://schemas.microsoft.com/office/drawing/2014/main" id="{FA370BF1-09EC-DBE1-5118-8A92A0F90BC4}"/>
              </a:ext>
            </a:extLst>
          </p:cNvPr>
          <p:cNvSpPr>
            <a:spLocks noGrp="1"/>
          </p:cNvSpPr>
          <p:nvPr>
            <p:ph type="body" sz="quarter" idx="33"/>
          </p:nvPr>
        </p:nvSpPr>
        <p:spPr>
          <a:xfrm>
            <a:off x="6172200"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ru-RU"/>
              <a:t>Образец текста</a:t>
            </a:r>
          </a:p>
        </p:txBody>
      </p:sp>
      <p:sp>
        <p:nvSpPr>
          <p:cNvPr id="25" name="Text Placeholder 19">
            <a:extLst>
              <a:ext uri="{FF2B5EF4-FFF2-40B4-BE49-F238E27FC236}">
                <a16:creationId xmlns:a16="http://schemas.microsoft.com/office/drawing/2014/main" id="{5089D72C-E865-F5D3-CB1E-050AEF684453}"/>
              </a:ext>
            </a:extLst>
          </p:cNvPr>
          <p:cNvSpPr>
            <a:spLocks noGrp="1"/>
          </p:cNvSpPr>
          <p:nvPr>
            <p:ph type="body" sz="quarter" idx="32"/>
          </p:nvPr>
        </p:nvSpPr>
        <p:spPr>
          <a:xfrm>
            <a:off x="6172200"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ru-RU"/>
              <a:t>Образец текста</a:t>
            </a:r>
          </a:p>
        </p:txBody>
      </p:sp>
      <p:sp>
        <p:nvSpPr>
          <p:cNvPr id="29" name="Picture Placeholder 17">
            <a:extLst>
              <a:ext uri="{FF2B5EF4-FFF2-40B4-BE49-F238E27FC236}">
                <a16:creationId xmlns:a16="http://schemas.microsoft.com/office/drawing/2014/main" id="{D1C71745-769D-8F16-2B61-EF5D4012F1E3}"/>
              </a:ext>
            </a:extLst>
          </p:cNvPr>
          <p:cNvSpPr>
            <a:spLocks noGrp="1" noChangeAspect="1"/>
          </p:cNvSpPr>
          <p:nvPr>
            <p:ph type="pic" sz="quarter" idx="15"/>
          </p:nvPr>
        </p:nvSpPr>
        <p:spPr>
          <a:xfrm>
            <a:off x="9317533" y="1658061"/>
            <a:ext cx="1160392" cy="1161288"/>
          </a:xfrm>
        </p:spPr>
        <p:txBody>
          <a:bodyPr anchor="ctr">
            <a:normAutofit/>
          </a:bodyPr>
          <a:lstStyle>
            <a:lvl1pPr marL="0" indent="0" algn="ctr">
              <a:buNone/>
              <a:defRPr sz="1800"/>
            </a:lvl1pPr>
          </a:lstStyle>
          <a:p>
            <a:r>
              <a:rPr lang="ru-RU"/>
              <a:t>Вставка рисунка</a:t>
            </a:r>
            <a:endParaRPr lang="en-US" dirty="0"/>
          </a:p>
        </p:txBody>
      </p:sp>
      <p:sp>
        <p:nvSpPr>
          <p:cNvPr id="37" name="Text Placeholder 19">
            <a:extLst>
              <a:ext uri="{FF2B5EF4-FFF2-40B4-BE49-F238E27FC236}">
                <a16:creationId xmlns:a16="http://schemas.microsoft.com/office/drawing/2014/main" id="{D6D40AAC-2768-6F48-97AE-FD958D89FD8E}"/>
              </a:ext>
            </a:extLst>
          </p:cNvPr>
          <p:cNvSpPr>
            <a:spLocks noGrp="1"/>
          </p:cNvSpPr>
          <p:nvPr>
            <p:ph type="body" sz="quarter" idx="23"/>
          </p:nvPr>
        </p:nvSpPr>
        <p:spPr>
          <a:xfrm>
            <a:off x="8705088"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ru-RU"/>
              <a:t>Образец текста</a:t>
            </a:r>
          </a:p>
        </p:txBody>
      </p:sp>
      <p:sp>
        <p:nvSpPr>
          <p:cNvPr id="36" name="Text Placeholder 19">
            <a:extLst>
              <a:ext uri="{FF2B5EF4-FFF2-40B4-BE49-F238E27FC236}">
                <a16:creationId xmlns:a16="http://schemas.microsoft.com/office/drawing/2014/main" id="{85652007-C32E-173C-2A5F-B1C08D6140DD}"/>
              </a:ext>
            </a:extLst>
          </p:cNvPr>
          <p:cNvSpPr>
            <a:spLocks noGrp="1"/>
          </p:cNvSpPr>
          <p:nvPr>
            <p:ph type="body" sz="quarter" idx="22"/>
          </p:nvPr>
        </p:nvSpPr>
        <p:spPr>
          <a:xfrm>
            <a:off x="8705088"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ru-RU"/>
              <a:t>Образец текста</a:t>
            </a:r>
          </a:p>
        </p:txBody>
      </p:sp>
      <p:sp>
        <p:nvSpPr>
          <p:cNvPr id="47" name="Picture Placeholder 17">
            <a:extLst>
              <a:ext uri="{FF2B5EF4-FFF2-40B4-BE49-F238E27FC236}">
                <a16:creationId xmlns:a16="http://schemas.microsoft.com/office/drawing/2014/main" id="{4F7ECA98-24CD-8CC5-A3EC-BFF5E9B11748}"/>
              </a:ext>
            </a:extLst>
          </p:cNvPr>
          <p:cNvSpPr>
            <a:spLocks noGrp="1" noChangeAspect="1"/>
          </p:cNvSpPr>
          <p:nvPr>
            <p:ph type="pic" sz="quarter" idx="27"/>
          </p:nvPr>
        </p:nvSpPr>
        <p:spPr>
          <a:xfrm>
            <a:off x="9317533" y="3818492"/>
            <a:ext cx="1160392" cy="1161288"/>
          </a:xfrm>
        </p:spPr>
        <p:txBody>
          <a:bodyPr anchor="ctr">
            <a:normAutofit/>
          </a:bodyPr>
          <a:lstStyle>
            <a:lvl1pPr marL="0" indent="0" algn="ctr">
              <a:buNone/>
              <a:defRPr sz="1800"/>
            </a:lvl1pPr>
          </a:lstStyle>
          <a:p>
            <a:r>
              <a:rPr lang="ru-RU"/>
              <a:t>Вставка рисунка</a:t>
            </a:r>
            <a:endParaRPr lang="en-US" dirty="0"/>
          </a:p>
        </p:txBody>
      </p:sp>
      <p:sp>
        <p:nvSpPr>
          <p:cNvPr id="42" name="Text Placeholder 19">
            <a:extLst>
              <a:ext uri="{FF2B5EF4-FFF2-40B4-BE49-F238E27FC236}">
                <a16:creationId xmlns:a16="http://schemas.microsoft.com/office/drawing/2014/main" id="{46CBECF2-D93E-3DF9-064C-CB4A3262B691}"/>
              </a:ext>
            </a:extLst>
          </p:cNvPr>
          <p:cNvSpPr>
            <a:spLocks noGrp="1"/>
          </p:cNvSpPr>
          <p:nvPr>
            <p:ph type="body" sz="quarter" idx="35"/>
          </p:nvPr>
        </p:nvSpPr>
        <p:spPr>
          <a:xfrm>
            <a:off x="8705088"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ru-RU"/>
              <a:t>Образец текста</a:t>
            </a:r>
          </a:p>
        </p:txBody>
      </p:sp>
      <p:sp>
        <p:nvSpPr>
          <p:cNvPr id="41" name="Text Placeholder 19">
            <a:extLst>
              <a:ext uri="{FF2B5EF4-FFF2-40B4-BE49-F238E27FC236}">
                <a16:creationId xmlns:a16="http://schemas.microsoft.com/office/drawing/2014/main" id="{71E06E16-A083-B853-8155-7FF97AD1DE8F}"/>
              </a:ext>
            </a:extLst>
          </p:cNvPr>
          <p:cNvSpPr>
            <a:spLocks noGrp="1"/>
          </p:cNvSpPr>
          <p:nvPr>
            <p:ph type="body" sz="quarter" idx="34"/>
          </p:nvPr>
        </p:nvSpPr>
        <p:spPr>
          <a:xfrm>
            <a:off x="8705088"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ru-RU"/>
              <a:t>Образец текста</a:t>
            </a:r>
          </a:p>
        </p:txBody>
      </p:sp>
      <p:sp>
        <p:nvSpPr>
          <p:cNvPr id="3" name="Footer Placeholder 2">
            <a:extLst>
              <a:ext uri="{FF2B5EF4-FFF2-40B4-BE49-F238E27FC236}">
                <a16:creationId xmlns:a16="http://schemas.microsoft.com/office/drawing/2014/main" id="{08AD4DF5-3AA4-926D-00B1-1C24F968F4AD}"/>
              </a:ext>
            </a:extLst>
          </p:cNvPr>
          <p:cNvSpPr>
            <a:spLocks noGrp="1"/>
          </p:cNvSpPr>
          <p:nvPr>
            <p:ph type="ftr" sz="quarter" idx="10"/>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CE3EC206-AFEC-E74D-0522-B0D47B2E7A6E}"/>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62232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228600" y="6356350"/>
            <a:ext cx="4114800" cy="365125"/>
          </a:xfrm>
          <a:prstGeom prst="rect">
            <a:avLst/>
          </a:prstGeom>
        </p:spPr>
        <p:txBody>
          <a:bodyPr vert="horz" lIns="91440" tIns="45720" rIns="91440" bIns="45720" rtlCol="0" anchor="ctr"/>
          <a:lstStyle>
            <a:lvl1pPr algn="l">
              <a:defRPr sz="1200">
                <a:solidFill>
                  <a:schemeClr val="tx1"/>
                </a:solidFill>
                <a:latin typeface="Gill Sans Nova Light" panose="020F0302020204030204" pitchFamily="34" charset="0"/>
                <a:cs typeface="Gill Sans Nova Light" panose="020F0302020204030204" pitchFamily="34" charset="0"/>
              </a:defRPr>
            </a:lvl1pPr>
          </a:lstStyle>
          <a:p>
            <a:r>
              <a:rPr lang="en-US"/>
              <a:t>Presentation title</a:t>
            </a:r>
            <a:endParaRPr lang="en-US" dirty="0"/>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208008" y="6356350"/>
            <a:ext cx="2743200" cy="365125"/>
          </a:xfrm>
          <a:prstGeom prst="rect">
            <a:avLst/>
          </a:prstGeom>
        </p:spPr>
        <p:txBody>
          <a:bodyPr vert="horz" lIns="91440" tIns="45720" rIns="91440" bIns="45720" rtlCol="0" anchor="ctr"/>
          <a:lstStyle>
            <a:lvl1pPr algn="r">
              <a:defRPr sz="1200">
                <a:solidFill>
                  <a:schemeClr val="tx1"/>
                </a:solidFill>
                <a:latin typeface="Gill Sans Nova Light" panose="020F0302020204030204" pitchFamily="34" charset="0"/>
                <a:cs typeface="Gill Sans Nova Light" panose="020F0302020204030204" pitchFamily="34" charset="0"/>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68" r:id="rId2"/>
    <p:sldLayoutId id="2147483659" r:id="rId3"/>
    <p:sldLayoutId id="2147483651" r:id="rId4"/>
    <p:sldLayoutId id="2147483650" r:id="rId5"/>
    <p:sldLayoutId id="2147483663" r:id="rId6"/>
    <p:sldLayoutId id="2147483665" r:id="rId7"/>
    <p:sldLayoutId id="2147483660" r:id="rId8"/>
    <p:sldLayoutId id="2147483661" r:id="rId9"/>
    <p:sldLayoutId id="2147483662" r:id="rId10"/>
    <p:sldLayoutId id="2147483666" r:id="rId11"/>
    <p:sldLayoutId id="2147483653" r:id="rId12"/>
    <p:sldLayoutId id="2147483664" r:id="rId13"/>
    <p:sldLayoutId id="2147483667" r:id="rId14"/>
    <p:sldLayoutId id="2147483652" r:id="rId15"/>
    <p:sldLayoutId id="2147483654" r:id="rId16"/>
    <p:sldLayoutId id="2147483655" r:id="rId17"/>
    <p:sldLayoutId id="2147483656" r:id="rId18"/>
    <p:sldLayoutId id="2147483657" r:id="rId19"/>
  </p:sldLayoutIdLst>
  <p:hf hdr="0" dt="0"/>
  <p:txStyles>
    <p:titleStyle>
      <a:lvl1pPr algn="l" defTabSz="914400" rtl="0" eaLnBrk="1" latinLnBrk="0" hangingPunct="1">
        <a:lnSpc>
          <a:spcPct val="90000"/>
        </a:lnSpc>
        <a:spcBef>
          <a:spcPct val="0"/>
        </a:spcBef>
        <a:buNone/>
        <a:defRPr sz="4400" kern="1200">
          <a:solidFill>
            <a:schemeClr val="accent3"/>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73292A"/>
        </a:buClr>
        <a:buFont typeface="Arial" panose="020B0604020202020204" pitchFamily="34" charset="0"/>
        <a:buChar char="•"/>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Clr>
          <a:srgbClr val="73292A"/>
        </a:buClr>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Clr>
          <a:srgbClr val="73292A"/>
        </a:buClr>
        <a:buFont typeface="Arial" panose="020B0604020202020204" pitchFamily="34" charset="0"/>
        <a:buChar char="•"/>
        <a:defRPr sz="2000" kern="1200">
          <a:solidFill>
            <a:schemeClr val="accent3"/>
          </a:solidFill>
          <a:latin typeface="+mn-lt"/>
          <a:ea typeface="+mn-ea"/>
          <a:cs typeface="+mn-cs"/>
        </a:defRPr>
      </a:lvl3pPr>
      <a:lvl4pPr marL="1600200" indent="-228600" algn="l" defTabSz="914400" rtl="0" eaLnBrk="1" latinLnBrk="0" hangingPunct="1">
        <a:lnSpc>
          <a:spcPct val="90000"/>
        </a:lnSpc>
        <a:spcBef>
          <a:spcPts val="500"/>
        </a:spcBef>
        <a:buClr>
          <a:srgbClr val="73292A"/>
        </a:buClr>
        <a:buFont typeface="Arial" panose="020B0604020202020204" pitchFamily="34" charset="0"/>
        <a:buChar char="•"/>
        <a:defRPr sz="1800" kern="1200">
          <a:solidFill>
            <a:schemeClr val="accent3"/>
          </a:solidFill>
          <a:latin typeface="+mn-lt"/>
          <a:ea typeface="+mn-ea"/>
          <a:cs typeface="+mn-cs"/>
        </a:defRPr>
      </a:lvl4pPr>
      <a:lvl5pPr marL="2057400" indent="-228600" algn="l" defTabSz="914400" rtl="0" eaLnBrk="1" latinLnBrk="0" hangingPunct="1">
        <a:lnSpc>
          <a:spcPct val="90000"/>
        </a:lnSpc>
        <a:spcBef>
          <a:spcPts val="500"/>
        </a:spcBef>
        <a:buClr>
          <a:srgbClr val="73292A"/>
        </a:buClr>
        <a:buFont typeface="Arial" panose="020B0604020202020204" pitchFamily="34" charset="0"/>
        <a:buChar char="•"/>
        <a:defRPr sz="1800" kern="1200">
          <a:solidFill>
            <a:schemeClr val="accent3"/>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4180B-35BA-C28E-820F-59C84FBDD99A}"/>
              </a:ext>
            </a:extLst>
          </p:cNvPr>
          <p:cNvSpPr>
            <a:spLocks noGrp="1"/>
          </p:cNvSpPr>
          <p:nvPr>
            <p:ph type="ctrTitle"/>
          </p:nvPr>
        </p:nvSpPr>
        <p:spPr>
          <a:xfrm>
            <a:off x="2749296" y="3124939"/>
            <a:ext cx="6693408" cy="1026437"/>
          </a:xfrm>
        </p:spPr>
        <p:txBody>
          <a:bodyPr/>
          <a:lstStyle/>
          <a:p>
            <a:r>
              <a:rPr lang="ru-RU" dirty="0"/>
              <a:t>Тема:</a:t>
            </a:r>
            <a:r>
              <a:rPr lang="en-US" dirty="0"/>
              <a:t>Adjective</a:t>
            </a:r>
          </a:p>
        </p:txBody>
      </p:sp>
      <p:sp>
        <p:nvSpPr>
          <p:cNvPr id="3" name="Subtitle 2">
            <a:extLst>
              <a:ext uri="{FF2B5EF4-FFF2-40B4-BE49-F238E27FC236}">
                <a16:creationId xmlns:a16="http://schemas.microsoft.com/office/drawing/2014/main" id="{626260E8-21BF-1371-4767-5E86248A7A7B}"/>
              </a:ext>
            </a:extLst>
          </p:cNvPr>
          <p:cNvSpPr>
            <a:spLocks noGrp="1"/>
          </p:cNvSpPr>
          <p:nvPr>
            <p:ph type="subTitle" idx="1"/>
          </p:nvPr>
        </p:nvSpPr>
        <p:spPr/>
        <p:txBody>
          <a:bodyPr>
            <a:noAutofit/>
          </a:bodyPr>
          <a:lstStyle/>
          <a:p>
            <a:r>
              <a:rPr lang="ru-RU" sz="3200" b="1" dirty="0"/>
              <a:t>Английский язык </a:t>
            </a:r>
          </a:p>
          <a:p>
            <a:r>
              <a:rPr lang="ru-RU" sz="3200" b="1" dirty="0"/>
              <a:t>6-класс</a:t>
            </a:r>
          </a:p>
        </p:txBody>
      </p:sp>
    </p:spTree>
    <p:extLst>
      <p:ext uri="{BB962C8B-B14F-4D97-AF65-F5344CB8AC3E}">
        <p14:creationId xmlns:p14="http://schemas.microsoft.com/office/powerpoint/2010/main" val="317718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3B61CA-E2CF-4D6B-642F-C66ADBEEB3C2}"/>
              </a:ext>
            </a:extLst>
          </p:cNvPr>
          <p:cNvSpPr>
            <a:spLocks noGrp="1"/>
          </p:cNvSpPr>
          <p:nvPr>
            <p:ph type="title"/>
          </p:nvPr>
        </p:nvSpPr>
        <p:spPr/>
        <p:txBody>
          <a:bodyPr>
            <a:normAutofit fontScale="90000"/>
          </a:bodyPr>
          <a:lstStyle/>
          <a:p>
            <a:r>
              <a:rPr lang="en-US" dirty="0"/>
              <a:t>Do exercise</a:t>
            </a:r>
            <a:r>
              <a:rPr lang="ru-RU" dirty="0"/>
              <a:t>:</a:t>
            </a:r>
            <a:endParaRPr lang="ru-KG" dirty="0"/>
          </a:p>
        </p:txBody>
      </p:sp>
      <p:pic>
        <p:nvPicPr>
          <p:cNvPr id="5122" name="Picture 2" descr="Degrees of Comparison of Adjectives interactive and downloadable worksheet.  You can do the exerc… | Degrees of comparison, Adjective worksheet, Adjectives  exercises">
            <a:extLst>
              <a:ext uri="{FF2B5EF4-FFF2-40B4-BE49-F238E27FC236}">
                <a16:creationId xmlns:a16="http://schemas.microsoft.com/office/drawing/2014/main" id="{A31E97DA-D8CC-0F26-2D08-BD04DDFDB4D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89172" y="557406"/>
            <a:ext cx="4738255" cy="6224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8583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E18BAC-9551-4BA3-87D2-D43BBBC8DC02}"/>
              </a:ext>
            </a:extLst>
          </p:cNvPr>
          <p:cNvSpPr>
            <a:spLocks noGrp="1"/>
          </p:cNvSpPr>
          <p:nvPr>
            <p:ph type="title"/>
          </p:nvPr>
        </p:nvSpPr>
        <p:spPr/>
        <p:txBody>
          <a:bodyPr>
            <a:normAutofit fontScale="90000"/>
          </a:bodyPr>
          <a:lstStyle/>
          <a:p>
            <a:r>
              <a:rPr lang="en-US" dirty="0"/>
              <a:t>Home work</a:t>
            </a:r>
            <a:r>
              <a:rPr lang="ru-RU" dirty="0"/>
              <a:t>:</a:t>
            </a:r>
            <a:endParaRPr lang="ru-KG" dirty="0"/>
          </a:p>
        </p:txBody>
      </p:sp>
      <p:pic>
        <p:nvPicPr>
          <p:cNvPr id="6146" name="Picture 2" descr="Degrees of Adjectives - ESL worksheet by myemma">
            <a:extLst>
              <a:ext uri="{FF2B5EF4-FFF2-40B4-BE49-F238E27FC236}">
                <a16:creationId xmlns:a16="http://schemas.microsoft.com/office/drawing/2014/main" id="{424A431B-402A-1210-7D5E-CEE2C6EC66A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167418" y="381001"/>
            <a:ext cx="4643581" cy="6380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9757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FDAEE8-BFCD-1A35-DED1-84BB0AA6E7E8}"/>
              </a:ext>
            </a:extLst>
          </p:cNvPr>
          <p:cNvSpPr>
            <a:spLocks noGrp="1"/>
          </p:cNvSpPr>
          <p:nvPr>
            <p:ph type="title"/>
          </p:nvPr>
        </p:nvSpPr>
        <p:spPr/>
        <p:txBody>
          <a:bodyPr>
            <a:normAutofit fontScale="90000"/>
          </a:bodyPr>
          <a:lstStyle/>
          <a:p>
            <a:r>
              <a:rPr lang="en-US" dirty="0"/>
              <a:t>THANK YOU!</a:t>
            </a:r>
            <a:endParaRPr lang="ru-KG" dirty="0"/>
          </a:p>
        </p:txBody>
      </p:sp>
      <p:sp>
        <p:nvSpPr>
          <p:cNvPr id="3" name="Объект 2">
            <a:extLst>
              <a:ext uri="{FF2B5EF4-FFF2-40B4-BE49-F238E27FC236}">
                <a16:creationId xmlns:a16="http://schemas.microsoft.com/office/drawing/2014/main" id="{F3BF2C2A-970D-30A4-C93D-E537018F26C4}"/>
              </a:ext>
            </a:extLst>
          </p:cNvPr>
          <p:cNvSpPr>
            <a:spLocks noGrp="1"/>
          </p:cNvSpPr>
          <p:nvPr>
            <p:ph idx="1"/>
          </p:nvPr>
        </p:nvSpPr>
        <p:spPr>
          <a:xfrm>
            <a:off x="7426036" y="1191491"/>
            <a:ext cx="4384964" cy="5089235"/>
          </a:xfrm>
        </p:spPr>
        <p:txBody>
          <a:bodyPr>
            <a:noAutofit/>
          </a:bodyPr>
          <a:lstStyle/>
          <a:p>
            <a:r>
              <a:rPr lang="en-US" sz="5400" dirty="0"/>
              <a:t>    </a:t>
            </a:r>
            <a:r>
              <a:rPr lang="en-US" sz="5400" b="1" dirty="0"/>
              <a:t>HAVE A </a:t>
            </a:r>
          </a:p>
          <a:p>
            <a:r>
              <a:rPr lang="en-US" sz="5400" b="1"/>
              <a:t>NICE  </a:t>
            </a:r>
            <a:r>
              <a:rPr lang="en-US" sz="5400" b="1" dirty="0"/>
              <a:t>DAY!</a:t>
            </a:r>
            <a:endParaRPr lang="ru-KG" sz="5400" b="1" dirty="0"/>
          </a:p>
        </p:txBody>
      </p:sp>
    </p:spTree>
    <p:extLst>
      <p:ext uri="{BB962C8B-B14F-4D97-AF65-F5344CB8AC3E}">
        <p14:creationId xmlns:p14="http://schemas.microsoft.com/office/powerpoint/2010/main" val="3261828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F434-28DB-4621-A497-D62C41CE0419}"/>
              </a:ext>
            </a:extLst>
          </p:cNvPr>
          <p:cNvSpPr>
            <a:spLocks noGrp="1"/>
          </p:cNvSpPr>
          <p:nvPr>
            <p:ph type="title"/>
          </p:nvPr>
        </p:nvSpPr>
        <p:spPr>
          <a:xfrm>
            <a:off x="7383780" y="381000"/>
            <a:ext cx="3749040" cy="1325880"/>
          </a:xfrm>
        </p:spPr>
        <p:txBody>
          <a:bodyPr>
            <a:normAutofit/>
          </a:bodyPr>
          <a:lstStyle/>
          <a:p>
            <a:r>
              <a:rPr lang="ru-RU" dirty="0">
                <a:latin typeface="Baskerville Old Face" panose="02020602080505020303" pitchFamily="18" charset="77"/>
              </a:rPr>
              <a:t>План урока:</a:t>
            </a:r>
            <a:endParaRPr lang="en-US" dirty="0">
              <a:solidFill>
                <a:schemeClr val="accent3"/>
              </a:solidFill>
              <a:latin typeface="Baskerville Old Face" panose="02020602080505020303" pitchFamily="18" charset="77"/>
            </a:endParaRPr>
          </a:p>
        </p:txBody>
      </p:sp>
      <p:sp>
        <p:nvSpPr>
          <p:cNvPr id="4" name="Text Placeholder 3">
            <a:extLst>
              <a:ext uri="{FF2B5EF4-FFF2-40B4-BE49-F238E27FC236}">
                <a16:creationId xmlns:a16="http://schemas.microsoft.com/office/drawing/2014/main" id="{7090AC0D-F624-B281-1AB5-687E5F6B3291}"/>
              </a:ext>
            </a:extLst>
          </p:cNvPr>
          <p:cNvSpPr>
            <a:spLocks noGrp="1"/>
          </p:cNvSpPr>
          <p:nvPr>
            <p:ph type="body" sz="quarter" idx="13"/>
          </p:nvPr>
        </p:nvSpPr>
        <p:spPr/>
        <p:txBody>
          <a:bodyPr/>
          <a:lstStyle/>
          <a:p>
            <a:r>
              <a:rPr lang="en-US" dirty="0"/>
              <a:t>A</a:t>
            </a:r>
          </a:p>
        </p:txBody>
      </p:sp>
      <p:pic>
        <p:nvPicPr>
          <p:cNvPr id="10" name="Picture 9" descr="Floral leaf accent">
            <a:extLst>
              <a:ext uri="{FF2B5EF4-FFF2-40B4-BE49-F238E27FC236}">
                <a16:creationId xmlns:a16="http://schemas.microsoft.com/office/drawing/2014/main" id="{08A3395B-5659-47E4-8F54-71340961FF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41633">
            <a:off x="6236668" y="1286665"/>
            <a:ext cx="1275040" cy="810025"/>
          </a:xfrm>
          <a:prstGeom prst="rect">
            <a:avLst/>
          </a:prstGeom>
        </p:spPr>
      </p:pic>
      <p:pic>
        <p:nvPicPr>
          <p:cNvPr id="1929" name="Picture 1928" descr="Floral leaf accent">
            <a:extLst>
              <a:ext uri="{FF2B5EF4-FFF2-40B4-BE49-F238E27FC236}">
                <a16:creationId xmlns:a16="http://schemas.microsoft.com/office/drawing/2014/main" id="{CF8E7A1B-4724-55CB-6FAD-D8E7562935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7260" y="2342955"/>
            <a:ext cx="1368040" cy="1553388"/>
          </a:xfrm>
          <a:prstGeom prst="rect">
            <a:avLst/>
          </a:prstGeom>
        </p:spPr>
      </p:pic>
      <p:sp>
        <p:nvSpPr>
          <p:cNvPr id="3" name="Content Placeholder 2">
            <a:extLst>
              <a:ext uri="{FF2B5EF4-FFF2-40B4-BE49-F238E27FC236}">
                <a16:creationId xmlns:a16="http://schemas.microsoft.com/office/drawing/2014/main" id="{22788C46-D0BC-4307-AE55-7601A139E7CB}"/>
              </a:ext>
            </a:extLst>
          </p:cNvPr>
          <p:cNvSpPr>
            <a:spLocks noGrp="1"/>
          </p:cNvSpPr>
          <p:nvPr>
            <p:ph sz="quarter" idx="4"/>
          </p:nvPr>
        </p:nvSpPr>
        <p:spPr>
          <a:xfrm>
            <a:off x="7043930" y="1426464"/>
            <a:ext cx="4888990" cy="5074920"/>
          </a:xfrm>
        </p:spPr>
        <p:txBody>
          <a:bodyPr vert="horz" lIns="91440" tIns="45720" rIns="91440" bIns="45720" rtlCol="0" anchor="t">
            <a:normAutofit/>
          </a:bodyPr>
          <a:lstStyle/>
          <a:p>
            <a:pPr marL="0" indent="0">
              <a:lnSpc>
                <a:spcPct val="150000"/>
              </a:lnSpc>
              <a:buNone/>
            </a:pPr>
            <a:endParaRPr lang="en-US" sz="2400" dirty="0">
              <a:solidFill>
                <a:schemeClr val="accent3"/>
              </a:solidFill>
              <a:latin typeface="Gill Sans Nova Light" panose="020B0302020104020203" pitchFamily="34" charset="0"/>
              <a:cs typeface="Gill Sans Light" panose="020B0302020104020203" pitchFamily="34" charset="-79"/>
            </a:endParaRPr>
          </a:p>
          <a:p>
            <a:r>
              <a:rPr lang="ru-RU" sz="2400" b="1" dirty="0">
                <a:effectLst/>
                <a:latin typeface="Times New Roman" panose="02020603050405020304" pitchFamily="18" charset="0"/>
                <a:ea typeface="Times New Roman" panose="02020603050405020304" pitchFamily="18" charset="0"/>
              </a:rPr>
              <a:t>Задача</a:t>
            </a:r>
            <a:r>
              <a:rPr lang="ru-RU" sz="2400" dirty="0">
                <a:effectLst/>
                <a:latin typeface="Times New Roman" panose="02020603050405020304" pitchFamily="18" charset="0"/>
                <a:ea typeface="Times New Roman" panose="02020603050405020304" pitchFamily="18" charset="0"/>
              </a:rPr>
              <a:t>: формировать лексические навыки (</a:t>
            </a:r>
            <a:r>
              <a:rPr lang="en-US" sz="2400" dirty="0">
                <a:effectLst/>
                <a:latin typeface="Times New Roman" panose="02020603050405020304" pitchFamily="18" charset="0"/>
                <a:ea typeface="Times New Roman" panose="02020603050405020304" pitchFamily="18" charset="0"/>
              </a:rPr>
              <a:t>happy</a:t>
            </a:r>
            <a:r>
              <a:rPr lang="ru-RU" sz="2400"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little</a:t>
            </a:r>
            <a:r>
              <a:rPr lang="ru-RU" sz="2400"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bad</a:t>
            </a:r>
            <a:r>
              <a:rPr lang="ru-RU" sz="2400"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good</a:t>
            </a:r>
            <a:r>
              <a:rPr lang="ru-RU" sz="2400"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sad</a:t>
            </a:r>
            <a:r>
              <a:rPr lang="ru-RU" sz="2400" dirty="0">
                <a:effectLst/>
                <a:latin typeface="Times New Roman" panose="02020603050405020304" pitchFamily="18" charset="0"/>
                <a:ea typeface="Times New Roman" panose="02020603050405020304" pitchFamily="18" charset="0"/>
              </a:rPr>
              <a:t>) по ситуации «описание предметов» до уровня репродукции в предложении.</a:t>
            </a:r>
            <a:endParaRPr lang="ru-KG" sz="2400" dirty="0">
              <a:effectLst/>
              <a:latin typeface="Times New Roman" panose="02020603050405020304" pitchFamily="18" charset="0"/>
              <a:ea typeface="Times New Roman" panose="02020603050405020304" pitchFamily="18" charset="0"/>
            </a:endParaRPr>
          </a:p>
          <a:p>
            <a:endParaRPr lang="en-US" dirty="0">
              <a:solidFill>
                <a:schemeClr val="accent3"/>
              </a:solidFill>
              <a:latin typeface="Gill Sans Nova Light" panose="020B0302020104020203" pitchFamily="34" charset="0"/>
              <a:cs typeface="Calibri"/>
            </a:endParaRPr>
          </a:p>
        </p:txBody>
      </p:sp>
      <p:sp>
        <p:nvSpPr>
          <p:cNvPr id="5" name="Footer Placeholder 4">
            <a:extLst>
              <a:ext uri="{FF2B5EF4-FFF2-40B4-BE49-F238E27FC236}">
                <a16:creationId xmlns:a16="http://schemas.microsoft.com/office/drawing/2014/main" id="{4A947406-5839-A735-732D-5690E6315B95}"/>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662884A3-BD82-0FC6-A582-54DD17DBCB4A}"/>
              </a:ext>
            </a:extLst>
          </p:cNvPr>
          <p:cNvSpPr>
            <a:spLocks noGrp="1"/>
          </p:cNvSpPr>
          <p:nvPr>
            <p:ph type="sldNum" sz="quarter" idx="12"/>
          </p:nvPr>
        </p:nvSpPr>
        <p:spPr/>
        <p:txBody>
          <a:bodyPr/>
          <a:lstStyle/>
          <a:p>
            <a:fld id="{294A09A9-5501-47C1-A89A-A340965A2BE2}" type="slidenum">
              <a:rPr lang="en-US" smtClean="0"/>
              <a:t>2</a:t>
            </a:fld>
            <a:endParaRPr lang="en-US" dirty="0"/>
          </a:p>
        </p:txBody>
      </p:sp>
    </p:spTree>
    <p:extLst>
      <p:ext uri="{BB962C8B-B14F-4D97-AF65-F5344CB8AC3E}">
        <p14:creationId xmlns:p14="http://schemas.microsoft.com/office/powerpoint/2010/main" val="1859527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F434-28DB-4621-A497-D62C41CE0419}"/>
              </a:ext>
            </a:extLst>
          </p:cNvPr>
          <p:cNvSpPr>
            <a:spLocks noGrp="1"/>
          </p:cNvSpPr>
          <p:nvPr>
            <p:ph type="title"/>
          </p:nvPr>
        </p:nvSpPr>
        <p:spPr>
          <a:xfrm>
            <a:off x="6631619" y="381000"/>
            <a:ext cx="5301301" cy="417990"/>
          </a:xfrm>
        </p:spPr>
        <p:txBody>
          <a:bodyPr>
            <a:noAutofit/>
          </a:bodyPr>
          <a:lstStyle/>
          <a:p>
            <a:r>
              <a:rPr lang="ru-RU" sz="3200" dirty="0">
                <a:solidFill>
                  <a:schemeClr val="accent3"/>
                </a:solidFill>
                <a:latin typeface="Baskerville Old Face" panose="02020602080505020303" pitchFamily="18" charset="77"/>
              </a:rPr>
              <a:t>            Ход урока:</a:t>
            </a:r>
            <a:endParaRPr lang="en-US" sz="3200" dirty="0">
              <a:solidFill>
                <a:schemeClr val="accent3"/>
              </a:solidFill>
              <a:latin typeface="Baskerville Old Face" panose="02020602080505020303" pitchFamily="18" charset="77"/>
            </a:endParaRPr>
          </a:p>
        </p:txBody>
      </p:sp>
      <p:sp>
        <p:nvSpPr>
          <p:cNvPr id="4" name="Text Placeholder 3">
            <a:extLst>
              <a:ext uri="{FF2B5EF4-FFF2-40B4-BE49-F238E27FC236}">
                <a16:creationId xmlns:a16="http://schemas.microsoft.com/office/drawing/2014/main" id="{7090AC0D-F624-B281-1AB5-687E5F6B3291}"/>
              </a:ext>
            </a:extLst>
          </p:cNvPr>
          <p:cNvSpPr>
            <a:spLocks noGrp="1"/>
          </p:cNvSpPr>
          <p:nvPr>
            <p:ph type="body" sz="quarter" idx="13"/>
          </p:nvPr>
        </p:nvSpPr>
        <p:spPr/>
        <p:txBody>
          <a:bodyPr/>
          <a:lstStyle/>
          <a:p>
            <a:r>
              <a:rPr lang="en-US" dirty="0"/>
              <a:t>A</a:t>
            </a:r>
          </a:p>
        </p:txBody>
      </p:sp>
      <p:pic>
        <p:nvPicPr>
          <p:cNvPr id="10" name="Picture 9" descr="Floral leaf accent">
            <a:extLst>
              <a:ext uri="{FF2B5EF4-FFF2-40B4-BE49-F238E27FC236}">
                <a16:creationId xmlns:a16="http://schemas.microsoft.com/office/drawing/2014/main" id="{08A3395B-5659-47E4-8F54-71340961FF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41633" flipH="1">
            <a:off x="1098805" y="4645653"/>
            <a:ext cx="2396291" cy="1728825"/>
          </a:xfrm>
          <a:prstGeom prst="rect">
            <a:avLst/>
          </a:prstGeom>
        </p:spPr>
      </p:pic>
      <p:pic>
        <p:nvPicPr>
          <p:cNvPr id="1929" name="Picture 1928" descr="Floral leaf accent">
            <a:extLst>
              <a:ext uri="{FF2B5EF4-FFF2-40B4-BE49-F238E27FC236}">
                <a16:creationId xmlns:a16="http://schemas.microsoft.com/office/drawing/2014/main" id="{CF8E7A1B-4724-55CB-6FAD-D8E7562935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7260" y="2342954"/>
            <a:ext cx="1791038" cy="2033695"/>
          </a:xfrm>
          <a:prstGeom prst="rect">
            <a:avLst/>
          </a:prstGeom>
        </p:spPr>
      </p:pic>
      <p:sp>
        <p:nvSpPr>
          <p:cNvPr id="3" name="Content Placeholder 2">
            <a:extLst>
              <a:ext uri="{FF2B5EF4-FFF2-40B4-BE49-F238E27FC236}">
                <a16:creationId xmlns:a16="http://schemas.microsoft.com/office/drawing/2014/main" id="{22788C46-D0BC-4307-AE55-7601A139E7CB}"/>
              </a:ext>
            </a:extLst>
          </p:cNvPr>
          <p:cNvSpPr>
            <a:spLocks noGrp="1"/>
          </p:cNvSpPr>
          <p:nvPr>
            <p:ph sz="quarter" idx="4"/>
          </p:nvPr>
        </p:nvSpPr>
        <p:spPr>
          <a:xfrm>
            <a:off x="6890699" y="1426464"/>
            <a:ext cx="5301301" cy="4486064"/>
          </a:xfrm>
        </p:spPr>
        <p:txBody>
          <a:bodyPr vert="horz" lIns="91440" tIns="45720" rIns="91440" bIns="45720" rtlCol="0" anchor="t">
            <a:normAutofit/>
          </a:bodyPr>
          <a:lstStyle/>
          <a:p>
            <a:pPr marL="342900" lvl="0" indent="-342900">
              <a:buFont typeface="+mj-lt"/>
              <a:buAutoNum type="arabicPeriod"/>
              <a:tabLst>
                <a:tab pos="800100" algn="l"/>
              </a:tabLst>
            </a:pPr>
            <a:r>
              <a:rPr lang="ru-RU" sz="1800" b="1" dirty="0">
                <a:effectLst/>
                <a:latin typeface="Times New Roman" panose="02020603050405020304" pitchFamily="18" charset="0"/>
                <a:ea typeface="Times New Roman" panose="02020603050405020304" pitchFamily="18" charset="0"/>
              </a:rPr>
              <a:t>Организационный этап</a:t>
            </a:r>
            <a:endParaRPr lang="ru-KG" sz="1800" dirty="0">
              <a:effectLst/>
              <a:latin typeface="Times New Roman" panose="02020603050405020304" pitchFamily="18" charset="0"/>
              <a:ea typeface="Times New Roman" panose="02020603050405020304" pitchFamily="18" charset="0"/>
            </a:endParaRPr>
          </a:p>
          <a:p>
            <a:pPr indent="342900"/>
            <a:r>
              <a:rPr lang="en-US" sz="1800" dirty="0">
                <a:effectLst/>
                <a:latin typeface="Times New Roman" panose="02020603050405020304" pitchFamily="18" charset="0"/>
                <a:ea typeface="Times New Roman" panose="02020603050405020304" pitchFamily="18" charset="0"/>
              </a:rPr>
              <a:t>Good morning! I’m very glad to see you. How are you today? That’s nice. What date is it today? What day is it today? What is the weather like today</a:t>
            </a:r>
            <a:r>
              <a:rPr lang="ru-RU" sz="1800" dirty="0">
                <a:effectLst/>
                <a:latin typeface="Times New Roman" panose="02020603050405020304" pitchFamily="18" charset="0"/>
                <a:ea typeface="Times New Roman" panose="02020603050405020304" pitchFamily="18" charset="0"/>
              </a:rPr>
              <a:t>? </a:t>
            </a:r>
            <a:endParaRPr lang="ru-KG" sz="1800" dirty="0">
              <a:effectLst/>
              <a:latin typeface="Times New Roman" panose="02020603050405020304" pitchFamily="18" charset="0"/>
              <a:ea typeface="Times New Roman" panose="02020603050405020304" pitchFamily="18" charset="0"/>
            </a:endParaRPr>
          </a:p>
          <a:p>
            <a:pPr indent="342900"/>
            <a:r>
              <a:rPr lang="ru-RU" sz="1800" dirty="0">
                <a:effectLst/>
                <a:latin typeface="Times New Roman" panose="02020603050405020304" pitchFamily="18" charset="0"/>
                <a:ea typeface="Times New Roman" panose="02020603050405020304" pitchFamily="18" charset="0"/>
              </a:rPr>
              <a:t>В прошлый раз мы с вами говорили о том, что нас окружает, учились говорить, что мы видим вокруг себя, используя конструкцию </a:t>
            </a:r>
            <a:r>
              <a:rPr lang="en-US" sz="1800" dirty="0">
                <a:effectLst/>
                <a:latin typeface="Times New Roman" panose="02020603050405020304" pitchFamily="18" charset="0"/>
                <a:ea typeface="Times New Roman" panose="02020603050405020304" pitchFamily="18" charset="0"/>
              </a:rPr>
              <a:t>I see a</a:t>
            </a:r>
            <a:r>
              <a:rPr lang="ru-RU" sz="1800" dirty="0">
                <a:effectLst/>
                <a:latin typeface="Times New Roman" panose="02020603050405020304" pitchFamily="18" charset="0"/>
                <a:ea typeface="Times New Roman" panose="02020603050405020304" pitchFamily="18" charset="0"/>
              </a:rPr>
              <a:t>…. Сегодня мы продолжим говорить об этом и научимся описывать окружающие нас предметы.</a:t>
            </a:r>
            <a:endParaRPr lang="ru-KG" sz="1800" dirty="0">
              <a:effectLst/>
              <a:latin typeface="Times New Roman" panose="02020603050405020304" pitchFamily="18" charset="0"/>
              <a:ea typeface="Times New Roman" panose="02020603050405020304" pitchFamily="18" charset="0"/>
            </a:endParaRPr>
          </a:p>
          <a:p>
            <a:pPr marL="0" indent="0">
              <a:lnSpc>
                <a:spcPct val="150000"/>
              </a:lnSpc>
              <a:buNone/>
            </a:pPr>
            <a:endParaRPr lang="en-US" sz="2400" dirty="0">
              <a:solidFill>
                <a:schemeClr val="accent3"/>
              </a:solidFill>
              <a:latin typeface="Gill Sans Nova Light" panose="020B0302020104020203" pitchFamily="34" charset="0"/>
              <a:cs typeface="Gill Sans Light" panose="020B0302020104020203" pitchFamily="34" charset="-79"/>
            </a:endParaRPr>
          </a:p>
          <a:p>
            <a:endParaRPr lang="en-US" dirty="0">
              <a:solidFill>
                <a:schemeClr val="accent3"/>
              </a:solidFill>
              <a:latin typeface="Gill Sans Nova Light" panose="020B0302020104020203" pitchFamily="34" charset="0"/>
              <a:cs typeface="Calibri"/>
            </a:endParaRPr>
          </a:p>
        </p:txBody>
      </p:sp>
      <p:sp>
        <p:nvSpPr>
          <p:cNvPr id="5" name="Footer Placeholder 4">
            <a:extLst>
              <a:ext uri="{FF2B5EF4-FFF2-40B4-BE49-F238E27FC236}">
                <a16:creationId xmlns:a16="http://schemas.microsoft.com/office/drawing/2014/main" id="{4A947406-5839-A735-732D-5690E6315B95}"/>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662884A3-BD82-0FC6-A582-54DD17DBCB4A}"/>
              </a:ext>
            </a:extLst>
          </p:cNvPr>
          <p:cNvSpPr>
            <a:spLocks noGrp="1"/>
          </p:cNvSpPr>
          <p:nvPr>
            <p:ph type="sldNum" sz="quarter" idx="12"/>
          </p:nvPr>
        </p:nvSpPr>
        <p:spPr/>
        <p:txBody>
          <a:bodyPr/>
          <a:lstStyle/>
          <a:p>
            <a:fld id="{294A09A9-5501-47C1-A89A-A340965A2BE2}" type="slidenum">
              <a:rPr lang="en-US" smtClean="0"/>
              <a:t>3</a:t>
            </a:fld>
            <a:endParaRPr lang="en-US" dirty="0"/>
          </a:p>
        </p:txBody>
      </p:sp>
    </p:spTree>
    <p:extLst>
      <p:ext uri="{BB962C8B-B14F-4D97-AF65-F5344CB8AC3E}">
        <p14:creationId xmlns:p14="http://schemas.microsoft.com/office/powerpoint/2010/main" val="1777119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02655-34DF-25F9-4640-B2CE5329AD1A}"/>
              </a:ext>
            </a:extLst>
          </p:cNvPr>
          <p:cNvSpPr>
            <a:spLocks noGrp="1"/>
          </p:cNvSpPr>
          <p:nvPr>
            <p:ph type="title"/>
          </p:nvPr>
        </p:nvSpPr>
        <p:spPr>
          <a:xfrm>
            <a:off x="4283831" y="883743"/>
            <a:ext cx="4347215" cy="195400"/>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1A585715-2793-160B-269E-D9516C84D73A}"/>
              </a:ext>
            </a:extLst>
          </p:cNvPr>
          <p:cNvSpPr>
            <a:spLocks noGrp="1"/>
          </p:cNvSpPr>
          <p:nvPr>
            <p:ph idx="1"/>
          </p:nvPr>
        </p:nvSpPr>
        <p:spPr/>
        <p:txBody>
          <a:bodyPr/>
          <a:lstStyle/>
          <a:p>
            <a:endParaRPr lang="en-US" dirty="0"/>
          </a:p>
        </p:txBody>
      </p:sp>
      <p:sp>
        <p:nvSpPr>
          <p:cNvPr id="4" name="Footer Placeholder 3">
            <a:extLst>
              <a:ext uri="{FF2B5EF4-FFF2-40B4-BE49-F238E27FC236}">
                <a16:creationId xmlns:a16="http://schemas.microsoft.com/office/drawing/2014/main" id="{A3609A75-5E9A-C165-5A1D-764F9E96B722}"/>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0108060B-6C9E-CFFF-55DE-F0D645C094DC}"/>
              </a:ext>
            </a:extLst>
          </p:cNvPr>
          <p:cNvSpPr>
            <a:spLocks noGrp="1"/>
          </p:cNvSpPr>
          <p:nvPr>
            <p:ph type="sldNum" sz="quarter" idx="11"/>
          </p:nvPr>
        </p:nvSpPr>
        <p:spPr/>
        <p:txBody>
          <a:bodyPr/>
          <a:lstStyle/>
          <a:p>
            <a:fld id="{294A09A9-5501-47C1-A89A-A340965A2BE2}" type="slidenum">
              <a:rPr lang="en-US" smtClean="0"/>
              <a:pPr/>
              <a:t>4</a:t>
            </a:fld>
            <a:endParaRPr lang="en-US" dirty="0"/>
          </a:p>
        </p:txBody>
      </p:sp>
      <p:pic>
        <p:nvPicPr>
          <p:cNvPr id="1026" name="Picture 2" descr="Прилагательные в английском языке | Английский язык для детей и подростков">
            <a:extLst>
              <a:ext uri="{FF2B5EF4-FFF2-40B4-BE49-F238E27FC236}">
                <a16:creationId xmlns:a16="http://schemas.microsoft.com/office/drawing/2014/main" id="{4597097E-67E4-D27D-F63F-CD75FFE8AF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3515" y="1189608"/>
            <a:ext cx="7905905" cy="4540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999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7E564-4283-8AE2-ADD2-7B3FFCFA26C7}"/>
              </a:ext>
            </a:extLst>
          </p:cNvPr>
          <p:cNvSpPr>
            <a:spLocks noGrp="1"/>
          </p:cNvSpPr>
          <p:nvPr>
            <p:ph type="title"/>
          </p:nvPr>
        </p:nvSpPr>
        <p:spPr>
          <a:xfrm>
            <a:off x="1033184" y="2404872"/>
            <a:ext cx="9415360" cy="3676332"/>
          </a:xfrm>
        </p:spPr>
        <p:txBody>
          <a:bodyPr>
            <a:normAutofit/>
          </a:bodyPr>
          <a:lstStyle/>
          <a:p>
            <a:r>
              <a:rPr lang="en-US" dirty="0"/>
              <a:t>What is adjective?</a:t>
            </a:r>
            <a:br>
              <a:rPr lang="en-US" dirty="0"/>
            </a:br>
            <a:r>
              <a:rPr lang="en-US" sz="3200" b="0" i="0" dirty="0">
                <a:solidFill>
                  <a:srgbClr val="1F1F1F"/>
                </a:solidFill>
                <a:effectLst/>
                <a:latin typeface="Google Sans"/>
              </a:rPr>
              <a:t>An adjective is </a:t>
            </a:r>
            <a:r>
              <a:rPr lang="en-US" sz="3200" b="0" i="0" dirty="0">
                <a:solidFill>
                  <a:srgbClr val="040C28"/>
                </a:solidFill>
                <a:effectLst/>
                <a:latin typeface="Google Sans"/>
              </a:rPr>
              <a:t>a word that modifies or describes a noun or pronoun</a:t>
            </a:r>
            <a:r>
              <a:rPr lang="en-US" sz="3200" b="0" i="0" dirty="0">
                <a:solidFill>
                  <a:srgbClr val="1F1F1F"/>
                </a:solidFill>
                <a:effectLst/>
                <a:latin typeface="Google Sans"/>
              </a:rPr>
              <a:t>. Adjectives can be used to describe the qualities of someone or something independently or in comparison to something else. Examples: Adjectives in a sentence I like old houses. The boy is tall and skinny.</a:t>
            </a:r>
            <a:endParaRPr lang="en-US" dirty="0"/>
          </a:p>
        </p:txBody>
      </p:sp>
      <p:sp>
        <p:nvSpPr>
          <p:cNvPr id="10" name="Text Placeholder 9">
            <a:extLst>
              <a:ext uri="{FF2B5EF4-FFF2-40B4-BE49-F238E27FC236}">
                <a16:creationId xmlns:a16="http://schemas.microsoft.com/office/drawing/2014/main" id="{FA47ED29-D9DA-9DC6-8B43-80EC2A2E5B50}"/>
              </a:ext>
            </a:extLst>
          </p:cNvPr>
          <p:cNvSpPr>
            <a:spLocks noGrp="1"/>
          </p:cNvSpPr>
          <p:nvPr>
            <p:ph type="body" sz="quarter" idx="10"/>
          </p:nvPr>
        </p:nvSpPr>
        <p:spPr/>
        <p:txBody>
          <a:bodyPr/>
          <a:lstStyle/>
          <a:p>
            <a:r>
              <a:rPr lang="en-US" dirty="0"/>
              <a:t>“</a:t>
            </a:r>
          </a:p>
        </p:txBody>
      </p:sp>
      <p:sp>
        <p:nvSpPr>
          <p:cNvPr id="3" name="Text Placeholder 2">
            <a:extLst>
              <a:ext uri="{FF2B5EF4-FFF2-40B4-BE49-F238E27FC236}">
                <a16:creationId xmlns:a16="http://schemas.microsoft.com/office/drawing/2014/main" id="{C9CFA000-38C2-F344-E543-42483390408A}"/>
              </a:ext>
            </a:extLst>
          </p:cNvPr>
          <p:cNvSpPr>
            <a:spLocks noGrp="1"/>
          </p:cNvSpPr>
          <p:nvPr>
            <p:ph type="body" idx="1"/>
          </p:nvPr>
        </p:nvSpPr>
        <p:spPr/>
        <p:txBody>
          <a:bodyPr/>
          <a:lstStyle/>
          <a:p>
            <a:endParaRPr lang="en-US" dirty="0"/>
          </a:p>
        </p:txBody>
      </p:sp>
      <p:sp>
        <p:nvSpPr>
          <p:cNvPr id="11" name="Text Placeholder 10">
            <a:extLst>
              <a:ext uri="{FF2B5EF4-FFF2-40B4-BE49-F238E27FC236}">
                <a16:creationId xmlns:a16="http://schemas.microsoft.com/office/drawing/2014/main" id="{CB634FAD-36DD-9FB0-7030-266A29178C42}"/>
              </a:ext>
            </a:extLst>
          </p:cNvPr>
          <p:cNvSpPr>
            <a:spLocks noGrp="1"/>
          </p:cNvSpPr>
          <p:nvPr>
            <p:ph type="body" sz="quarter" idx="11"/>
          </p:nvPr>
        </p:nvSpPr>
        <p:spPr/>
        <p:txBody>
          <a:bodyPr/>
          <a:lstStyle/>
          <a:p>
            <a:r>
              <a:rPr lang="en-US" dirty="0"/>
              <a:t>”</a:t>
            </a:r>
          </a:p>
        </p:txBody>
      </p:sp>
    </p:spTree>
    <p:extLst>
      <p:ext uri="{BB962C8B-B14F-4D97-AF65-F5344CB8AC3E}">
        <p14:creationId xmlns:p14="http://schemas.microsoft.com/office/powerpoint/2010/main" val="1563980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4971495" y="443884"/>
            <a:ext cx="6293913" cy="805416"/>
          </a:xfrm>
        </p:spPr>
        <p:txBody>
          <a:bodyPr>
            <a:normAutofit/>
          </a:bodyPr>
          <a:lstStyle/>
          <a:p>
            <a:endParaRPr lang="en-US" dirty="0"/>
          </a:p>
        </p:txBody>
      </p:sp>
      <p:sp>
        <p:nvSpPr>
          <p:cNvPr id="26" name="Text Placeholder 25">
            <a:extLst>
              <a:ext uri="{FF2B5EF4-FFF2-40B4-BE49-F238E27FC236}">
                <a16:creationId xmlns:a16="http://schemas.microsoft.com/office/drawing/2014/main" id="{FAA80863-7DDD-E33E-7C2A-C806622CEF7D}"/>
              </a:ext>
            </a:extLst>
          </p:cNvPr>
          <p:cNvSpPr>
            <a:spLocks noGrp="1"/>
          </p:cNvSpPr>
          <p:nvPr>
            <p:ph type="body" sz="quarter" idx="13"/>
          </p:nvPr>
        </p:nvSpPr>
        <p:spPr/>
        <p:txBody>
          <a:bodyPr/>
          <a:lstStyle/>
          <a:p>
            <a:r>
              <a:rPr lang="en-US" dirty="0"/>
              <a:t>F</a:t>
            </a:r>
          </a:p>
        </p:txBody>
      </p:sp>
      <p:pic>
        <p:nvPicPr>
          <p:cNvPr id="10" name="Picture 9" descr="Floral leaf accent">
            <a:extLst>
              <a:ext uri="{FF2B5EF4-FFF2-40B4-BE49-F238E27FC236}">
                <a16:creationId xmlns:a16="http://schemas.microsoft.com/office/drawing/2014/main" id="{1CABBF9A-AC19-48D9-D218-D09928CE16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990394" y="3301247"/>
            <a:ext cx="1250823" cy="794641"/>
          </a:xfrm>
          <a:prstGeom prst="rect">
            <a:avLst/>
          </a:prstGeom>
        </p:spPr>
      </p:pic>
      <p:sp>
        <p:nvSpPr>
          <p:cNvPr id="3" name="Text Placeholder 2">
            <a:extLst>
              <a:ext uri="{FF2B5EF4-FFF2-40B4-BE49-F238E27FC236}">
                <a16:creationId xmlns:a16="http://schemas.microsoft.com/office/drawing/2014/main" id="{EFB90AB4-D228-4548-B072-726498212362}"/>
              </a:ext>
            </a:extLst>
          </p:cNvPr>
          <p:cNvSpPr>
            <a:spLocks noGrp="1"/>
          </p:cNvSpPr>
          <p:nvPr>
            <p:ph type="body" idx="1"/>
          </p:nvPr>
        </p:nvSpPr>
        <p:spPr>
          <a:xfrm>
            <a:off x="10191832" y="1537461"/>
            <a:ext cx="1305577" cy="7691395"/>
          </a:xfrm>
        </p:spPr>
        <p:txBody>
          <a:bodyPr/>
          <a:lstStyle/>
          <a:p>
            <a:endParaRPr lang="en-US" dirty="0"/>
          </a:p>
        </p:txBody>
      </p:sp>
      <p:sp>
        <p:nvSpPr>
          <p:cNvPr id="4" name="Content Placeholder 3">
            <a:extLst>
              <a:ext uri="{FF2B5EF4-FFF2-40B4-BE49-F238E27FC236}">
                <a16:creationId xmlns:a16="http://schemas.microsoft.com/office/drawing/2014/main" id="{950677C9-3E42-427F-93B8-526692906471}"/>
              </a:ext>
            </a:extLst>
          </p:cNvPr>
          <p:cNvSpPr>
            <a:spLocks noGrp="1"/>
          </p:cNvSpPr>
          <p:nvPr>
            <p:ph sz="half" idx="2"/>
          </p:nvPr>
        </p:nvSpPr>
        <p:spPr/>
        <p:txBody>
          <a:bodyPr/>
          <a:lstStyle/>
          <a:p>
            <a:endParaRPr lang="en-US" dirty="0"/>
          </a:p>
        </p:txBody>
      </p:sp>
      <p:sp>
        <p:nvSpPr>
          <p:cNvPr id="6" name="Text Placeholder 5">
            <a:extLst>
              <a:ext uri="{FF2B5EF4-FFF2-40B4-BE49-F238E27FC236}">
                <a16:creationId xmlns:a16="http://schemas.microsoft.com/office/drawing/2014/main" id="{F5018B6D-E395-49AD-92AD-AD69E3AB40C3}"/>
              </a:ext>
            </a:extLst>
          </p:cNvPr>
          <p:cNvSpPr>
            <a:spLocks noGrp="1"/>
          </p:cNvSpPr>
          <p:nvPr>
            <p:ph type="body" sz="quarter" idx="3"/>
          </p:nvPr>
        </p:nvSpPr>
        <p:spPr/>
        <p:txBody>
          <a:bodyPr/>
          <a:lstStyle/>
          <a:p>
            <a:endParaRPr lang="en-US" dirty="0"/>
          </a:p>
        </p:txBody>
      </p:sp>
      <p:sp>
        <p:nvSpPr>
          <p:cNvPr id="5" name="Content Placeholder 4">
            <a:extLst>
              <a:ext uri="{FF2B5EF4-FFF2-40B4-BE49-F238E27FC236}">
                <a16:creationId xmlns:a16="http://schemas.microsoft.com/office/drawing/2014/main" id="{BDB9D020-1E25-453D-83DF-1420ACD3968D}"/>
              </a:ext>
            </a:extLst>
          </p:cNvPr>
          <p:cNvSpPr>
            <a:spLocks noGrp="1"/>
          </p:cNvSpPr>
          <p:nvPr>
            <p:ph sz="quarter" idx="4"/>
          </p:nvPr>
        </p:nvSpPr>
        <p:spPr/>
        <p:txBody>
          <a:bodyPr/>
          <a:lstStyle/>
          <a:p>
            <a:endParaRPr lang="en-US" dirty="0"/>
          </a:p>
        </p:txBody>
      </p:sp>
      <p:sp>
        <p:nvSpPr>
          <p:cNvPr id="7" name="Footer Placeholder 6">
            <a:extLst>
              <a:ext uri="{FF2B5EF4-FFF2-40B4-BE49-F238E27FC236}">
                <a16:creationId xmlns:a16="http://schemas.microsoft.com/office/drawing/2014/main" id="{486CE65B-C283-8A90-DF86-161AC356BEA0}"/>
              </a:ext>
            </a:extLst>
          </p:cNvPr>
          <p:cNvSpPr>
            <a:spLocks noGrp="1"/>
          </p:cNvSpPr>
          <p:nvPr>
            <p:ph type="ftr" sz="quarter" idx="11"/>
          </p:nvPr>
        </p:nvSpPr>
        <p:spPr/>
        <p:txBody>
          <a:bodyPr/>
          <a:lstStyle/>
          <a:p>
            <a:r>
              <a:rPr lang="en-US" dirty="0"/>
              <a:t>Presentation title</a:t>
            </a:r>
          </a:p>
        </p:txBody>
      </p:sp>
      <p:sp>
        <p:nvSpPr>
          <p:cNvPr id="9" name="Slide Number Placeholder 7">
            <a:extLst>
              <a:ext uri="{FF2B5EF4-FFF2-40B4-BE49-F238E27FC236}">
                <a16:creationId xmlns:a16="http://schemas.microsoft.com/office/drawing/2014/main" id="{FEDDE84F-33A7-1FC6-0912-6F42974F3C31}"/>
              </a:ext>
            </a:extLst>
          </p:cNvPr>
          <p:cNvSpPr>
            <a:spLocks noGrp="1"/>
          </p:cNvSpPr>
          <p:nvPr>
            <p:ph type="sldNum" sz="quarter" idx="12"/>
          </p:nvPr>
        </p:nvSpPr>
        <p:spPr/>
        <p:txBody>
          <a:bodyPr/>
          <a:lstStyle/>
          <a:p>
            <a:fld id="{294A09A9-5501-47C1-A89A-A340965A2BE2}" type="slidenum">
              <a:rPr lang="en-US" smtClean="0"/>
              <a:pPr/>
              <a:t>6</a:t>
            </a:fld>
            <a:endParaRPr lang="en-US" dirty="0"/>
          </a:p>
        </p:txBody>
      </p:sp>
      <p:pic>
        <p:nvPicPr>
          <p:cNvPr id="2050" name="Picture 2" descr="Adjectives in English explained in pictures - Break Into English">
            <a:extLst>
              <a:ext uri="{FF2B5EF4-FFF2-40B4-BE49-F238E27FC236}">
                <a16:creationId xmlns:a16="http://schemas.microsoft.com/office/drawing/2014/main" id="{B4C31D13-A2BB-368B-B950-90901C38ED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9643" y="381001"/>
            <a:ext cx="7643674" cy="647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5610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F4D5B-3E14-1349-3E16-232AA74EEBAF}"/>
              </a:ext>
            </a:extLst>
          </p:cNvPr>
          <p:cNvSpPr>
            <a:spLocks noGrp="1"/>
          </p:cNvSpPr>
          <p:nvPr>
            <p:ph type="title"/>
          </p:nvPr>
        </p:nvSpPr>
        <p:spPr/>
        <p:txBody>
          <a:bodyPr>
            <a:normAutofit fontScale="90000"/>
          </a:bodyPr>
          <a:lstStyle/>
          <a:p>
            <a:r>
              <a:rPr lang="en-US" dirty="0">
                <a:latin typeface="Baskerville Old Face" panose="02020602080505020303" pitchFamily="18" charset="77"/>
              </a:rPr>
              <a:t>Do exercises</a:t>
            </a:r>
            <a:r>
              <a:rPr lang="ru-RU" dirty="0">
                <a:latin typeface="Baskerville Old Face" panose="02020602080505020303" pitchFamily="18" charset="77"/>
              </a:rPr>
              <a:t>:</a:t>
            </a:r>
            <a:endParaRPr lang="en-US" dirty="0"/>
          </a:p>
        </p:txBody>
      </p:sp>
      <p:sp>
        <p:nvSpPr>
          <p:cNvPr id="4" name="Content Placeholder 3">
            <a:extLst>
              <a:ext uri="{FF2B5EF4-FFF2-40B4-BE49-F238E27FC236}">
                <a16:creationId xmlns:a16="http://schemas.microsoft.com/office/drawing/2014/main" id="{E336DC79-3EA6-7325-3D0B-C041B850142A}"/>
              </a:ext>
            </a:extLst>
          </p:cNvPr>
          <p:cNvSpPr>
            <a:spLocks noGrp="1"/>
          </p:cNvSpPr>
          <p:nvPr>
            <p:ph idx="1"/>
          </p:nvPr>
        </p:nvSpPr>
        <p:spPr>
          <a:xfrm flipH="1" flipV="1">
            <a:off x="12743233" y="5700408"/>
            <a:ext cx="520004" cy="274263"/>
          </a:xfrm>
        </p:spPr>
        <p:txBody>
          <a:bodyPr>
            <a:normAutofit fontScale="25000" lnSpcReduction="20000"/>
          </a:bodyPr>
          <a:lstStyle/>
          <a:p>
            <a:r>
              <a:rPr lang="en-US" sz="1600" dirty="0">
                <a:solidFill>
                  <a:schemeClr val="accent3"/>
                </a:solidFill>
                <a:latin typeface="Gill Sans Nova Light" panose="020B0302020104020203" pitchFamily="34" charset="0"/>
                <a:ea typeface="+mn-lt"/>
                <a:cs typeface="Gill Sans Light" panose="020B0302020104020203" pitchFamily="34" charset="-79"/>
              </a:rPr>
              <a:t> expertise and cross-media growth strategies</a:t>
            </a:r>
          </a:p>
          <a:p>
            <a:r>
              <a:rPr lang="en-US" sz="1600" dirty="0">
                <a:solidFill>
                  <a:schemeClr val="accent3"/>
                </a:solidFill>
                <a:latin typeface="Gill Sans Nova Light" panose="020B0302020104020203" pitchFamily="34" charset="0"/>
                <a:ea typeface="+mn-lt"/>
                <a:cs typeface="Gill Sans Light" panose="020B0302020104020203" pitchFamily="34" charset="-79"/>
              </a:rPr>
              <a:t>Visualize quality intellectual capital</a:t>
            </a:r>
          </a:p>
          <a:p>
            <a:r>
              <a:rPr lang="en-US" sz="1600" dirty="0">
                <a:solidFill>
                  <a:schemeClr val="accent3"/>
                </a:solidFill>
                <a:latin typeface="Gill Sans Nova Light" panose="020B0302020104020203" pitchFamily="34" charset="0"/>
                <a:ea typeface="+mn-lt"/>
                <a:cs typeface="Gill Sans Light" panose="020B0302020104020203" pitchFamily="34" charset="-79"/>
              </a:rPr>
              <a:t>Engage worldwide methodologies with web-enabled technologies</a:t>
            </a:r>
          </a:p>
        </p:txBody>
      </p:sp>
      <p:sp>
        <p:nvSpPr>
          <p:cNvPr id="3" name="Text Placeholder 2">
            <a:extLst>
              <a:ext uri="{FF2B5EF4-FFF2-40B4-BE49-F238E27FC236}">
                <a16:creationId xmlns:a16="http://schemas.microsoft.com/office/drawing/2014/main" id="{E698CE0E-745C-A7EE-B0DE-4912A73B00D8}"/>
              </a:ext>
            </a:extLst>
          </p:cNvPr>
          <p:cNvSpPr>
            <a:spLocks noGrp="1"/>
          </p:cNvSpPr>
          <p:nvPr>
            <p:ph type="body" idx="4294967295"/>
          </p:nvPr>
        </p:nvSpPr>
        <p:spPr>
          <a:xfrm>
            <a:off x="0" y="2162175"/>
            <a:ext cx="3200400" cy="427038"/>
          </a:xfrm>
        </p:spPr>
        <p:txBody>
          <a:bodyPr/>
          <a:lstStyle/>
          <a:p>
            <a:r>
              <a:rPr lang="en-US" sz="2000" dirty="0">
                <a:solidFill>
                  <a:schemeClr val="accent3"/>
                </a:solidFill>
                <a:latin typeface="Baskerville Old Face" panose="02020602080505020303" pitchFamily="18" charset="77"/>
                <a:ea typeface="Baskerville" panose="02020502070401020303" pitchFamily="18" charset="0"/>
                <a:cs typeface="+mn-lt"/>
              </a:rPr>
              <a:t>ROI</a:t>
            </a:r>
            <a:endParaRPr lang="en-US" dirty="0"/>
          </a:p>
        </p:txBody>
      </p:sp>
      <p:sp>
        <p:nvSpPr>
          <p:cNvPr id="5" name="Text Placeholder 4">
            <a:extLst>
              <a:ext uri="{FF2B5EF4-FFF2-40B4-BE49-F238E27FC236}">
                <a16:creationId xmlns:a16="http://schemas.microsoft.com/office/drawing/2014/main" id="{8FD645B0-0A7B-7091-C8D6-E7D27FA25E51}"/>
              </a:ext>
            </a:extLst>
          </p:cNvPr>
          <p:cNvSpPr>
            <a:spLocks noGrp="1"/>
          </p:cNvSpPr>
          <p:nvPr>
            <p:ph type="body" sz="quarter" idx="4294967295"/>
          </p:nvPr>
        </p:nvSpPr>
        <p:spPr>
          <a:xfrm>
            <a:off x="8991600" y="2162175"/>
            <a:ext cx="3200400" cy="427038"/>
          </a:xfrm>
        </p:spPr>
        <p:txBody>
          <a:bodyPr/>
          <a:lstStyle/>
          <a:p>
            <a:pPr marL="0" indent="0">
              <a:buFont typeface="Arial" panose="020B0604020202020204" pitchFamily="34" charset="0"/>
              <a:buNone/>
            </a:pPr>
            <a:r>
              <a:rPr lang="en-US" sz="2000" dirty="0">
                <a:solidFill>
                  <a:schemeClr val="accent3"/>
                </a:solidFill>
                <a:latin typeface="Baskerville Old Face" panose="02020602080505020303" pitchFamily="18" charset="77"/>
                <a:ea typeface="Baskerville" panose="02020502070401020303" pitchFamily="18" charset="0"/>
              </a:rPr>
              <a:t>Niche</a:t>
            </a:r>
            <a:r>
              <a:rPr lang="en-US" sz="2000" dirty="0">
                <a:solidFill>
                  <a:schemeClr val="accent3"/>
                </a:solidFill>
                <a:latin typeface="Baskerville Old Face" panose="02020602080505020303" pitchFamily="18" charset="77"/>
                <a:ea typeface="Baskerville" panose="02020502070401020303" pitchFamily="18" charset="0"/>
                <a:cs typeface="+mn-lt"/>
              </a:rPr>
              <a:t> markets</a:t>
            </a:r>
            <a:endParaRPr lang="en-US" sz="2000" dirty="0">
              <a:solidFill>
                <a:schemeClr val="accent3"/>
              </a:solidFill>
              <a:latin typeface="Baskerville Old Face" panose="02020602080505020303" pitchFamily="18" charset="77"/>
              <a:ea typeface="Baskerville" panose="02020502070401020303" pitchFamily="18" charset="0"/>
            </a:endParaRPr>
          </a:p>
        </p:txBody>
      </p:sp>
      <p:sp>
        <p:nvSpPr>
          <p:cNvPr id="9" name="Text Placeholder 8">
            <a:extLst>
              <a:ext uri="{FF2B5EF4-FFF2-40B4-BE49-F238E27FC236}">
                <a16:creationId xmlns:a16="http://schemas.microsoft.com/office/drawing/2014/main" id="{F0CC0C3B-96FD-06F4-C3EC-91658544150B}"/>
              </a:ext>
            </a:extLst>
          </p:cNvPr>
          <p:cNvSpPr>
            <a:spLocks noGrp="1"/>
          </p:cNvSpPr>
          <p:nvPr>
            <p:ph type="body" sz="quarter" idx="4294967295"/>
          </p:nvPr>
        </p:nvSpPr>
        <p:spPr>
          <a:xfrm>
            <a:off x="8991600" y="2158937"/>
            <a:ext cx="3200400" cy="427038"/>
          </a:xfrm>
        </p:spPr>
        <p:txBody>
          <a:bodyPr/>
          <a:lstStyle/>
          <a:p>
            <a:pPr marL="0" indent="0">
              <a:buNone/>
            </a:pPr>
            <a:r>
              <a:rPr lang="en-US" sz="2000" dirty="0">
                <a:solidFill>
                  <a:schemeClr val="accent3"/>
                </a:solidFill>
                <a:latin typeface="Baskerville Old Face" panose="02020602080505020303" pitchFamily="18" charset="77"/>
                <a:ea typeface="Baskerville" panose="02020502070401020303" pitchFamily="18" charset="0"/>
              </a:rPr>
              <a:t>Supply chains</a:t>
            </a:r>
          </a:p>
        </p:txBody>
      </p:sp>
      <p:sp>
        <p:nvSpPr>
          <p:cNvPr id="7" name="Footer Placeholder 6">
            <a:extLst>
              <a:ext uri="{FF2B5EF4-FFF2-40B4-BE49-F238E27FC236}">
                <a16:creationId xmlns:a16="http://schemas.microsoft.com/office/drawing/2014/main" id="{69D875C8-4D19-8AF8-6F98-F151E309145E}"/>
              </a:ext>
            </a:extLst>
          </p:cNvPr>
          <p:cNvSpPr>
            <a:spLocks noGrp="1"/>
          </p:cNvSpPr>
          <p:nvPr>
            <p:ph type="ftr" sz="quarter" idx="4294967295"/>
          </p:nvPr>
        </p:nvSpPr>
        <p:spPr>
          <a:xfrm>
            <a:off x="0" y="6356350"/>
            <a:ext cx="4114800" cy="365125"/>
          </a:xfrm>
        </p:spPr>
        <p:txBody>
          <a:bodyPr/>
          <a:lstStyle/>
          <a:p>
            <a:r>
              <a:rPr lang="en-US"/>
              <a:t>Presentation title</a:t>
            </a:r>
            <a:endParaRPr lang="en-US" dirty="0"/>
          </a:p>
        </p:txBody>
      </p:sp>
      <p:sp>
        <p:nvSpPr>
          <p:cNvPr id="8" name="Slide Number Placeholder 7">
            <a:extLst>
              <a:ext uri="{FF2B5EF4-FFF2-40B4-BE49-F238E27FC236}">
                <a16:creationId xmlns:a16="http://schemas.microsoft.com/office/drawing/2014/main" id="{7130094C-EC6A-E6F3-2E57-202E962AAC87}"/>
              </a:ext>
            </a:extLst>
          </p:cNvPr>
          <p:cNvSpPr>
            <a:spLocks noGrp="1"/>
          </p:cNvSpPr>
          <p:nvPr>
            <p:ph type="sldNum" sz="quarter" idx="4294967295"/>
          </p:nvPr>
        </p:nvSpPr>
        <p:spPr>
          <a:xfrm>
            <a:off x="9448800" y="6356350"/>
            <a:ext cx="2743200" cy="365125"/>
          </a:xfrm>
        </p:spPr>
        <p:txBody>
          <a:bodyPr/>
          <a:lstStyle/>
          <a:p>
            <a:fld id="{294A09A9-5501-47C1-A89A-A340965A2BE2}" type="slidenum">
              <a:rPr lang="en-US" smtClean="0"/>
              <a:t>7</a:t>
            </a:fld>
            <a:endParaRPr lang="en-US" dirty="0"/>
          </a:p>
        </p:txBody>
      </p:sp>
      <p:pic>
        <p:nvPicPr>
          <p:cNvPr id="3074" name="Picture 2" descr="Степени сравнения прилагательных. Упражнения (для начинающих)">
            <a:extLst>
              <a:ext uri="{FF2B5EF4-FFF2-40B4-BE49-F238E27FC236}">
                <a16:creationId xmlns:a16="http://schemas.microsoft.com/office/drawing/2014/main" id="{C01B3F67-9929-2CA3-F844-BBC99059358C}"/>
              </a:ext>
            </a:extLst>
          </p:cNvPr>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bwMode="auto">
          <a:xfrm>
            <a:off x="6624537" y="2585975"/>
            <a:ext cx="5496128" cy="413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8121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54157-869F-9BBE-CFCF-717129CA6907}"/>
              </a:ext>
            </a:extLst>
          </p:cNvPr>
          <p:cNvSpPr>
            <a:spLocks noGrp="1"/>
          </p:cNvSpPr>
          <p:nvPr>
            <p:ph type="title"/>
          </p:nvPr>
        </p:nvSpPr>
        <p:spPr>
          <a:xfrm>
            <a:off x="1748028" y="1389888"/>
            <a:ext cx="8695944" cy="1325880"/>
          </a:xfrm>
        </p:spPr>
        <p:txBody>
          <a:bodyPr/>
          <a:lstStyle/>
          <a:p>
            <a:r>
              <a:rPr lang="en-US" dirty="0">
                <a:solidFill>
                  <a:schemeClr val="accent3"/>
                </a:solidFill>
                <a:latin typeface="Baskerville Old Face" panose="02020602080505020303" pitchFamily="18" charset="77"/>
              </a:rPr>
              <a:t>Summary</a:t>
            </a:r>
            <a:r>
              <a:rPr lang="en-US" dirty="0">
                <a:solidFill>
                  <a:schemeClr val="accent3"/>
                </a:solidFill>
              </a:rPr>
              <a:t> </a:t>
            </a:r>
            <a:endParaRPr lang="en-US" dirty="0"/>
          </a:p>
        </p:txBody>
      </p:sp>
      <p:sp>
        <p:nvSpPr>
          <p:cNvPr id="3" name="Content Placeholder 2">
            <a:extLst>
              <a:ext uri="{FF2B5EF4-FFF2-40B4-BE49-F238E27FC236}">
                <a16:creationId xmlns:a16="http://schemas.microsoft.com/office/drawing/2014/main" id="{DC9AC05D-560D-1665-8879-549C0B4EDE5C}"/>
              </a:ext>
            </a:extLst>
          </p:cNvPr>
          <p:cNvSpPr>
            <a:spLocks noGrp="1"/>
          </p:cNvSpPr>
          <p:nvPr>
            <p:ph idx="1"/>
          </p:nvPr>
        </p:nvSpPr>
        <p:spPr/>
        <p:txBody>
          <a:bodyPr/>
          <a:lstStyle/>
          <a:p>
            <a:pPr marL="0" indent="0" algn="ctr">
              <a:lnSpc>
                <a:spcPct val="100000"/>
              </a:lnSpc>
              <a:buNone/>
            </a:pPr>
            <a:r>
              <a:rPr lang="en-US" sz="2000" dirty="0">
                <a:solidFill>
                  <a:schemeClr val="accent3"/>
                </a:solidFill>
                <a:latin typeface="Gill Sans Nova Light" panose="020B0302020104020203" pitchFamily="34" charset="0"/>
                <a:ea typeface="+mn-lt"/>
                <a:cs typeface="Gill Sans Light" panose="020B0302020104020203" pitchFamily="34" charset="-79"/>
              </a:rPr>
              <a:t>At Contoso, we believe in giving 110%. By using our next-generation data architecture, we help organizations virtually manage agile workflows. We thrive because of our market knowledge and great team behind our product. As our CEO says, "Efficiencies will come from proactively transforming how we do business."</a:t>
            </a:r>
          </a:p>
          <a:p>
            <a:pPr marL="0" indent="0">
              <a:lnSpc>
                <a:spcPct val="100000"/>
              </a:lnSpc>
              <a:buNone/>
            </a:pPr>
            <a:endParaRPr lang="en-US" dirty="0">
              <a:solidFill>
                <a:schemeClr val="accent3"/>
              </a:solidFill>
              <a:cs typeface="Calibri"/>
            </a:endParaRPr>
          </a:p>
        </p:txBody>
      </p:sp>
      <p:sp>
        <p:nvSpPr>
          <p:cNvPr id="4" name="Footer Placeholder 3">
            <a:extLst>
              <a:ext uri="{FF2B5EF4-FFF2-40B4-BE49-F238E27FC236}">
                <a16:creationId xmlns:a16="http://schemas.microsoft.com/office/drawing/2014/main" id="{8EF088D1-E89A-FD55-EB44-49411774536D}"/>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94026A48-6EF8-D4D0-2C6E-1F96935EA501}"/>
              </a:ext>
            </a:extLst>
          </p:cNvPr>
          <p:cNvSpPr>
            <a:spLocks noGrp="1"/>
          </p:cNvSpPr>
          <p:nvPr>
            <p:ph type="sldNum" sz="quarter" idx="11"/>
          </p:nvPr>
        </p:nvSpPr>
        <p:spPr/>
        <p:txBody>
          <a:bodyPr/>
          <a:lstStyle/>
          <a:p>
            <a:fld id="{294A09A9-5501-47C1-A89A-A340965A2BE2}" type="slidenum">
              <a:rPr lang="en-US" smtClean="0"/>
              <a:pPr/>
              <a:t>8</a:t>
            </a:fld>
            <a:endParaRPr lang="en-US" dirty="0"/>
          </a:p>
        </p:txBody>
      </p:sp>
    </p:spTree>
    <p:extLst>
      <p:ext uri="{BB962C8B-B14F-4D97-AF65-F5344CB8AC3E}">
        <p14:creationId xmlns:p14="http://schemas.microsoft.com/office/powerpoint/2010/main" val="520700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EB5DC-8C2B-5750-6E12-9A35C0FFBA00}"/>
              </a:ext>
            </a:extLst>
          </p:cNvPr>
          <p:cNvSpPr>
            <a:spLocks noGrp="1"/>
          </p:cNvSpPr>
          <p:nvPr>
            <p:ph type="title"/>
          </p:nvPr>
        </p:nvSpPr>
        <p:spPr/>
        <p:txBody>
          <a:bodyPr>
            <a:normAutofit fontScale="90000"/>
          </a:bodyPr>
          <a:lstStyle/>
          <a:p>
            <a:r>
              <a:rPr lang="en-US" dirty="0">
                <a:solidFill>
                  <a:schemeClr val="accent6">
                    <a:lumMod val="50000"/>
                  </a:schemeClr>
                </a:solidFill>
              </a:rPr>
              <a:t>Degrees of adjective</a:t>
            </a:r>
          </a:p>
        </p:txBody>
      </p:sp>
      <p:pic>
        <p:nvPicPr>
          <p:cNvPr id="4098" name="Picture 2" descr="Degrees Of Adjectives - Javatpoint">
            <a:extLst>
              <a:ext uri="{FF2B5EF4-FFF2-40B4-BE49-F238E27FC236}">
                <a16:creationId xmlns:a16="http://schemas.microsoft.com/office/drawing/2014/main" id="{998E8066-2052-7A9E-73BA-9B8E87F848D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130474" y="380999"/>
            <a:ext cx="4876800" cy="5576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0251853"/>
      </p:ext>
    </p:extLst>
  </p:cSld>
  <p:clrMapOvr>
    <a:masterClrMapping/>
  </p:clrMapOvr>
</p:sld>
</file>

<file path=ppt/theme/theme1.xml><?xml version="1.0" encoding="utf-8"?>
<a:theme xmlns:a="http://schemas.openxmlformats.org/drawingml/2006/main" name="Тема Office">
  <a:themeElements>
    <a:clrScheme name="Custom 20">
      <a:dk1>
        <a:srgbClr val="000000"/>
      </a:dk1>
      <a:lt1>
        <a:srgbClr val="FFFFFF"/>
      </a:lt1>
      <a:dk2>
        <a:srgbClr val="CAD8D6"/>
      </a:dk2>
      <a:lt2>
        <a:srgbClr val="E7E6E6"/>
      </a:lt2>
      <a:accent1>
        <a:srgbClr val="7E8679"/>
      </a:accent1>
      <a:accent2>
        <a:srgbClr val="72292A"/>
      </a:accent2>
      <a:accent3>
        <a:srgbClr val="4A3A1C"/>
      </a:accent3>
      <a:accent4>
        <a:srgbClr val="E47D60"/>
      </a:accent4>
      <a:accent5>
        <a:srgbClr val="CEBBAF"/>
      </a:accent5>
      <a:accent6>
        <a:srgbClr val="E8DAC4"/>
      </a:accent6>
      <a:hlink>
        <a:srgbClr val="3968F6"/>
      </a:hlink>
      <a:folHlink>
        <a:srgbClr val="954F72"/>
      </a:folHlink>
    </a:clrScheme>
    <a:fontScheme name="Custom 23">
      <a:majorFont>
        <a:latin typeface="Baskerville Old Face"/>
        <a:ea typeface=""/>
        <a:cs typeface=""/>
      </a:majorFont>
      <a:minorFont>
        <a:latin typeface="Gill Sans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loral-Flourish_Win32_CP_v8" id="{BCFB3359-BC8B-4F4E-99DD-822A55018E7C}" vid="{7DF7CEC2-9D9A-40F6-95E4-E2F6E93D64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4" ma:contentTypeDescription="Create a new document." ma:contentTypeScope="" ma:versionID="2d714a3296df14eba7a100bb665443ca">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49549bf45bfbbfb6cffed527380e77e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14EFF02-EA18-493C-972D-813DB244CB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FBB2F3B-6257-41BB-8B64-5AC7494F274B}">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9ACE2AAA-C718-435C-B4E6-95A08ACAC441}">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{1F8635EB-CC7F-4985-8577-D6409CF9F2FD}tf56410444_win32</Template>
  <TotalTime>48</TotalTime>
  <Words>302</Words>
  <Application>Microsoft Office PowerPoint</Application>
  <PresentationFormat>Широкоэкранный</PresentationFormat>
  <Paragraphs>45</Paragraphs>
  <Slides>12</Slides>
  <Notes>2</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12</vt:i4>
      </vt:variant>
    </vt:vector>
  </HeadingPairs>
  <TitlesOfParts>
    <vt:vector size="22" baseType="lpstr">
      <vt:lpstr>Arial</vt:lpstr>
      <vt:lpstr>Baskerville</vt:lpstr>
      <vt:lpstr>Baskerville Old Face</vt:lpstr>
      <vt:lpstr>Calibri</vt:lpstr>
      <vt:lpstr>Gill Sans Light</vt:lpstr>
      <vt:lpstr>Gill Sans Nova</vt:lpstr>
      <vt:lpstr>Gill Sans Nova Light</vt:lpstr>
      <vt:lpstr>Google Sans</vt:lpstr>
      <vt:lpstr>Times New Roman</vt:lpstr>
      <vt:lpstr>Тема Office</vt:lpstr>
      <vt:lpstr>Тема:Adjective</vt:lpstr>
      <vt:lpstr>План урока:</vt:lpstr>
      <vt:lpstr>            Ход урока:</vt:lpstr>
      <vt:lpstr>Презентация PowerPoint</vt:lpstr>
      <vt:lpstr>What is adjective? An adjective is a word that modifies or describes a noun or pronoun. Adjectives can be used to describe the qualities of someone or something independently or in comparison to something else. Examples: Adjectives in a sentence I like old houses. The boy is tall and skinny.</vt:lpstr>
      <vt:lpstr>Презентация PowerPoint</vt:lpstr>
      <vt:lpstr>Do exercises:</vt:lpstr>
      <vt:lpstr>Summary </vt:lpstr>
      <vt:lpstr>Degrees of adjective</vt:lpstr>
      <vt:lpstr>Do exercise:</vt:lpstr>
      <vt:lpstr>Home work:</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Тема:Adjective</dc:title>
  <dc:creator>User 9</dc:creator>
  <cp:lastModifiedBy>User 9</cp:lastModifiedBy>
  <cp:revision>1</cp:revision>
  <dcterms:created xsi:type="dcterms:W3CDTF">2024-01-06T07:08:07Z</dcterms:created>
  <dcterms:modified xsi:type="dcterms:W3CDTF">2024-01-06T07:56:08Z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