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sldIdLst>
    <p:sldId id="256" r:id="rId2"/>
    <p:sldId id="257" r:id="rId3"/>
    <p:sldId id="261" r:id="rId4"/>
    <p:sldId id="262" r:id="rId5"/>
    <p:sldId id="258" r:id="rId6"/>
    <p:sldId id="263" r:id="rId7"/>
    <p:sldId id="259" r:id="rId8"/>
    <p:sldId id="264" r:id="rId9"/>
    <p:sldId id="265" r:id="rId10"/>
    <p:sldId id="266" r:id="rId11"/>
    <p:sldId id="267" r:id="rId12"/>
    <p:sldId id="268" r:id="rId13"/>
    <p:sldId id="271" r:id="rId14"/>
    <p:sldId id="270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8BF04A7-E0BB-4135-91FA-9C0F8A7A8250}" v="99" dt="2023-12-13T11:23:06.816"/>
    <p1510:client id="{8C6517C0-B871-4B43-B9E9-E3C38D33C88D}" v="612" dt="2023-12-17T13:11:20.272"/>
    <p1510:client id="{B03FB1B8-B541-43DD-A2DD-AFA43D156C61}" v="526" dt="2023-12-11T13:13:57.558"/>
    <p1510:client id="{D6C528DD-753D-44F4-9F90-45C65865E80D}" v="574" dt="2023-12-13T12:59:50.01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4" d="100"/>
          <a:sy n="74" d="100"/>
        </p:scale>
        <p:origin x="-36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345610A-17B4-4656-93CF-E1D9982860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2629" y="1371600"/>
            <a:ext cx="5935540" cy="2696866"/>
          </a:xfrm>
        </p:spPr>
        <p:txBody>
          <a:bodyPr anchor="t">
            <a:normAutofit/>
          </a:bodyPr>
          <a:lstStyle>
            <a:lvl1pPr algn="l"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A451C80B-DFD6-415B-BA5B-E56E510CD1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2629" y="4584879"/>
            <a:ext cx="5935540" cy="1287887"/>
          </a:xfrm>
        </p:spPr>
        <p:txBody>
          <a:bodyPr anchor="b">
            <a:normAutofit/>
          </a:bodyPr>
          <a:lstStyle>
            <a:lvl1pPr marL="0" indent="0" algn="l">
              <a:lnSpc>
                <a:spcPct val="130000"/>
              </a:lnSpc>
              <a:buNone/>
              <a:defRPr sz="1800" b="1" cap="all" spc="30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67A2065B-06FF-4991-9F8A-4BE25457B4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CD3FD-BE54-4400-942B-C6C15AA73DFD}" type="datetimeFigureOut">
              <a:rPr lang="en-US" smtClean="0"/>
              <a:t>1/6/2024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B20DF2FA-C604-45D8-A633-11D3742EC1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2EE5DA9-2D04-4850-AB9F-BD35381650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0CD32-A6C8-4BA5-B3DF-D8325E32C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370903"/>
      </p:ext>
    </p:extLst>
  </p:cSld>
  <p:clrMapOvr>
    <a:masterClrMapping/>
  </p:clrMapOvr>
  <p:transition spd="slow"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95E4BB7-3F30-4C31-9BB2-8EC24FC0A1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1ECF4134-70F5-4EE6-88BE-49D129630C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C19EABC7-C044-44DE-B303-55A0581DA1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CD3FD-BE54-4400-942B-C6C15AA73DFD}" type="datetimeFigureOut">
              <a:rPr lang="en-US" smtClean="0"/>
              <a:t>1/6/2024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D4A63E1-5BC5-402E-9916-BAB84BCF0B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A2EF915-AF64-4ECC-8B1A-B7E6A89B79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0CD32-A6C8-4BA5-B3DF-D8325E32C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661846"/>
      </p:ext>
    </p:extLst>
  </p:cSld>
  <p:clrMapOvr>
    <a:masterClrMapping/>
  </p:clrMapOvr>
  <p:transition spd="slow"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6EB09414-2AA1-4D8E-A00A-C092FBC92D9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198077" y="1401097"/>
            <a:ext cx="2155722" cy="477586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D42C3A78-37C5-46D0-9DF4-CB78AF883C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401097"/>
            <a:ext cx="8232058" cy="477586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49D8705E-925D-4F57-8268-107CE3CF4C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CD3FD-BE54-4400-942B-C6C15AA73DFD}" type="datetimeFigureOut">
              <a:rPr lang="en-US" smtClean="0"/>
              <a:t>1/6/2024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50FE207E-070D-4EC8-A44C-21F1815FDA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15D01D1-C266-4161-A820-C084B98013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0CD32-A6C8-4BA5-B3DF-D8325E32C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371906"/>
      </p:ext>
    </p:extLst>
  </p:cSld>
  <p:clrMapOvr>
    <a:masterClrMapping/>
  </p:clrMapOvr>
  <p:transition spd="slow"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E08B246-6A68-46BE-9DBD-614FA8CF4E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3E47706-8D18-4093-A7C1-F30D7543CE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EC7C8FC-AAEA-4AB6-9DB5-2503F58F0E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CD3FD-BE54-4400-942B-C6C15AA73DFD}" type="datetimeFigureOut">
              <a:rPr lang="en-US" smtClean="0"/>
              <a:t>1/6/2024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8B1616B-3F08-4869-A522-773C38940F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E030CE6-9124-4B3A-A912-AE16B5C340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0CD32-A6C8-4BA5-B3DF-D8325E32C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9621237"/>
      </p:ext>
    </p:extLst>
  </p:cSld>
  <p:clrMapOvr>
    <a:masterClrMapping/>
  </p:clrMapOvr>
  <p:transition spd="slow"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6C78885-57B2-4930-BD7D-CBF916EDF1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2629" y="1709738"/>
            <a:ext cx="9214884" cy="3159974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9BE495E4-2F8B-4CC7-88AC-A312067E60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12628" y="5018567"/>
            <a:ext cx="7907079" cy="107388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F8585CC9-BAD3-4807-90BB-97DA2D6A6B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CD3FD-BE54-4400-942B-C6C15AA73DFD}" type="datetimeFigureOut">
              <a:rPr lang="en-US" smtClean="0"/>
              <a:t>1/6/2024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5F108CEF-165F-4D7E-9666-5CD0156B4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E0EBC3D-3277-4D34-9F67-71040C21E3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0CD32-A6C8-4BA5-B3DF-D8325E32C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912538"/>
      </p:ext>
    </p:extLst>
  </p:cSld>
  <p:clrMapOvr>
    <a:masterClrMapping/>
  </p:clrMapOvr>
  <p:transition spd="slow"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DB477A4-4D01-45B6-9563-0BF13BA72F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2EE17E00-96AC-45F0-82B2-9F601E9B93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14400" y="2849526"/>
            <a:ext cx="5105400" cy="32104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72BA30CD-95C0-427B-A571-A7D8A53278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849526"/>
            <a:ext cx="5105400" cy="321048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86F67CAC-53E4-44AF-BEAC-8FFB96F05A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CD3FD-BE54-4400-942B-C6C15AA73DFD}" type="datetimeFigureOut">
              <a:rPr lang="en-US" smtClean="0"/>
              <a:t>1/6/2024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083D9F3A-E7F0-45E7-AFA8-0D4A669EC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3C5F008B-58BB-45FF-923F-5909DAB49D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0CD32-A6C8-4BA5-B3DF-D8325E32C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643029"/>
      </p:ext>
    </p:extLst>
  </p:cSld>
  <p:clrMapOvr>
    <a:masterClrMapping/>
  </p:clrMapOvr>
  <p:transition spd="slow"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A97B549-9E51-42E0-992A-73E7759577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2628" y="1371599"/>
            <a:ext cx="10442760" cy="93975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C81A5FDC-7C4B-45FB-8462-E2CE79919F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12628" y="2311353"/>
            <a:ext cx="5084947" cy="695372"/>
          </a:xfrm>
        </p:spPr>
        <p:txBody>
          <a:bodyPr anchor="b">
            <a:normAutofit/>
          </a:bodyPr>
          <a:lstStyle>
            <a:lvl1pPr marL="0" indent="0">
              <a:buNone/>
              <a:defRPr sz="1800" b="1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CBD8B686-2E92-45B9-A3D7-9DCAA0C50B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12628" y="3006725"/>
            <a:ext cx="5084947" cy="31829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86ADB526-4A44-47B6-8D14-93202E590AA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2311353"/>
            <a:ext cx="5183188" cy="695372"/>
          </a:xfrm>
        </p:spPr>
        <p:txBody>
          <a:bodyPr anchor="b">
            <a:normAutofit/>
          </a:bodyPr>
          <a:lstStyle>
            <a:lvl1pPr marL="0" indent="0">
              <a:buNone/>
              <a:defRPr sz="1800" b="1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574177CA-5C13-4311-BFD3-B98FBD942DA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3006725"/>
            <a:ext cx="5183188" cy="31829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4DEA255A-4CB5-40CA-B756-1AA5E27C20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CD3FD-BE54-4400-942B-C6C15AA73DFD}" type="datetimeFigureOut">
              <a:rPr lang="en-US" smtClean="0"/>
              <a:t>1/6/2024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FF3072C4-10F1-49B8-B0BF-69204EDDCF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4A5ACC97-44C1-4887-909B-E6732D3C1F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0CD32-A6C8-4BA5-B3DF-D8325E32C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432644"/>
      </p:ext>
    </p:extLst>
  </p:cSld>
  <p:clrMapOvr>
    <a:masterClrMapping/>
  </p:clrMapOvr>
  <p:transition spd="slow"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E27D313-943A-47E0-8A7A-DFFBCC297A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23AC25A7-81C8-4AA1-AD9F-C78A451FDE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CD3FD-BE54-4400-942B-C6C15AA73DFD}" type="datetimeFigureOut">
              <a:rPr lang="en-US" smtClean="0"/>
              <a:t>1/6/2024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6EF54740-6022-46B2-9C55-B60E965168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089497C9-6B5E-46D6-8FE9-0A5E0CF7F9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0CD32-A6C8-4BA5-B3DF-D8325E32C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9629847"/>
      </p:ext>
    </p:extLst>
  </p:cSld>
  <p:clrMapOvr>
    <a:masterClrMapping/>
  </p:clrMapOvr>
  <p:transition spd="slow"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92740D3C-270A-401A-810C-2F86BBBB87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CD3FD-BE54-4400-942B-C6C15AA73DFD}" type="datetimeFigureOut">
              <a:rPr lang="en-US" smtClean="0"/>
              <a:t>1/6/2024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DDCBE9F8-1765-4F36-A4DE-1DB136025A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7790CF9E-A6C6-4873-ADBE-7A2939319E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0CD32-A6C8-4BA5-B3DF-D8325E32C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8769741"/>
      </p:ext>
    </p:extLst>
  </p:cSld>
  <p:clrMapOvr>
    <a:masterClrMapping/>
  </p:clrMapOvr>
  <p:transition spd="slow"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F08CDF8-00AD-4441-A6D5-9D7A659EB6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2628" y="1463038"/>
            <a:ext cx="3859397" cy="1471548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28C330AF-CB7E-420A-AE8A-E02E903258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F43257AD-2422-4CDA-9C55-700F4B5BF2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12628" y="2934586"/>
            <a:ext cx="3859397" cy="293440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E51B7454-C1CC-46F2-A6FB-1FE786C48F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CD3FD-BE54-4400-942B-C6C15AA73DFD}" type="datetimeFigureOut">
              <a:rPr lang="en-US" smtClean="0"/>
              <a:t>1/6/2024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49077DBE-6CC7-421B-AB5E-341E20BD92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FD6EAB8F-7526-4CDB-B782-FAD8B3E70B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0CD32-A6C8-4BA5-B3DF-D8325E32C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04513"/>
      </p:ext>
    </p:extLst>
  </p:cSld>
  <p:clrMapOvr>
    <a:masterClrMapping/>
  </p:clrMapOvr>
  <p:transition spd="slow"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231647F-5A61-44C9-81DC-331C9AE5DD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2628" y="1463038"/>
            <a:ext cx="3859397" cy="1471548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31627A0F-F1B8-49BE-A0FF-7FE16E3BDCC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C86D1BD6-1519-4431-9FAF-7D4F412997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12628" y="2934586"/>
            <a:ext cx="3859397" cy="293440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25A587A0-353B-42C2-BA96-B1ADEDF642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CD3FD-BE54-4400-942B-C6C15AA73DFD}" type="datetimeFigureOut">
              <a:rPr lang="en-US" smtClean="0"/>
              <a:t>1/6/2024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44D5A88E-3957-4B76-B1BE-4164029217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A5F7C5FD-E56A-4C66-8F23-087F95A2FD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0CD32-A6C8-4BA5-B3DF-D8325E32C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1244150"/>
      </p:ext>
    </p:extLst>
  </p:cSld>
  <p:clrMapOvr>
    <a:masterClrMapping/>
  </p:clrMapOvr>
  <p:transition spd="slow"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1AB4E786-7636-4278-8595-D365D28A79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1371601"/>
            <a:ext cx="10363200" cy="118757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EA740849-7059-4C70-992B-5304D2EE9B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14399" y="2559171"/>
            <a:ext cx="10363200" cy="33826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09FEBF6-CEA6-4332-87B3-697807571C8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12628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cap="all" spc="300" baseline="0">
                <a:solidFill>
                  <a:schemeClr val="tx1"/>
                </a:solidFill>
              </a:defRPr>
            </a:lvl1pPr>
          </a:lstStyle>
          <a:p>
            <a:fld id="{F07CD3FD-BE54-4400-942B-C6C15AA73DFD}" type="datetimeFigureOut">
              <a:rPr lang="en-US" smtClean="0"/>
              <a:t>1/6/2024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BC6BAF94-621C-43E1-BA0C-410A689903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67622" y="6356350"/>
            <a:ext cx="40403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cap="all" spc="300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137D19E5-9E16-48C9-AAE2-0C70679A8D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07995" y="6356350"/>
            <a:ext cx="7230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cap="all" spc="300" baseline="0">
                <a:solidFill>
                  <a:schemeClr val="tx1"/>
                </a:solidFill>
              </a:defRPr>
            </a:lvl1pPr>
          </a:lstStyle>
          <a:p>
            <a:fld id="{A4C0CD32-A6C8-4BA5-B3DF-D8325E32CAA4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xmlns="" id="{F209B62C-3402-4623-9A7C-AA048B56F8C3}"/>
              </a:ext>
            </a:extLst>
          </p:cNvPr>
          <p:cNvCxnSpPr>
            <a:cxnSpLocks/>
          </p:cNvCxnSpPr>
          <p:nvPr/>
        </p:nvCxnSpPr>
        <p:spPr>
          <a:xfrm>
            <a:off x="990600" y="1031001"/>
            <a:ext cx="978862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0192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79" r:id="rId6"/>
    <p:sldLayoutId id="2147483675" r:id="rId7"/>
    <p:sldLayoutId id="2147483676" r:id="rId8"/>
    <p:sldLayoutId id="2147483677" r:id="rId9"/>
    <p:sldLayoutId id="2147483678" r:id="rId10"/>
    <p:sldLayoutId id="2147483680" r:id="rId11"/>
  </p:sldLayoutIdLst>
  <p:transition spd="slow">
    <p:split orient="vert"/>
  </p:transition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87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93776" indent="-228600" algn="l" defTabSz="914400" rtl="0" eaLnBrk="1" latinLnBrk="0" hangingPunct="1">
        <a:lnSpc>
          <a:spcPct val="120000"/>
        </a:lnSpc>
        <a:spcBef>
          <a:spcPts val="500"/>
        </a:spcBef>
        <a:buSzPct val="87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228600" algn="l" defTabSz="914400" rtl="0" eaLnBrk="1" latinLnBrk="0" hangingPunct="1">
        <a:lnSpc>
          <a:spcPct val="120000"/>
        </a:lnSpc>
        <a:spcBef>
          <a:spcPts val="500"/>
        </a:spcBef>
        <a:buSzPct val="87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51560" indent="-285750" algn="l" defTabSz="914400" rtl="0" eaLnBrk="1" latinLnBrk="0" hangingPunct="1">
        <a:lnSpc>
          <a:spcPct val="120000"/>
        </a:lnSpc>
        <a:spcBef>
          <a:spcPts val="500"/>
        </a:spcBef>
        <a:buSzPct val="87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228600" algn="l" defTabSz="914400" rtl="0" eaLnBrk="1" latinLnBrk="0" hangingPunct="1">
        <a:lnSpc>
          <a:spcPct val="120000"/>
        </a:lnSpc>
        <a:spcBef>
          <a:spcPts val="500"/>
        </a:spcBef>
        <a:buSzPct val="87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xmlns="" id="{19F9BF86-FE94-4517-B97D-026C7515E58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Рисунок 3" descr="Изображение выглядит как картина, рисунок, зарисовка, искусство&#10;&#10;Автоматически созданное описание">
            <a:extLst>
              <a:ext uri="{FF2B5EF4-FFF2-40B4-BE49-F238E27FC236}">
                <a16:creationId xmlns:a16="http://schemas.microsoft.com/office/drawing/2014/main" xmlns="" id="{6E7AF8FD-3D12-480E-6F98-4CD4ED1ACC0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0457" b="8114"/>
          <a:stretch/>
        </p:blipFill>
        <p:spPr>
          <a:xfrm>
            <a:off x="20" y="10"/>
            <a:ext cx="12191979" cy="6857989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9BD78BA5-2579-4D62-B68F-2289D39BF37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-406" y="0"/>
            <a:ext cx="8543515" cy="6858000"/>
          </a:xfrm>
          <a:prstGeom prst="rect">
            <a:avLst/>
          </a:prstGeom>
          <a:gradFill flip="none" rotWithShape="1">
            <a:gsLst>
              <a:gs pos="0">
                <a:srgbClr val="000000">
                  <a:alpha val="0"/>
                </a:srgbClr>
              </a:gs>
              <a:gs pos="58000">
                <a:srgbClr val="000000">
                  <a:alpha val="55000"/>
                </a:srgbClr>
              </a:gs>
              <a:gs pos="93000">
                <a:srgbClr val="000000">
                  <a:alpha val="64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4F102D1-E9C0-515D-EA1E-FB5E00F76CF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8168" y="2442156"/>
            <a:ext cx="11835664" cy="2514600"/>
          </a:xfrm>
        </p:spPr>
        <p:txBody>
          <a:bodyPr anchor="t">
            <a:noAutofit/>
          </a:bodyPr>
          <a:lstStyle/>
          <a:p>
            <a:pPr algn="ctr">
              <a:lnSpc>
                <a:spcPct val="90000"/>
              </a:lnSpc>
            </a:pPr>
            <a:r>
              <a:rPr lang="ru-RU" sz="4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сказочных и былинных элементов, а также лирических песен в поэме </a:t>
            </a:r>
            <a:r>
              <a:rPr lang="ru-RU" sz="4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"</a:t>
            </a:r>
            <a:r>
              <a:rPr lang="ru-RU" sz="4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Кому на Руси жить хорошо?"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FEC68E17-D166-6B3E-1EB8-7422112A67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6954" y="4307414"/>
            <a:ext cx="6805135" cy="1632432"/>
          </a:xfrm>
        </p:spPr>
        <p:txBody>
          <a:bodyPr vert="horz" lIns="91440" tIns="45720" rIns="91440" bIns="45720" rtlCol="0" anchor="t">
            <a:noAutofit/>
          </a:bodyPr>
          <a:lstStyle/>
          <a:p>
            <a:pPr>
              <a:lnSpc>
                <a:spcPct val="120000"/>
              </a:lnSpc>
            </a:pPr>
            <a:r>
              <a:rPr lang="ru-RU" sz="240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</a:t>
            </a:r>
          </a:p>
          <a:p>
            <a:pPr>
              <a:lnSpc>
                <a:spcPct val="120000"/>
              </a:lnSpc>
            </a:pPr>
            <a:r>
              <a:rPr lang="ru-RU" sz="2000" i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Завелицкая</a:t>
            </a:r>
            <a:r>
              <a:rPr lang="ru-RU" sz="20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Е.В., учитель русского языка и литературы                                 МБОУ «</a:t>
            </a:r>
            <a:r>
              <a:rPr lang="ru-RU" sz="2000" i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Волочаевский</a:t>
            </a:r>
            <a:r>
              <a:rPr lang="ru-RU" sz="20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лицей» </a:t>
            </a:r>
            <a:r>
              <a:rPr lang="ru-RU" sz="2000" i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г.Хабаровск</a:t>
            </a:r>
            <a:endParaRPr lang="ru-RU" sz="2000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97CC2FE6-3AD0-4131-B4BC-1F4D65E25E1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997529" y="4861206"/>
            <a:ext cx="978862" cy="0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1651579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F209B62C-3402-4623-9A7C-AA048B56F8C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990600" y="1031001"/>
            <a:ext cx="978862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063F27BC-7079-4FF7-8F7C-ABC82FA3C24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64F549C5-B5B6-4898-8630-053866568AD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Рисунок 4" descr="Изображение выглядит как искусство, зарисовка, рисунок, картина&#10;&#10;Автоматически созданное описание">
            <a:extLst>
              <a:ext uri="{FF2B5EF4-FFF2-40B4-BE49-F238E27FC236}">
                <a16:creationId xmlns:a16="http://schemas.microsoft.com/office/drawing/2014/main" xmlns="" id="{0F4354BC-EC4A-CE7B-73D1-9AF7C031FF1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40000"/>
          </a:blip>
          <a:srcRect r="19111" b="-1"/>
          <a:stretch/>
        </p:blipFill>
        <p:spPr>
          <a:xfrm>
            <a:off x="20" y="10"/>
            <a:ext cx="12191980" cy="685798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DB9D9833-2874-B080-FC8E-99633E92BACF}"/>
              </a:ext>
            </a:extLst>
          </p:cNvPr>
          <p:cNvSpPr txBox="1"/>
          <p:nvPr/>
        </p:nvSpPr>
        <p:spPr>
          <a:xfrm>
            <a:off x="6606862" y="2325864"/>
            <a:ext cx="5585138" cy="4477111"/>
          </a:xfrm>
          <a:prstGeom prst="rect">
            <a:avLst/>
          </a:prstGeom>
        </p:spPr>
        <p:txBody>
          <a:bodyPr rot="0" spcFirstLastPara="0" vertOverflow="overflow" horzOverflow="overflow" vert="horz" lIns="91440" tIns="45720" rIns="91440" bIns="45720" numCol="1" spcCol="0" rtlCol="0" fromWordArt="0" anchor="t" anchorCtr="0" forceAA="0" compatLnSpc="1">
            <a:prstTxWarp prst="textNoShape">
              <a:avLst/>
            </a:prstTxWarp>
            <a:normAutofit/>
          </a:bodyPr>
          <a:lstStyle/>
          <a:p>
            <a:pPr algn="ctr">
              <a:spcAft>
                <a:spcPts val="600"/>
              </a:spcAft>
              <a:buSzPct val="87000"/>
              <a:buFont typeface="Arial" panose="020B0604020202020204" pitchFamily="34" charset="0"/>
              <a:buChar char="•"/>
            </a:pPr>
            <a:r>
              <a:rPr lang="en-US" sz="2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Органично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sz="2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вливаются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sz="2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песни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sz="2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Гриши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sz="2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Добросклонова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en-US" sz="2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знающего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о </a:t>
            </a:r>
            <a:r>
              <a:rPr lang="en-US" sz="2400" b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том</a:t>
            </a:r>
            <a:r>
              <a:rPr lang="en-US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sz="2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счастье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sz="2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может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sz="2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быть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sz="2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достигнуто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в </a:t>
            </a: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результате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sz="2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борьбы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sz="2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sz="2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общие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sz="2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интересы</a:t>
            </a:r>
            <a:r>
              <a:rPr lang="en-US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Глубоким</a:t>
            </a:r>
            <a:r>
              <a:rPr lang="en-US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лирическим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чувством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проникнута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sz="2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песня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«В </a:t>
            </a:r>
            <a:r>
              <a:rPr lang="en-US" sz="2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минуту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уныния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о </a:t>
            </a:r>
            <a:r>
              <a:rPr lang="en-US" sz="2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Родина-мать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...», в </a:t>
            </a:r>
            <a:r>
              <a:rPr lang="en-US" sz="2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которой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горячо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sz="2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взволнованно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говорится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 </a:t>
            </a:r>
            <a:r>
              <a:rPr lang="en-US" sz="2400" b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жизни</a:t>
            </a: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страны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отмены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крепостного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права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xmlns="" id="{FF43DFA6-AAD3-45D1-9463-5131054B328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990600" y="1031001"/>
            <a:ext cx="978862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1">
            <a:extLst>
              <a:ext uri="{FF2B5EF4-FFF2-40B4-BE49-F238E27FC236}">
                <a16:creationId xmlns:a16="http://schemas.microsoft.com/office/drawing/2014/main" xmlns="" id="{495F1D81-D9E5-E970-4487-43608C7E935C}"/>
              </a:ext>
            </a:extLst>
          </p:cNvPr>
          <p:cNvSpPr txBox="1"/>
          <p:nvPr/>
        </p:nvSpPr>
        <p:spPr>
          <a:xfrm>
            <a:off x="231819" y="1103104"/>
            <a:ext cx="5518030" cy="5847755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150" dirty="0">
                <a:solidFill>
                  <a:schemeClr val="bg1"/>
                </a:solidFill>
              </a:rPr>
              <a:t>"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минуты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унынья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о 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родина-мать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b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мыслью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вперед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улетаю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Еще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суждено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тебе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много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страдать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погибнешь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я 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знаю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Был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гуще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невежества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мрак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тобой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b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Удушливей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сон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непробудный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b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Была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глубоко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несчастной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страной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b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Подавленной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рабски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бессудной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Давно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народ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твой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игрушкой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служил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Позорным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страстям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господина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?...</a:t>
            </a:r>
            <a:b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ужас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народа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слове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набор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Подобен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был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ужасу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казни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b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Довольно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 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Окончен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 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прошедшим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расчет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b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Окончен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расчет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 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господином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b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Сбирается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 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силами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русский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народ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учится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быть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гражданином</a:t>
            </a:r>
            <a:r>
              <a:rPr lang="en-US" sz="2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..."</a:t>
            </a: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5048409"/>
      </p:ext>
    </p:extLst>
  </p:cSld>
  <p:clrMapOvr>
    <a:masterClrMapping/>
  </p:clrMapOvr>
  <p:transition spd="slow">
    <p:split orient="vert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xmlns="" id="{F209B62C-3402-4623-9A7C-AA048B56F8C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990600" y="1031001"/>
            <a:ext cx="978862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063F27BC-7079-4FF7-8F7C-ABC82FA3C24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64F549C5-B5B6-4898-8630-053866568AD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Рисунок 10" descr="Изображение выглядит как зарисовка, одежда, рисунок, картина&#10;&#10;Автоматически созданное описание">
            <a:extLst>
              <a:ext uri="{FF2B5EF4-FFF2-40B4-BE49-F238E27FC236}">
                <a16:creationId xmlns:a16="http://schemas.microsoft.com/office/drawing/2014/main" xmlns="" id="{86A9AB09-18C7-4045-9AAC-CACF1FF0560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40000"/>
          </a:blip>
          <a:srcRect t="10031" b="5383"/>
          <a:stretch/>
        </p:blipFill>
        <p:spPr>
          <a:xfrm>
            <a:off x="20" y="10"/>
            <a:ext cx="12191980" cy="685798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E2DE3E84-1C6C-A8AA-6628-F597126A815B}"/>
              </a:ext>
            </a:extLst>
          </p:cNvPr>
          <p:cNvSpPr txBox="1"/>
          <p:nvPr/>
        </p:nvSpPr>
        <p:spPr>
          <a:xfrm>
            <a:off x="141554" y="1058174"/>
            <a:ext cx="5398813" cy="5497901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600"/>
              </a:spcAft>
              <a:buSzPct val="87000"/>
              <a:buFont typeface="Arial" panose="020B0604020202020204" pitchFamily="34" charset="0"/>
              <a:buChar char="•"/>
            </a:pPr>
            <a:r>
              <a:rPr lang="en-US" sz="2200" dirty="0" err="1">
                <a:solidFill>
                  <a:srgbClr val="FFFFFF"/>
                </a:solidFill>
              </a:rPr>
              <a:t>Если</a:t>
            </a:r>
            <a:r>
              <a:rPr lang="en-US" sz="2200" dirty="0">
                <a:solidFill>
                  <a:srgbClr val="FFFFFF"/>
                </a:solidFill>
              </a:rPr>
              <a:t> в </a:t>
            </a:r>
            <a:r>
              <a:rPr lang="en-US" sz="2200" dirty="0" err="1">
                <a:solidFill>
                  <a:srgbClr val="FFFFFF"/>
                </a:solidFill>
              </a:rPr>
              <a:t>начале</a:t>
            </a:r>
            <a:r>
              <a:rPr lang="en-US" sz="2200" dirty="0">
                <a:solidFill>
                  <a:srgbClr val="FFFFFF"/>
                </a:solidFill>
              </a:rPr>
              <a:t> </a:t>
            </a:r>
            <a:r>
              <a:rPr lang="en-US" sz="2200" dirty="0" err="1">
                <a:solidFill>
                  <a:srgbClr val="FFFFFF"/>
                </a:solidFill>
              </a:rPr>
              <a:t>поэмы</a:t>
            </a:r>
            <a:r>
              <a:rPr lang="en-US" sz="2200" dirty="0">
                <a:solidFill>
                  <a:srgbClr val="FFFFFF"/>
                </a:solidFill>
              </a:rPr>
              <a:t> </a:t>
            </a:r>
            <a:r>
              <a:rPr lang="en-US" sz="2200" dirty="0" err="1">
                <a:solidFill>
                  <a:srgbClr val="FFFFFF"/>
                </a:solidFill>
              </a:rPr>
              <a:t>песни</a:t>
            </a:r>
            <a:r>
              <a:rPr lang="en-US" sz="2200" dirty="0">
                <a:solidFill>
                  <a:srgbClr val="FFFFFF"/>
                </a:solidFill>
              </a:rPr>
              <a:t> </a:t>
            </a:r>
            <a:r>
              <a:rPr lang="en-US" sz="2200" dirty="0" err="1">
                <a:solidFill>
                  <a:srgbClr val="FFFFFF"/>
                </a:solidFill>
              </a:rPr>
              <a:t>поясняют</a:t>
            </a:r>
            <a:r>
              <a:rPr lang="en-US" sz="2200" dirty="0">
                <a:solidFill>
                  <a:srgbClr val="FFFFFF"/>
                </a:solidFill>
              </a:rPr>
              <a:t/>
            </a:r>
            <a:br>
              <a:rPr lang="en-US" sz="2200" dirty="0">
                <a:solidFill>
                  <a:srgbClr val="FFFFFF"/>
                </a:solidFill>
              </a:rPr>
            </a:br>
            <a:r>
              <a:rPr lang="en-US" sz="2200" dirty="0" err="1">
                <a:solidFill>
                  <a:srgbClr val="FFFFFF"/>
                </a:solidFill>
              </a:rPr>
              <a:t>рассказы</a:t>
            </a:r>
            <a:r>
              <a:rPr lang="en-US" sz="2200" dirty="0">
                <a:solidFill>
                  <a:srgbClr val="FFFFFF"/>
                </a:solidFill>
              </a:rPr>
              <a:t>, </a:t>
            </a:r>
            <a:r>
              <a:rPr lang="en-US" sz="2200" dirty="0" err="1">
                <a:solidFill>
                  <a:srgbClr val="FFFFFF"/>
                </a:solidFill>
              </a:rPr>
              <a:t>которые</a:t>
            </a:r>
            <a:r>
              <a:rPr lang="en-US" sz="2200" dirty="0">
                <a:solidFill>
                  <a:srgbClr val="FFFFFF"/>
                </a:solidFill>
              </a:rPr>
              <a:t> </a:t>
            </a:r>
            <a:r>
              <a:rPr lang="en-US" sz="2200" dirty="0" err="1">
                <a:solidFill>
                  <a:srgbClr val="FFFFFF"/>
                </a:solidFill>
              </a:rPr>
              <a:t>слушают</a:t>
            </a:r>
            <a:r>
              <a:rPr lang="en-US" sz="2200" dirty="0">
                <a:solidFill>
                  <a:srgbClr val="FFFFFF"/>
                </a:solidFill>
              </a:rPr>
              <a:t/>
            </a:r>
            <a:br>
              <a:rPr lang="en-US" sz="2200" dirty="0">
                <a:solidFill>
                  <a:srgbClr val="FFFFFF"/>
                </a:solidFill>
              </a:rPr>
            </a:br>
            <a:r>
              <a:rPr lang="en-US" sz="2200" dirty="0" err="1">
                <a:solidFill>
                  <a:srgbClr val="FFFFFF"/>
                </a:solidFill>
              </a:rPr>
              <a:t>странники</a:t>
            </a:r>
            <a:r>
              <a:rPr lang="en-US" sz="2200" dirty="0">
                <a:solidFill>
                  <a:srgbClr val="FFFFFF"/>
                </a:solidFill>
              </a:rPr>
              <a:t>, </a:t>
            </a:r>
            <a:r>
              <a:rPr lang="en-US" sz="2200" dirty="0" err="1">
                <a:solidFill>
                  <a:srgbClr val="FFFFFF"/>
                </a:solidFill>
              </a:rPr>
              <a:t>то</a:t>
            </a:r>
            <a:r>
              <a:rPr lang="en-US" sz="2200" dirty="0">
                <a:solidFill>
                  <a:srgbClr val="FFFFFF"/>
                </a:solidFill>
              </a:rPr>
              <a:t> к </a:t>
            </a:r>
            <a:r>
              <a:rPr lang="en-US" sz="2200" dirty="0" err="1">
                <a:solidFill>
                  <a:srgbClr val="FFFFFF"/>
                </a:solidFill>
              </a:rPr>
              <a:t>концу</a:t>
            </a:r>
            <a:r>
              <a:rPr lang="en-US" sz="2200" dirty="0">
                <a:solidFill>
                  <a:srgbClr val="FFFFFF"/>
                </a:solidFill>
              </a:rPr>
              <a:t> </a:t>
            </a:r>
            <a:r>
              <a:rPr lang="en-US" sz="2200" dirty="0" err="1">
                <a:solidFill>
                  <a:srgbClr val="FFFFFF"/>
                </a:solidFill>
              </a:rPr>
              <a:t>поэмы</a:t>
            </a:r>
            <a:r>
              <a:rPr lang="en-US" sz="2200" dirty="0">
                <a:solidFill>
                  <a:srgbClr val="FFFFFF"/>
                </a:solidFill>
              </a:rPr>
              <a:t> </a:t>
            </a:r>
            <a:r>
              <a:rPr lang="en-US" sz="2200" dirty="0" err="1">
                <a:solidFill>
                  <a:srgbClr val="FFFFFF"/>
                </a:solidFill>
              </a:rPr>
              <a:t>их</a:t>
            </a:r>
            <a:r>
              <a:rPr lang="en-US" sz="2200" dirty="0">
                <a:solidFill>
                  <a:srgbClr val="FFFFFF"/>
                </a:solidFill>
              </a:rPr>
              <a:t> </a:t>
            </a:r>
            <a:r>
              <a:rPr lang="en-US" sz="2200" dirty="0" err="1">
                <a:solidFill>
                  <a:srgbClr val="FFFFFF"/>
                </a:solidFill>
              </a:rPr>
              <a:t>роль</a:t>
            </a:r>
            <a:r>
              <a:rPr lang="en-US" sz="2200" dirty="0">
                <a:solidFill>
                  <a:srgbClr val="FFFFFF"/>
                </a:solidFill>
              </a:rPr>
              <a:t> </a:t>
            </a:r>
            <a:r>
              <a:rPr lang="en-US" sz="2200" dirty="0" err="1">
                <a:solidFill>
                  <a:srgbClr val="FFFFFF"/>
                </a:solidFill>
              </a:rPr>
              <a:t>возрастает</a:t>
            </a:r>
            <a:r>
              <a:rPr lang="en-US" sz="2200" dirty="0">
                <a:solidFill>
                  <a:srgbClr val="FFFFFF"/>
                </a:solidFill>
              </a:rPr>
              <a:t> и </a:t>
            </a:r>
            <a:r>
              <a:rPr lang="en-US" sz="2200" dirty="0" err="1">
                <a:solidFill>
                  <a:srgbClr val="FFFFFF"/>
                </a:solidFill>
              </a:rPr>
              <a:t>они</a:t>
            </a:r>
            <a:r>
              <a:rPr lang="en-US" sz="2200" dirty="0">
                <a:solidFill>
                  <a:srgbClr val="FFFFFF"/>
                </a:solidFill>
              </a:rPr>
              <a:t> </a:t>
            </a:r>
            <a:r>
              <a:rPr lang="en-US" sz="2200" dirty="0" err="1">
                <a:solidFill>
                  <a:srgbClr val="FFFFFF"/>
                </a:solidFill>
              </a:rPr>
              <a:t>начинают</a:t>
            </a:r>
            <a:r>
              <a:rPr lang="en-US" sz="2200" dirty="0">
                <a:solidFill>
                  <a:srgbClr val="FFFFFF"/>
                </a:solidFill>
              </a:rPr>
              <a:t> </a:t>
            </a:r>
            <a:r>
              <a:rPr lang="en-US" sz="2200" dirty="0" err="1">
                <a:solidFill>
                  <a:srgbClr val="FFFFFF"/>
                </a:solidFill>
              </a:rPr>
              <a:t>нести</a:t>
            </a:r>
            <a:r>
              <a:rPr lang="en-US" sz="2200" dirty="0">
                <a:solidFill>
                  <a:srgbClr val="FFFFFF"/>
                </a:solidFill>
              </a:rPr>
              <a:t> </a:t>
            </a:r>
            <a:r>
              <a:rPr lang="en-US" sz="2200" dirty="0" err="1">
                <a:solidFill>
                  <a:srgbClr val="FFFFFF"/>
                </a:solidFill>
              </a:rPr>
              <a:t>основную</a:t>
            </a:r>
            <a:r>
              <a:rPr lang="en-US" sz="2200" dirty="0">
                <a:solidFill>
                  <a:srgbClr val="FFFFFF"/>
                </a:solidFill>
              </a:rPr>
              <a:t> </a:t>
            </a:r>
            <a:r>
              <a:rPr lang="en-US" sz="2200" dirty="0" err="1">
                <a:solidFill>
                  <a:srgbClr val="FFFFFF"/>
                </a:solidFill>
              </a:rPr>
              <a:t>смысловую</a:t>
            </a:r>
            <a:r>
              <a:rPr lang="en-US" sz="2200" dirty="0">
                <a:solidFill>
                  <a:srgbClr val="FFFFFF"/>
                </a:solidFill>
              </a:rPr>
              <a:t> </a:t>
            </a:r>
            <a:r>
              <a:rPr lang="en-US" sz="2200" dirty="0" err="1">
                <a:solidFill>
                  <a:srgbClr val="FFFFFF"/>
                </a:solidFill>
              </a:rPr>
              <a:t>нагрузку</a:t>
            </a:r>
            <a:r>
              <a:rPr lang="en-US" sz="2200" dirty="0">
                <a:solidFill>
                  <a:srgbClr val="FFFFFF"/>
                </a:solidFill>
              </a:rPr>
              <a:t>.</a:t>
            </a:r>
            <a:endParaRPr lang="ru-RU" dirty="0"/>
          </a:p>
          <a:p>
            <a:pPr>
              <a:spcAft>
                <a:spcPts val="600"/>
              </a:spcAft>
              <a:buSzPct val="87000"/>
              <a:buFont typeface="Arial" panose="020B0604020202020204" pitchFamily="34" charset="0"/>
              <a:buChar char="•"/>
            </a:pPr>
            <a:endParaRPr lang="en-US" sz="2200" dirty="0">
              <a:solidFill>
                <a:srgbClr val="FFFFFF"/>
              </a:solidFill>
            </a:endParaRPr>
          </a:p>
          <a:p>
            <a:pPr>
              <a:spcAft>
                <a:spcPts val="600"/>
              </a:spcAft>
              <a:buSzPct val="87000"/>
              <a:buFont typeface="Arial" panose="020B0604020202020204" pitchFamily="34" charset="0"/>
              <a:buChar char="•"/>
            </a:pPr>
            <a:r>
              <a:rPr lang="en-US" sz="2200" dirty="0" err="1">
                <a:solidFill>
                  <a:srgbClr val="FFFFFF"/>
                </a:solidFill>
              </a:rPr>
              <a:t>Песня</a:t>
            </a:r>
            <a:r>
              <a:rPr lang="en-US" sz="2200" dirty="0">
                <a:solidFill>
                  <a:srgbClr val="FFFFFF"/>
                </a:solidFill>
              </a:rPr>
              <a:t> "</a:t>
            </a:r>
            <a:r>
              <a:rPr lang="en-US" sz="2200" dirty="0" err="1">
                <a:solidFill>
                  <a:srgbClr val="FFFFFF"/>
                </a:solidFill>
              </a:rPr>
              <a:t>Русь</a:t>
            </a:r>
            <a:r>
              <a:rPr lang="en-US" sz="2200" dirty="0">
                <a:solidFill>
                  <a:srgbClr val="FFFFFF"/>
                </a:solidFill>
              </a:rPr>
              <a:t>" </a:t>
            </a:r>
            <a:r>
              <a:rPr lang="en-US" sz="2200" dirty="0" err="1">
                <a:solidFill>
                  <a:srgbClr val="FFFFFF"/>
                </a:solidFill>
              </a:rPr>
              <a:t>Гриши</a:t>
            </a:r>
            <a:r>
              <a:rPr lang="en-US" sz="2200" dirty="0">
                <a:solidFill>
                  <a:srgbClr val="FFFFFF"/>
                </a:solidFill>
              </a:rPr>
              <a:t> </a:t>
            </a:r>
            <a:r>
              <a:rPr lang="en-US" sz="2200" dirty="0" err="1">
                <a:solidFill>
                  <a:srgbClr val="FFFFFF"/>
                </a:solidFill>
              </a:rPr>
              <a:t>Добросклонова</a:t>
            </a:r>
            <a:r>
              <a:rPr lang="en-US" sz="2200" dirty="0">
                <a:solidFill>
                  <a:srgbClr val="FFFFFF"/>
                </a:solidFill>
              </a:rPr>
              <a:t> </a:t>
            </a:r>
            <a:r>
              <a:rPr lang="en-US" sz="2200" dirty="0" err="1">
                <a:solidFill>
                  <a:srgbClr val="FFFFFF"/>
                </a:solidFill>
              </a:rPr>
              <a:t>проникнута</a:t>
            </a:r>
            <a:r>
              <a:rPr lang="en-US" sz="2200" dirty="0">
                <a:solidFill>
                  <a:srgbClr val="FFFFFF"/>
                </a:solidFill>
              </a:rPr>
              <a:t> </a:t>
            </a:r>
            <a:r>
              <a:rPr lang="en-US" sz="2200" dirty="0" err="1">
                <a:solidFill>
                  <a:srgbClr val="FFFFFF"/>
                </a:solidFill>
              </a:rPr>
              <a:t>оптимизмом</a:t>
            </a:r>
            <a:r>
              <a:rPr lang="en-US" sz="2200" dirty="0">
                <a:solidFill>
                  <a:srgbClr val="FFFFFF"/>
                </a:solidFill>
              </a:rPr>
              <a:t>, </a:t>
            </a:r>
            <a:r>
              <a:rPr lang="en-US" sz="2200" dirty="0" err="1">
                <a:solidFill>
                  <a:srgbClr val="FFFFFF"/>
                </a:solidFill>
              </a:rPr>
              <a:t>верой</a:t>
            </a:r>
            <a:r>
              <a:rPr lang="en-US" sz="2200" dirty="0">
                <a:solidFill>
                  <a:srgbClr val="FFFFFF"/>
                </a:solidFill>
              </a:rPr>
              <a:t> в </a:t>
            </a:r>
            <a:r>
              <a:rPr lang="en-US" sz="2200" dirty="0" err="1">
                <a:solidFill>
                  <a:srgbClr val="FFFFFF"/>
                </a:solidFill>
              </a:rPr>
              <a:t>силу</a:t>
            </a:r>
            <a:r>
              <a:rPr lang="en-US" sz="2200" dirty="0">
                <a:solidFill>
                  <a:srgbClr val="FFFFFF"/>
                </a:solidFill>
              </a:rPr>
              <a:t> </a:t>
            </a:r>
            <a:r>
              <a:rPr lang="en-US" sz="2200" dirty="0" err="1">
                <a:solidFill>
                  <a:srgbClr val="FFFFFF"/>
                </a:solidFill>
              </a:rPr>
              <a:t>народа</a:t>
            </a:r>
            <a:r>
              <a:rPr lang="en-US" sz="2200" dirty="0">
                <a:solidFill>
                  <a:srgbClr val="FFFFFF"/>
                </a:solidFill>
              </a:rPr>
              <a:t>:</a:t>
            </a:r>
          </a:p>
          <a:p>
            <a:pPr>
              <a:spcAft>
                <a:spcPts val="600"/>
              </a:spcAft>
              <a:buSzPct val="87000"/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rgbClr val="FFFFFF"/>
                </a:solidFill>
              </a:rPr>
              <a:t>В </a:t>
            </a:r>
            <a:r>
              <a:rPr lang="en-US" sz="2200" dirty="0" err="1">
                <a:solidFill>
                  <a:srgbClr val="FFFFFF"/>
                </a:solidFill>
              </a:rPr>
              <a:t>этой</a:t>
            </a:r>
            <a:r>
              <a:rPr lang="en-US" sz="2200" dirty="0">
                <a:solidFill>
                  <a:srgbClr val="FFFFFF"/>
                </a:solidFill>
              </a:rPr>
              <a:t> </a:t>
            </a:r>
            <a:r>
              <a:rPr lang="en-US" sz="2200" dirty="0" err="1">
                <a:solidFill>
                  <a:srgbClr val="FFFFFF"/>
                </a:solidFill>
              </a:rPr>
              <a:t>песне</a:t>
            </a:r>
            <a:r>
              <a:rPr lang="en-US" sz="2200" dirty="0">
                <a:solidFill>
                  <a:srgbClr val="FFFFFF"/>
                </a:solidFill>
              </a:rPr>
              <a:t> </a:t>
            </a:r>
            <a:r>
              <a:rPr lang="en-US" sz="2200" dirty="0" err="1">
                <a:solidFill>
                  <a:srgbClr val="FFFFFF"/>
                </a:solidFill>
              </a:rPr>
              <a:t>как</a:t>
            </a:r>
            <a:r>
              <a:rPr lang="en-US" sz="2200" dirty="0">
                <a:solidFill>
                  <a:srgbClr val="FFFFFF"/>
                </a:solidFill>
              </a:rPr>
              <a:t> </a:t>
            </a:r>
            <a:r>
              <a:rPr lang="en-US" sz="2200" dirty="0" err="1">
                <a:solidFill>
                  <a:srgbClr val="FFFFFF"/>
                </a:solidFill>
              </a:rPr>
              <a:t>бы</a:t>
            </a:r>
            <a:r>
              <a:rPr lang="en-US" sz="2200" dirty="0">
                <a:solidFill>
                  <a:srgbClr val="FFFFFF"/>
                </a:solidFill>
              </a:rPr>
              <a:t> </a:t>
            </a:r>
            <a:r>
              <a:rPr lang="en-US" sz="2200" dirty="0" err="1">
                <a:solidFill>
                  <a:srgbClr val="FFFFFF"/>
                </a:solidFill>
              </a:rPr>
              <a:t>звучит</a:t>
            </a:r>
            <a:r>
              <a:rPr lang="en-US" sz="2200" dirty="0">
                <a:solidFill>
                  <a:srgbClr val="FFFFFF"/>
                </a:solidFill>
              </a:rPr>
              <a:t> </a:t>
            </a:r>
            <a:r>
              <a:rPr lang="en-US" sz="2200" dirty="0" err="1">
                <a:solidFill>
                  <a:srgbClr val="FFFFFF"/>
                </a:solidFill>
              </a:rPr>
              <a:t>ответ</a:t>
            </a:r>
            <a:r>
              <a:rPr lang="en-US" sz="2200" dirty="0">
                <a:solidFill>
                  <a:srgbClr val="FFFFFF"/>
                </a:solidFill>
              </a:rPr>
              <a:t> </a:t>
            </a:r>
            <a:r>
              <a:rPr lang="en-US" sz="2200" dirty="0" err="1">
                <a:solidFill>
                  <a:srgbClr val="FFFFFF"/>
                </a:solidFill>
              </a:rPr>
              <a:t>на</a:t>
            </a:r>
            <a:r>
              <a:rPr lang="en-US" sz="2200" dirty="0">
                <a:solidFill>
                  <a:srgbClr val="FFFFFF"/>
                </a:solidFill>
              </a:rPr>
              <a:t> </a:t>
            </a:r>
            <a:r>
              <a:rPr lang="en-US" sz="2200" dirty="0" err="1">
                <a:solidFill>
                  <a:srgbClr val="FFFFFF"/>
                </a:solidFill>
              </a:rPr>
              <a:t>вопрос</a:t>
            </a:r>
            <a:r>
              <a:rPr lang="en-US" sz="2200" dirty="0">
                <a:solidFill>
                  <a:srgbClr val="FFFFFF"/>
                </a:solidFill>
              </a:rPr>
              <a:t>, </a:t>
            </a:r>
            <a:r>
              <a:rPr lang="en-US" sz="2200" dirty="0" err="1">
                <a:solidFill>
                  <a:srgbClr val="FFFFFF"/>
                </a:solidFill>
              </a:rPr>
              <a:t>поставленный</a:t>
            </a:r>
            <a:r>
              <a:rPr lang="en-US" sz="2200" dirty="0">
                <a:solidFill>
                  <a:srgbClr val="FFFFFF"/>
                </a:solidFill>
              </a:rPr>
              <a:t> в </a:t>
            </a:r>
            <a:r>
              <a:rPr lang="en-US" sz="2200" dirty="0" err="1">
                <a:solidFill>
                  <a:srgbClr val="FFFFFF"/>
                </a:solidFill>
              </a:rPr>
              <a:t>заглавии</a:t>
            </a:r>
            <a:r>
              <a:rPr lang="en-US" sz="2200" dirty="0"/>
              <a:t/>
            </a:r>
            <a:br>
              <a:rPr lang="en-US" sz="2200" dirty="0"/>
            </a:br>
            <a:r>
              <a:rPr lang="en-US" sz="2200" dirty="0" err="1">
                <a:solidFill>
                  <a:srgbClr val="FFFFFF"/>
                </a:solidFill>
              </a:rPr>
              <a:t>поэмы</a:t>
            </a:r>
            <a:r>
              <a:rPr lang="en-US" sz="2200" dirty="0">
                <a:solidFill>
                  <a:srgbClr val="FFFFFF"/>
                </a:solidFill>
              </a:rPr>
              <a:t>. </a:t>
            </a:r>
            <a:r>
              <a:rPr lang="en-US" sz="2200" dirty="0" err="1">
                <a:solidFill>
                  <a:srgbClr val="FFFFFF"/>
                </a:solidFill>
              </a:rPr>
              <a:t>Счастье</a:t>
            </a:r>
            <a:r>
              <a:rPr lang="en-US" sz="2200" dirty="0">
                <a:solidFill>
                  <a:srgbClr val="FFFFFF"/>
                </a:solidFill>
              </a:rPr>
              <a:t> </a:t>
            </a:r>
            <a:r>
              <a:rPr lang="en-US" sz="2200" dirty="0" err="1">
                <a:solidFill>
                  <a:srgbClr val="FFFFFF"/>
                </a:solidFill>
              </a:rPr>
              <a:t>народное</a:t>
            </a:r>
            <a:r>
              <a:rPr lang="en-US" sz="2200" dirty="0">
                <a:solidFill>
                  <a:srgbClr val="FFFFFF"/>
                </a:solidFill>
              </a:rPr>
              <a:t> </a:t>
            </a:r>
            <a:r>
              <a:rPr lang="en-US" sz="2200" dirty="0" err="1">
                <a:solidFill>
                  <a:srgbClr val="FFFFFF"/>
                </a:solidFill>
              </a:rPr>
              <a:t>придет</a:t>
            </a:r>
            <a:r>
              <a:rPr lang="en-US" sz="2200" dirty="0">
                <a:solidFill>
                  <a:srgbClr val="FFFFFF"/>
                </a:solidFill>
              </a:rPr>
              <a:t> в</a:t>
            </a:r>
            <a:r>
              <a:rPr lang="en-US" dirty="0"/>
              <a:t/>
            </a:r>
            <a:br>
              <a:rPr lang="en-US" dirty="0"/>
            </a:br>
            <a:r>
              <a:rPr lang="en-US" sz="2200" dirty="0" err="1">
                <a:solidFill>
                  <a:srgbClr val="FFFFFF"/>
                </a:solidFill>
              </a:rPr>
              <a:t>результате</a:t>
            </a:r>
            <a:r>
              <a:rPr lang="en-US" sz="2200" dirty="0">
                <a:solidFill>
                  <a:srgbClr val="FFFFFF"/>
                </a:solidFill>
              </a:rPr>
              <a:t> </a:t>
            </a:r>
            <a:r>
              <a:rPr lang="en-US" sz="2200" dirty="0" err="1">
                <a:solidFill>
                  <a:srgbClr val="FFFFFF"/>
                </a:solidFill>
              </a:rPr>
              <a:t>решительной</a:t>
            </a:r>
            <a:r>
              <a:rPr lang="en-US" sz="2200" dirty="0">
                <a:solidFill>
                  <a:srgbClr val="FFFFFF"/>
                </a:solidFill>
              </a:rPr>
              <a:t> и </a:t>
            </a:r>
            <a:r>
              <a:rPr lang="en-US" sz="2200" dirty="0" err="1">
                <a:solidFill>
                  <a:srgbClr val="FFFFFF"/>
                </a:solidFill>
              </a:rPr>
              <a:t>упорной</a:t>
            </a:r>
            <a:r>
              <a:rPr lang="en-US" sz="2200" dirty="0">
                <a:solidFill>
                  <a:srgbClr val="FFFFFF"/>
                </a:solidFill>
              </a:rPr>
              <a:t/>
            </a:r>
            <a:br>
              <a:rPr lang="en-US" sz="2200" dirty="0">
                <a:solidFill>
                  <a:srgbClr val="FFFFFF"/>
                </a:solidFill>
              </a:rPr>
            </a:br>
            <a:r>
              <a:rPr lang="en-US" sz="2200" dirty="0" err="1">
                <a:solidFill>
                  <a:srgbClr val="FFFFFF"/>
                </a:solidFill>
              </a:rPr>
              <a:t>борьбы</a:t>
            </a:r>
            <a:r>
              <a:rPr lang="en-US" sz="2200" dirty="0">
                <a:solidFill>
                  <a:srgbClr val="FFFFFF"/>
                </a:solidFill>
              </a:rPr>
              <a:t>. </a:t>
            </a:r>
            <a:r>
              <a:rPr lang="en-US" sz="2200" dirty="0" err="1">
                <a:solidFill>
                  <a:srgbClr val="FFFFFF"/>
                </a:solidFill>
              </a:rPr>
              <a:t>Эта</a:t>
            </a:r>
            <a:r>
              <a:rPr lang="en-US" sz="2200" dirty="0">
                <a:solidFill>
                  <a:srgbClr val="FFFFFF"/>
                </a:solidFill>
              </a:rPr>
              <a:t> </a:t>
            </a:r>
            <a:r>
              <a:rPr lang="en-US" sz="2200" dirty="0" err="1">
                <a:solidFill>
                  <a:srgbClr val="FFFFFF"/>
                </a:solidFill>
              </a:rPr>
              <a:t>песня</a:t>
            </a:r>
            <a:r>
              <a:rPr lang="en-US" sz="2200" dirty="0">
                <a:solidFill>
                  <a:srgbClr val="FFFFFF"/>
                </a:solidFill>
              </a:rPr>
              <a:t> </a:t>
            </a:r>
            <a:r>
              <a:rPr lang="en-US" sz="2200" dirty="0" err="1">
                <a:solidFill>
                  <a:srgbClr val="FFFFFF"/>
                </a:solidFill>
              </a:rPr>
              <a:t>заставляет</a:t>
            </a:r>
            <a:r>
              <a:rPr lang="en-US" sz="2200" dirty="0">
                <a:solidFill>
                  <a:srgbClr val="FFFFFF"/>
                </a:solidFill>
              </a:rPr>
              <a:t> </a:t>
            </a:r>
            <a:r>
              <a:rPr lang="en-US" sz="2200" dirty="0" err="1">
                <a:solidFill>
                  <a:srgbClr val="FFFFFF"/>
                </a:solidFill>
              </a:rPr>
              <a:t>увидеть</a:t>
            </a:r>
            <a:r>
              <a:rPr lang="en-US" sz="2200" dirty="0">
                <a:solidFill>
                  <a:srgbClr val="FFFFFF"/>
                </a:solidFill>
              </a:rPr>
              <a:t> </a:t>
            </a:r>
            <a:r>
              <a:rPr lang="en-US" sz="2200" dirty="0" err="1">
                <a:solidFill>
                  <a:srgbClr val="FFFFFF"/>
                </a:solidFill>
              </a:rPr>
              <a:t>силу</a:t>
            </a:r>
            <a:r>
              <a:rPr lang="en-US" sz="2200" dirty="0">
                <a:solidFill>
                  <a:srgbClr val="FFFFFF"/>
                </a:solidFill>
              </a:rPr>
              <a:t> </a:t>
            </a:r>
            <a:r>
              <a:rPr lang="en-US" sz="2200" dirty="0" err="1">
                <a:solidFill>
                  <a:srgbClr val="FFFFFF"/>
                </a:solidFill>
              </a:rPr>
              <a:t>народа</a:t>
            </a:r>
            <a:r>
              <a:rPr lang="en-US" sz="2200" dirty="0">
                <a:solidFill>
                  <a:srgbClr val="FFFFFF"/>
                </a:solidFill>
              </a:rPr>
              <a:t>, </a:t>
            </a:r>
            <a:r>
              <a:rPr lang="en-US" sz="2200" dirty="0" err="1">
                <a:solidFill>
                  <a:srgbClr val="FFFFFF"/>
                </a:solidFill>
              </a:rPr>
              <a:t>способную</a:t>
            </a:r>
            <a:r>
              <a:rPr lang="en-US" sz="2200" dirty="0">
                <a:solidFill>
                  <a:srgbClr val="FFFFFF"/>
                </a:solidFill>
              </a:rPr>
              <a:t> </a:t>
            </a:r>
            <a:r>
              <a:rPr lang="en-US" sz="2200" dirty="0" err="1">
                <a:solidFill>
                  <a:srgbClr val="FFFFFF"/>
                </a:solidFill>
              </a:rPr>
              <a:t>осуществить</a:t>
            </a:r>
            <a:r>
              <a:rPr lang="en-US" sz="2200" dirty="0">
                <a:solidFill>
                  <a:srgbClr val="FFFFFF"/>
                </a:solidFill>
              </a:rPr>
              <a:t> </a:t>
            </a:r>
            <a:r>
              <a:rPr lang="en-US" sz="2200" dirty="0" err="1">
                <a:solidFill>
                  <a:srgbClr val="FFFFFF"/>
                </a:solidFill>
              </a:rPr>
              <a:t>переустройство</a:t>
            </a:r>
            <a:r>
              <a:rPr lang="en-US" sz="2200" dirty="0">
                <a:solidFill>
                  <a:srgbClr val="FFFFFF"/>
                </a:solidFill>
              </a:rPr>
              <a:t> </a:t>
            </a:r>
            <a:r>
              <a:rPr lang="en-US" sz="2200" dirty="0" err="1">
                <a:solidFill>
                  <a:srgbClr val="FFFFFF"/>
                </a:solidFill>
              </a:rPr>
              <a:t>жизни</a:t>
            </a:r>
            <a:r>
              <a:rPr lang="en-US" sz="2200" dirty="0">
                <a:solidFill>
                  <a:srgbClr val="FFFFFF"/>
                </a:solidFill>
              </a:rPr>
              <a:t>.</a:t>
            </a:r>
            <a:endParaRPr lang="en-US" dirty="0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xmlns="" id="{FF43DFA6-AAD3-45D1-9463-5131054B328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990600" y="1031001"/>
            <a:ext cx="978862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">
            <a:extLst>
              <a:ext uri="{FF2B5EF4-FFF2-40B4-BE49-F238E27FC236}">
                <a16:creationId xmlns:a16="http://schemas.microsoft.com/office/drawing/2014/main" xmlns="" id="{E0157836-F08C-B1CB-FBD7-B1C73ED49475}"/>
              </a:ext>
            </a:extLst>
          </p:cNvPr>
          <p:cNvSpPr txBox="1"/>
          <p:nvPr/>
        </p:nvSpPr>
        <p:spPr>
          <a:xfrm>
            <a:off x="5877466" y="1010244"/>
            <a:ext cx="2987614" cy="5847755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200" dirty="0">
                <a:solidFill>
                  <a:schemeClr val="bg1"/>
                </a:solidFill>
              </a:rPr>
              <a:t>"</a:t>
            </a:r>
            <a:r>
              <a:rPr lang="en-US" sz="2200" dirty="0" err="1">
                <a:solidFill>
                  <a:schemeClr val="bg1"/>
                </a:solidFill>
              </a:rPr>
              <a:t>Ты</a:t>
            </a:r>
            <a:r>
              <a:rPr lang="en-US" sz="2200" dirty="0">
                <a:solidFill>
                  <a:schemeClr val="bg1"/>
                </a:solidFill>
              </a:rPr>
              <a:t> и </a:t>
            </a:r>
            <a:r>
              <a:rPr lang="en-US" sz="2200" dirty="0" err="1">
                <a:solidFill>
                  <a:schemeClr val="bg1"/>
                </a:solidFill>
              </a:rPr>
              <a:t>убогая</a:t>
            </a:r>
            <a:r>
              <a:rPr lang="en-US" sz="2200" dirty="0">
                <a:solidFill>
                  <a:schemeClr val="bg1"/>
                </a:solidFill>
              </a:rPr>
              <a:t>,</a:t>
            </a:r>
            <a:r>
              <a:rPr lang="en-US" sz="2200" dirty="0"/>
              <a:t/>
            </a:r>
            <a:br>
              <a:rPr lang="en-US" sz="2200" dirty="0"/>
            </a:br>
            <a:r>
              <a:rPr lang="en-US" sz="2200" dirty="0" err="1">
                <a:solidFill>
                  <a:schemeClr val="bg1"/>
                </a:solidFill>
              </a:rPr>
              <a:t>Ты</a:t>
            </a:r>
            <a:r>
              <a:rPr lang="en-US" sz="2200" dirty="0">
                <a:solidFill>
                  <a:schemeClr val="bg1"/>
                </a:solidFill>
              </a:rPr>
              <a:t> и </a:t>
            </a:r>
            <a:r>
              <a:rPr lang="en-US" sz="2200" dirty="0" err="1">
                <a:solidFill>
                  <a:schemeClr val="bg1"/>
                </a:solidFill>
              </a:rPr>
              <a:t>обильная</a:t>
            </a:r>
            <a:r>
              <a:rPr lang="en-US" sz="2200" dirty="0">
                <a:solidFill>
                  <a:schemeClr val="bg1"/>
                </a:solidFill>
              </a:rPr>
              <a:t>,</a:t>
            </a:r>
            <a:r>
              <a:rPr lang="en-US" sz="2200" dirty="0"/>
              <a:t/>
            </a:r>
            <a:br>
              <a:rPr lang="en-US" sz="2200" dirty="0"/>
            </a:br>
            <a:r>
              <a:rPr lang="en-US" sz="2200" dirty="0" err="1">
                <a:solidFill>
                  <a:schemeClr val="bg1"/>
                </a:solidFill>
              </a:rPr>
              <a:t>Ты</a:t>
            </a:r>
            <a:r>
              <a:rPr lang="en-US" sz="2200" dirty="0">
                <a:solidFill>
                  <a:schemeClr val="bg1"/>
                </a:solidFill>
              </a:rPr>
              <a:t> и </a:t>
            </a:r>
            <a:r>
              <a:rPr lang="en-US" sz="2200" dirty="0" err="1">
                <a:solidFill>
                  <a:schemeClr val="bg1"/>
                </a:solidFill>
              </a:rPr>
              <a:t>могучая</a:t>
            </a:r>
            <a:r>
              <a:rPr lang="en-US" sz="2200" dirty="0">
                <a:solidFill>
                  <a:schemeClr val="bg1"/>
                </a:solidFill>
              </a:rPr>
              <a:t>,</a:t>
            </a:r>
            <a:r>
              <a:rPr lang="en-US" sz="2200" dirty="0"/>
              <a:t/>
            </a:r>
            <a:br>
              <a:rPr lang="en-US" sz="2200" dirty="0"/>
            </a:br>
            <a:r>
              <a:rPr lang="en-US" sz="2200" dirty="0" err="1">
                <a:solidFill>
                  <a:schemeClr val="bg1"/>
                </a:solidFill>
              </a:rPr>
              <a:t>Ты</a:t>
            </a:r>
            <a:r>
              <a:rPr lang="en-US" sz="2200" dirty="0">
                <a:solidFill>
                  <a:schemeClr val="bg1"/>
                </a:solidFill>
              </a:rPr>
              <a:t> и </a:t>
            </a:r>
            <a:r>
              <a:rPr lang="en-US" sz="2200" dirty="0" err="1">
                <a:solidFill>
                  <a:schemeClr val="bg1"/>
                </a:solidFill>
              </a:rPr>
              <a:t>бессильная</a:t>
            </a:r>
            <a:r>
              <a:rPr lang="en-US" sz="2200" dirty="0">
                <a:solidFill>
                  <a:schemeClr val="bg1"/>
                </a:solidFill>
              </a:rPr>
              <a:t>,</a:t>
            </a:r>
            <a:r>
              <a:rPr lang="en-US" sz="2200" dirty="0"/>
              <a:t/>
            </a:r>
            <a:br>
              <a:rPr lang="en-US" sz="2200" dirty="0"/>
            </a:br>
            <a:r>
              <a:rPr lang="en-US" sz="2200" dirty="0" err="1">
                <a:solidFill>
                  <a:schemeClr val="bg1"/>
                </a:solidFill>
              </a:rPr>
              <a:t>Матушка-Русь</a:t>
            </a:r>
            <a:r>
              <a:rPr lang="en-US" sz="2200" dirty="0">
                <a:solidFill>
                  <a:schemeClr val="bg1"/>
                </a:solidFill>
              </a:rPr>
              <a:t>!</a:t>
            </a:r>
            <a:r>
              <a:rPr lang="en-US" sz="2200" dirty="0"/>
              <a:t/>
            </a:r>
            <a:br>
              <a:rPr lang="en-US" sz="2200" dirty="0"/>
            </a:br>
            <a:r>
              <a:rPr lang="en-US" sz="2200" dirty="0">
                <a:solidFill>
                  <a:schemeClr val="bg1"/>
                </a:solidFill>
              </a:rPr>
              <a:t>В </a:t>
            </a:r>
            <a:r>
              <a:rPr lang="en-US" sz="2200" dirty="0" err="1">
                <a:solidFill>
                  <a:schemeClr val="bg1"/>
                </a:solidFill>
              </a:rPr>
              <a:t>рабстве</a:t>
            </a:r>
            <a:r>
              <a:rPr lang="en-US" sz="2200" dirty="0">
                <a:solidFill>
                  <a:schemeClr val="bg1"/>
                </a:solidFill>
              </a:rPr>
              <a:t> </a:t>
            </a:r>
            <a:r>
              <a:rPr lang="en-US" sz="2200" dirty="0" err="1">
                <a:solidFill>
                  <a:schemeClr val="bg1"/>
                </a:solidFill>
              </a:rPr>
              <a:t>спасенное</a:t>
            </a:r>
            <a:r>
              <a:rPr lang="en-US" sz="2200" dirty="0"/>
              <a:t/>
            </a:r>
            <a:br>
              <a:rPr lang="en-US" sz="2200" dirty="0"/>
            </a:br>
            <a:r>
              <a:rPr lang="en-US" sz="2200" dirty="0" err="1">
                <a:solidFill>
                  <a:schemeClr val="bg1"/>
                </a:solidFill>
              </a:rPr>
              <a:t>Сердце</a:t>
            </a:r>
            <a:r>
              <a:rPr lang="en-US" sz="2200" dirty="0">
                <a:solidFill>
                  <a:schemeClr val="bg1"/>
                </a:solidFill>
              </a:rPr>
              <a:t> </a:t>
            </a:r>
            <a:r>
              <a:rPr lang="en-US" sz="2200" dirty="0" err="1">
                <a:solidFill>
                  <a:schemeClr val="bg1"/>
                </a:solidFill>
              </a:rPr>
              <a:t>свободное</a:t>
            </a:r>
            <a:r>
              <a:rPr lang="en-US" sz="2200" dirty="0">
                <a:solidFill>
                  <a:schemeClr val="bg1"/>
                </a:solidFill>
              </a:rPr>
              <a:t> —</a:t>
            </a:r>
            <a:r>
              <a:rPr lang="en-US" sz="2200" dirty="0"/>
              <a:t/>
            </a:r>
            <a:br>
              <a:rPr lang="en-US" sz="2200" dirty="0"/>
            </a:br>
            <a:r>
              <a:rPr lang="en-US" sz="2200" dirty="0" err="1">
                <a:solidFill>
                  <a:schemeClr val="bg1"/>
                </a:solidFill>
              </a:rPr>
              <a:t>Золото</a:t>
            </a:r>
            <a:r>
              <a:rPr lang="en-US" sz="2200" dirty="0">
                <a:solidFill>
                  <a:schemeClr val="bg1"/>
                </a:solidFill>
              </a:rPr>
              <a:t>, </a:t>
            </a:r>
            <a:r>
              <a:rPr lang="en-US" sz="2200" dirty="0" err="1">
                <a:solidFill>
                  <a:schemeClr val="bg1"/>
                </a:solidFill>
              </a:rPr>
              <a:t>золото</a:t>
            </a:r>
            <a:r>
              <a:rPr lang="en-US" sz="2200" dirty="0"/>
              <a:t/>
            </a:r>
            <a:br>
              <a:rPr lang="en-US" sz="2200" dirty="0"/>
            </a:br>
            <a:r>
              <a:rPr lang="en-US" sz="2200" dirty="0" err="1">
                <a:solidFill>
                  <a:schemeClr val="bg1"/>
                </a:solidFill>
              </a:rPr>
              <a:t>Сердце</a:t>
            </a:r>
            <a:r>
              <a:rPr lang="en-US" sz="2200" dirty="0">
                <a:solidFill>
                  <a:schemeClr val="bg1"/>
                </a:solidFill>
              </a:rPr>
              <a:t> </a:t>
            </a:r>
            <a:r>
              <a:rPr lang="en-US" sz="2200" dirty="0" err="1">
                <a:solidFill>
                  <a:schemeClr val="bg1"/>
                </a:solidFill>
              </a:rPr>
              <a:t>народное</a:t>
            </a:r>
            <a:r>
              <a:rPr lang="en-US" sz="2200" dirty="0">
                <a:solidFill>
                  <a:schemeClr val="bg1"/>
                </a:solidFill>
              </a:rPr>
              <a:t>!</a:t>
            </a:r>
            <a:r>
              <a:rPr lang="en-US" sz="2200" dirty="0"/>
              <a:t/>
            </a:r>
            <a:br>
              <a:rPr lang="en-US" sz="2200" dirty="0"/>
            </a:br>
            <a:r>
              <a:rPr lang="en-US" sz="2200" dirty="0" err="1">
                <a:solidFill>
                  <a:schemeClr val="bg1"/>
                </a:solidFill>
              </a:rPr>
              <a:t>Сила</a:t>
            </a:r>
            <a:r>
              <a:rPr lang="en-US" sz="2200" dirty="0">
                <a:solidFill>
                  <a:schemeClr val="bg1"/>
                </a:solidFill>
              </a:rPr>
              <a:t> </a:t>
            </a:r>
            <a:r>
              <a:rPr lang="en-US" sz="2200" dirty="0" err="1">
                <a:solidFill>
                  <a:schemeClr val="bg1"/>
                </a:solidFill>
              </a:rPr>
              <a:t>народная</a:t>
            </a:r>
            <a:r>
              <a:rPr lang="en-US" sz="2200" dirty="0">
                <a:solidFill>
                  <a:schemeClr val="bg1"/>
                </a:solidFill>
              </a:rPr>
              <a:t>,</a:t>
            </a:r>
            <a:r>
              <a:rPr lang="en-US" sz="2200" dirty="0"/>
              <a:t/>
            </a:r>
            <a:br>
              <a:rPr lang="en-US" sz="2200" dirty="0"/>
            </a:br>
            <a:r>
              <a:rPr lang="en-US" sz="2200" dirty="0" err="1">
                <a:solidFill>
                  <a:schemeClr val="bg1"/>
                </a:solidFill>
              </a:rPr>
              <a:t>Сила</a:t>
            </a:r>
            <a:r>
              <a:rPr lang="en-US" sz="2200" dirty="0">
                <a:solidFill>
                  <a:schemeClr val="bg1"/>
                </a:solidFill>
              </a:rPr>
              <a:t> </a:t>
            </a:r>
            <a:r>
              <a:rPr lang="en-US" sz="2200" dirty="0" err="1">
                <a:solidFill>
                  <a:schemeClr val="bg1"/>
                </a:solidFill>
              </a:rPr>
              <a:t>могучая</a:t>
            </a:r>
            <a:r>
              <a:rPr lang="en-US" sz="2200" dirty="0">
                <a:solidFill>
                  <a:schemeClr val="bg1"/>
                </a:solidFill>
              </a:rPr>
              <a:t> —</a:t>
            </a:r>
            <a:r>
              <a:rPr lang="en-US" sz="2200" dirty="0"/>
              <a:t/>
            </a:r>
            <a:br>
              <a:rPr lang="en-US" sz="2200" dirty="0"/>
            </a:br>
            <a:r>
              <a:rPr lang="en-US" sz="2200" dirty="0" err="1">
                <a:solidFill>
                  <a:schemeClr val="bg1"/>
                </a:solidFill>
              </a:rPr>
              <a:t>Совесть</a:t>
            </a:r>
            <a:r>
              <a:rPr lang="en-US" sz="2200" dirty="0">
                <a:solidFill>
                  <a:schemeClr val="bg1"/>
                </a:solidFill>
              </a:rPr>
              <a:t> </a:t>
            </a:r>
            <a:r>
              <a:rPr lang="en-US" sz="2200" dirty="0" err="1">
                <a:solidFill>
                  <a:schemeClr val="bg1"/>
                </a:solidFill>
              </a:rPr>
              <a:t>спокойная</a:t>
            </a:r>
            <a:r>
              <a:rPr lang="en-US" sz="2200" dirty="0">
                <a:solidFill>
                  <a:schemeClr val="bg1"/>
                </a:solidFill>
              </a:rPr>
              <a:t>,</a:t>
            </a:r>
            <a:r>
              <a:rPr lang="en-US" sz="2200" dirty="0"/>
              <a:t/>
            </a:r>
            <a:br>
              <a:rPr lang="en-US" sz="2200" dirty="0"/>
            </a:br>
            <a:r>
              <a:rPr lang="en-US" sz="2200" dirty="0" err="1">
                <a:solidFill>
                  <a:schemeClr val="bg1"/>
                </a:solidFill>
              </a:rPr>
              <a:t>Правда</a:t>
            </a:r>
            <a:r>
              <a:rPr lang="en-US" sz="2200" dirty="0">
                <a:solidFill>
                  <a:schemeClr val="bg1"/>
                </a:solidFill>
              </a:rPr>
              <a:t> </a:t>
            </a:r>
            <a:r>
              <a:rPr lang="en-US" sz="2200" dirty="0" err="1">
                <a:solidFill>
                  <a:schemeClr val="bg1"/>
                </a:solidFill>
              </a:rPr>
              <a:t>живучая</a:t>
            </a:r>
            <a:r>
              <a:rPr lang="en-US" sz="2200" dirty="0">
                <a:solidFill>
                  <a:schemeClr val="bg1"/>
                </a:solidFill>
              </a:rPr>
              <a:t>!</a:t>
            </a:r>
            <a:r>
              <a:rPr lang="en-US" sz="2200" dirty="0"/>
              <a:t/>
            </a:r>
            <a:br>
              <a:rPr lang="en-US" sz="2200" dirty="0"/>
            </a:br>
            <a:r>
              <a:rPr lang="en-US" sz="2200" dirty="0" err="1">
                <a:solidFill>
                  <a:schemeClr val="bg1"/>
                </a:solidFill>
              </a:rPr>
              <a:t>Сила</a:t>
            </a:r>
            <a:r>
              <a:rPr lang="en-US" sz="2200" dirty="0">
                <a:solidFill>
                  <a:schemeClr val="bg1"/>
                </a:solidFill>
              </a:rPr>
              <a:t> с </a:t>
            </a:r>
            <a:r>
              <a:rPr lang="en-US" sz="2200" dirty="0" err="1">
                <a:solidFill>
                  <a:schemeClr val="bg1"/>
                </a:solidFill>
              </a:rPr>
              <a:t>неправдою</a:t>
            </a:r>
            <a:r>
              <a:rPr lang="en-US" sz="2200" dirty="0"/>
              <a:t/>
            </a:r>
            <a:br>
              <a:rPr lang="en-US" sz="2200" dirty="0"/>
            </a:br>
            <a:r>
              <a:rPr lang="en-US" sz="2200" dirty="0" err="1">
                <a:solidFill>
                  <a:schemeClr val="bg1"/>
                </a:solidFill>
              </a:rPr>
              <a:t>Не</a:t>
            </a:r>
            <a:r>
              <a:rPr lang="en-US" sz="2200" dirty="0">
                <a:solidFill>
                  <a:schemeClr val="bg1"/>
                </a:solidFill>
              </a:rPr>
              <a:t> </a:t>
            </a:r>
            <a:r>
              <a:rPr lang="en-US" sz="2200" dirty="0" err="1">
                <a:solidFill>
                  <a:schemeClr val="bg1"/>
                </a:solidFill>
              </a:rPr>
              <a:t>уживается</a:t>
            </a:r>
            <a:r>
              <a:rPr lang="en-US" sz="2200" dirty="0">
                <a:solidFill>
                  <a:schemeClr val="bg1"/>
                </a:solidFill>
              </a:rPr>
              <a:t>,</a:t>
            </a:r>
            <a:r>
              <a:rPr lang="en-US" sz="2200" dirty="0"/>
              <a:t/>
            </a:r>
            <a:br>
              <a:rPr lang="en-US" sz="2200" dirty="0"/>
            </a:br>
            <a:r>
              <a:rPr lang="en-US" sz="2200" dirty="0" err="1">
                <a:solidFill>
                  <a:schemeClr val="bg1"/>
                </a:solidFill>
              </a:rPr>
              <a:t>Жертва</a:t>
            </a:r>
            <a:r>
              <a:rPr lang="en-US" sz="2200" dirty="0">
                <a:solidFill>
                  <a:schemeClr val="bg1"/>
                </a:solidFill>
              </a:rPr>
              <a:t> </a:t>
            </a:r>
            <a:r>
              <a:rPr lang="en-US" sz="2200" dirty="0" err="1">
                <a:solidFill>
                  <a:schemeClr val="bg1"/>
                </a:solidFill>
              </a:rPr>
              <a:t>неправдою</a:t>
            </a:r>
            <a:r>
              <a:rPr lang="en-US" sz="2200" dirty="0"/>
              <a:t/>
            </a:r>
            <a:br>
              <a:rPr lang="en-US" sz="2200" dirty="0"/>
            </a:br>
            <a:r>
              <a:rPr lang="en-US" sz="2200" dirty="0" err="1">
                <a:solidFill>
                  <a:schemeClr val="bg1"/>
                </a:solidFill>
              </a:rPr>
              <a:t>Не</a:t>
            </a:r>
            <a:r>
              <a:rPr lang="en-US" sz="2200" dirty="0">
                <a:solidFill>
                  <a:schemeClr val="bg1"/>
                </a:solidFill>
              </a:rPr>
              <a:t> </a:t>
            </a:r>
            <a:r>
              <a:rPr lang="en-US" sz="2200" dirty="0" err="1">
                <a:solidFill>
                  <a:schemeClr val="bg1"/>
                </a:solidFill>
              </a:rPr>
              <a:t>вызывается</a:t>
            </a:r>
            <a:r>
              <a:rPr lang="en-US" sz="2200" dirty="0">
                <a:solidFill>
                  <a:schemeClr val="bg1"/>
                </a:solidFill>
              </a:rPr>
              <a:t>, —</a:t>
            </a:r>
          </a:p>
        </p:txBody>
      </p:sp>
      <p:sp>
        <p:nvSpPr>
          <p:cNvPr id="13" name="TextBox 1">
            <a:extLst>
              <a:ext uri="{FF2B5EF4-FFF2-40B4-BE49-F238E27FC236}">
                <a16:creationId xmlns:a16="http://schemas.microsoft.com/office/drawing/2014/main" xmlns="" id="{9D100293-D220-F2FD-1693-F8ED77851567}"/>
              </a:ext>
            </a:extLst>
          </p:cNvPr>
          <p:cNvSpPr txBox="1"/>
          <p:nvPr/>
        </p:nvSpPr>
        <p:spPr>
          <a:xfrm>
            <a:off x="8865080" y="708320"/>
            <a:ext cx="3059503" cy="5847755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200" dirty="0" err="1">
                <a:solidFill>
                  <a:schemeClr val="bg1"/>
                </a:solidFill>
              </a:rPr>
              <a:t>Русь</a:t>
            </a:r>
            <a:r>
              <a:rPr lang="en-US" sz="2200" dirty="0">
                <a:solidFill>
                  <a:schemeClr val="bg1"/>
                </a:solidFill>
              </a:rPr>
              <a:t> </a:t>
            </a:r>
            <a:r>
              <a:rPr lang="en-US" sz="2200" dirty="0" err="1">
                <a:solidFill>
                  <a:schemeClr val="bg1"/>
                </a:solidFill>
              </a:rPr>
              <a:t>не</a:t>
            </a:r>
            <a:r>
              <a:rPr lang="en-US" sz="2200" dirty="0">
                <a:solidFill>
                  <a:schemeClr val="bg1"/>
                </a:solidFill>
              </a:rPr>
              <a:t> </a:t>
            </a:r>
            <a:r>
              <a:rPr lang="en-US" sz="2200" dirty="0" err="1">
                <a:solidFill>
                  <a:schemeClr val="bg1"/>
                </a:solidFill>
              </a:rPr>
              <a:t>шелохнется</a:t>
            </a:r>
            <a:r>
              <a:rPr lang="en-US" sz="2200" dirty="0">
                <a:solidFill>
                  <a:schemeClr val="bg1"/>
                </a:solidFill>
              </a:rPr>
              <a:t>,</a:t>
            </a:r>
            <a:r>
              <a:rPr lang="ru-RU" sz="2200" dirty="0">
                <a:solidFill>
                  <a:schemeClr val="bg1"/>
                </a:solidFill>
              </a:rPr>
              <a:t>​</a:t>
            </a:r>
            <a:br>
              <a:rPr lang="ru-RU" sz="2200" dirty="0">
                <a:solidFill>
                  <a:schemeClr val="bg1"/>
                </a:solidFill>
              </a:rPr>
            </a:br>
            <a:r>
              <a:rPr lang="en-US" sz="2200" dirty="0" err="1">
                <a:solidFill>
                  <a:schemeClr val="bg1"/>
                </a:solidFill>
              </a:rPr>
              <a:t>Русь</a:t>
            </a:r>
            <a:r>
              <a:rPr lang="en-US" sz="2200" dirty="0">
                <a:solidFill>
                  <a:schemeClr val="bg1"/>
                </a:solidFill>
              </a:rPr>
              <a:t> — </a:t>
            </a:r>
            <a:r>
              <a:rPr lang="en-US" sz="2200" dirty="0" err="1">
                <a:solidFill>
                  <a:schemeClr val="bg1"/>
                </a:solidFill>
              </a:rPr>
              <a:t>как</a:t>
            </a:r>
            <a:r>
              <a:rPr lang="en-US" sz="2200" dirty="0">
                <a:solidFill>
                  <a:schemeClr val="bg1"/>
                </a:solidFill>
              </a:rPr>
              <a:t> </a:t>
            </a:r>
            <a:r>
              <a:rPr lang="en-US" sz="2200" dirty="0" err="1">
                <a:solidFill>
                  <a:schemeClr val="bg1"/>
                </a:solidFill>
              </a:rPr>
              <a:t>убитая</a:t>
            </a:r>
            <a:r>
              <a:rPr lang="en-US" sz="2200" dirty="0">
                <a:solidFill>
                  <a:schemeClr val="bg1"/>
                </a:solidFill>
              </a:rPr>
              <a:t>!</a:t>
            </a:r>
            <a:r>
              <a:rPr lang="ru-RU" sz="2200" dirty="0">
                <a:solidFill>
                  <a:schemeClr val="bg1"/>
                </a:solidFill>
              </a:rPr>
              <a:t>​</a:t>
            </a:r>
            <a:br>
              <a:rPr lang="ru-RU" sz="2200" dirty="0">
                <a:solidFill>
                  <a:schemeClr val="bg1"/>
                </a:solidFill>
              </a:rPr>
            </a:br>
            <a:r>
              <a:rPr lang="en-US" sz="2200" dirty="0">
                <a:solidFill>
                  <a:schemeClr val="bg1"/>
                </a:solidFill>
              </a:rPr>
              <a:t>А </a:t>
            </a:r>
            <a:r>
              <a:rPr lang="en-US" sz="2200" dirty="0" err="1">
                <a:solidFill>
                  <a:schemeClr val="bg1"/>
                </a:solidFill>
              </a:rPr>
              <a:t>загорелась</a:t>
            </a:r>
            <a:r>
              <a:rPr lang="en-US" sz="2200" dirty="0">
                <a:solidFill>
                  <a:schemeClr val="bg1"/>
                </a:solidFill>
              </a:rPr>
              <a:t> в </a:t>
            </a:r>
            <a:r>
              <a:rPr lang="en-US" sz="2200" dirty="0" err="1">
                <a:solidFill>
                  <a:schemeClr val="bg1"/>
                </a:solidFill>
              </a:rPr>
              <a:t>ней</a:t>
            </a:r>
            <a:r>
              <a:rPr lang="ru-RU" sz="2200" dirty="0">
                <a:solidFill>
                  <a:schemeClr val="bg1"/>
                </a:solidFill>
              </a:rPr>
              <a:t>​</a:t>
            </a:r>
            <a:br>
              <a:rPr lang="ru-RU" sz="2200" dirty="0">
                <a:solidFill>
                  <a:schemeClr val="bg1"/>
                </a:solidFill>
              </a:rPr>
            </a:br>
            <a:r>
              <a:rPr lang="en-US" sz="2200" dirty="0" err="1">
                <a:solidFill>
                  <a:schemeClr val="bg1"/>
                </a:solidFill>
              </a:rPr>
              <a:t>Искра</a:t>
            </a:r>
            <a:r>
              <a:rPr lang="en-US" sz="2200" dirty="0">
                <a:solidFill>
                  <a:schemeClr val="bg1"/>
                </a:solidFill>
              </a:rPr>
              <a:t> </a:t>
            </a:r>
            <a:r>
              <a:rPr lang="en-US" sz="2200" dirty="0" err="1">
                <a:solidFill>
                  <a:schemeClr val="bg1"/>
                </a:solidFill>
              </a:rPr>
              <a:t>сокрытая</a:t>
            </a:r>
            <a:r>
              <a:rPr lang="en-US" sz="2200" dirty="0">
                <a:solidFill>
                  <a:schemeClr val="bg1"/>
                </a:solidFill>
              </a:rPr>
              <a:t>, —</a:t>
            </a:r>
            <a:r>
              <a:rPr lang="ru-RU" sz="2200" dirty="0">
                <a:solidFill>
                  <a:schemeClr val="bg1"/>
                </a:solidFill>
              </a:rPr>
              <a:t>​</a:t>
            </a:r>
            <a:br>
              <a:rPr lang="ru-RU" sz="2200" dirty="0">
                <a:solidFill>
                  <a:schemeClr val="bg1"/>
                </a:solidFill>
              </a:rPr>
            </a:br>
            <a:r>
              <a:rPr lang="en-US" sz="2200" dirty="0" err="1">
                <a:solidFill>
                  <a:schemeClr val="bg1"/>
                </a:solidFill>
              </a:rPr>
              <a:t>Встали</a:t>
            </a:r>
            <a:r>
              <a:rPr lang="en-US" sz="2200" dirty="0">
                <a:solidFill>
                  <a:schemeClr val="bg1"/>
                </a:solidFill>
              </a:rPr>
              <a:t> — </a:t>
            </a:r>
            <a:r>
              <a:rPr lang="en-US" sz="2200" dirty="0" err="1">
                <a:solidFill>
                  <a:schemeClr val="bg1"/>
                </a:solidFill>
              </a:rPr>
              <a:t>небужены</a:t>
            </a:r>
            <a:r>
              <a:rPr lang="en-US" sz="2200" dirty="0">
                <a:solidFill>
                  <a:schemeClr val="bg1"/>
                </a:solidFill>
              </a:rPr>
              <a:t>,</a:t>
            </a:r>
            <a:r>
              <a:rPr lang="ru-RU" sz="2200" dirty="0">
                <a:solidFill>
                  <a:schemeClr val="bg1"/>
                </a:solidFill>
              </a:rPr>
              <a:t>​</a:t>
            </a:r>
            <a:br>
              <a:rPr lang="ru-RU" sz="2200" dirty="0">
                <a:solidFill>
                  <a:schemeClr val="bg1"/>
                </a:solidFill>
              </a:rPr>
            </a:br>
            <a:r>
              <a:rPr lang="en-US" sz="2200" dirty="0" err="1">
                <a:solidFill>
                  <a:schemeClr val="bg1"/>
                </a:solidFill>
              </a:rPr>
              <a:t>Вышли</a:t>
            </a:r>
            <a:r>
              <a:rPr lang="en-US" sz="2200" dirty="0">
                <a:solidFill>
                  <a:schemeClr val="bg1"/>
                </a:solidFill>
              </a:rPr>
              <a:t> — </a:t>
            </a:r>
            <a:r>
              <a:rPr lang="en-US" sz="2200" dirty="0" err="1">
                <a:solidFill>
                  <a:schemeClr val="bg1"/>
                </a:solidFill>
              </a:rPr>
              <a:t>непрошены</a:t>
            </a:r>
            <a:r>
              <a:rPr lang="en-US" sz="2200" dirty="0">
                <a:solidFill>
                  <a:schemeClr val="bg1"/>
                </a:solidFill>
              </a:rPr>
              <a:t>,</a:t>
            </a:r>
            <a:r>
              <a:rPr lang="ru-RU" sz="2200" dirty="0">
                <a:solidFill>
                  <a:schemeClr val="bg1"/>
                </a:solidFill>
              </a:rPr>
              <a:t>​</a:t>
            </a:r>
            <a:br>
              <a:rPr lang="ru-RU" sz="2200" dirty="0">
                <a:solidFill>
                  <a:schemeClr val="bg1"/>
                </a:solidFill>
              </a:rPr>
            </a:br>
            <a:r>
              <a:rPr lang="en-US" sz="2200" dirty="0" err="1">
                <a:solidFill>
                  <a:schemeClr val="bg1"/>
                </a:solidFill>
              </a:rPr>
              <a:t>Жита</a:t>
            </a:r>
            <a:r>
              <a:rPr lang="en-US" sz="2200" dirty="0">
                <a:solidFill>
                  <a:schemeClr val="bg1"/>
                </a:solidFill>
              </a:rPr>
              <a:t> </a:t>
            </a:r>
            <a:r>
              <a:rPr lang="en-US" sz="2200" dirty="0" err="1">
                <a:solidFill>
                  <a:schemeClr val="bg1"/>
                </a:solidFill>
              </a:rPr>
              <a:t>по</a:t>
            </a:r>
            <a:r>
              <a:rPr lang="en-US" sz="2200" dirty="0">
                <a:solidFill>
                  <a:schemeClr val="bg1"/>
                </a:solidFill>
              </a:rPr>
              <a:t> </a:t>
            </a:r>
            <a:r>
              <a:rPr lang="en-US" sz="2200" dirty="0" err="1">
                <a:solidFill>
                  <a:schemeClr val="bg1"/>
                </a:solidFill>
              </a:rPr>
              <a:t>зернушку</a:t>
            </a:r>
            <a:r>
              <a:rPr lang="ru-RU" sz="2200" dirty="0">
                <a:solidFill>
                  <a:schemeClr val="bg1"/>
                </a:solidFill>
              </a:rPr>
              <a:t>​</a:t>
            </a:r>
            <a:br>
              <a:rPr lang="ru-RU" sz="2200" dirty="0">
                <a:solidFill>
                  <a:schemeClr val="bg1"/>
                </a:solidFill>
              </a:rPr>
            </a:br>
            <a:r>
              <a:rPr lang="en-US" sz="2200" dirty="0" err="1">
                <a:solidFill>
                  <a:schemeClr val="bg1"/>
                </a:solidFill>
              </a:rPr>
              <a:t>Горы</a:t>
            </a:r>
            <a:r>
              <a:rPr lang="en-US" sz="2200" dirty="0">
                <a:solidFill>
                  <a:schemeClr val="bg1"/>
                </a:solidFill>
              </a:rPr>
              <a:t> </a:t>
            </a:r>
            <a:r>
              <a:rPr lang="en-US" sz="2200" dirty="0" err="1">
                <a:solidFill>
                  <a:schemeClr val="bg1"/>
                </a:solidFill>
              </a:rPr>
              <a:t>наношены</a:t>
            </a:r>
            <a:r>
              <a:rPr lang="en-US" sz="2200" dirty="0">
                <a:solidFill>
                  <a:schemeClr val="bg1"/>
                </a:solidFill>
              </a:rPr>
              <a:t>!</a:t>
            </a:r>
            <a:r>
              <a:rPr lang="ru-RU" sz="2200" dirty="0">
                <a:solidFill>
                  <a:schemeClr val="bg1"/>
                </a:solidFill>
              </a:rPr>
              <a:t>​</a:t>
            </a:r>
            <a:br>
              <a:rPr lang="ru-RU" sz="2200" dirty="0">
                <a:solidFill>
                  <a:schemeClr val="bg1"/>
                </a:solidFill>
              </a:rPr>
            </a:br>
            <a:r>
              <a:rPr lang="en-US" sz="2200" dirty="0" err="1">
                <a:solidFill>
                  <a:schemeClr val="bg1"/>
                </a:solidFill>
              </a:rPr>
              <a:t>Рать</a:t>
            </a:r>
            <a:r>
              <a:rPr lang="en-US" sz="2200" dirty="0">
                <a:solidFill>
                  <a:schemeClr val="bg1"/>
                </a:solidFill>
              </a:rPr>
              <a:t> </a:t>
            </a:r>
            <a:r>
              <a:rPr lang="en-US" sz="2200" dirty="0" err="1">
                <a:solidFill>
                  <a:schemeClr val="bg1"/>
                </a:solidFill>
              </a:rPr>
              <a:t>подымается</a:t>
            </a:r>
            <a:r>
              <a:rPr lang="en-US" sz="2200" dirty="0">
                <a:solidFill>
                  <a:schemeClr val="bg1"/>
                </a:solidFill>
              </a:rPr>
              <a:t> —</a:t>
            </a:r>
            <a:r>
              <a:rPr lang="ru-RU" sz="2200" dirty="0">
                <a:solidFill>
                  <a:schemeClr val="bg1"/>
                </a:solidFill>
              </a:rPr>
              <a:t>​</a:t>
            </a:r>
            <a:br>
              <a:rPr lang="ru-RU" sz="2200" dirty="0">
                <a:solidFill>
                  <a:schemeClr val="bg1"/>
                </a:solidFill>
              </a:rPr>
            </a:br>
            <a:r>
              <a:rPr lang="en-US" sz="2200" dirty="0" err="1">
                <a:solidFill>
                  <a:schemeClr val="bg1"/>
                </a:solidFill>
              </a:rPr>
              <a:t>Неисчислимая</a:t>
            </a:r>
            <a:r>
              <a:rPr lang="en-US" sz="2200" dirty="0">
                <a:solidFill>
                  <a:schemeClr val="bg1"/>
                </a:solidFill>
              </a:rPr>
              <a:t>!</a:t>
            </a:r>
            <a:r>
              <a:rPr lang="ru-RU" sz="2200" dirty="0">
                <a:solidFill>
                  <a:schemeClr val="bg1"/>
                </a:solidFill>
              </a:rPr>
              <a:t>​</a:t>
            </a:r>
            <a:br>
              <a:rPr lang="ru-RU" sz="2200" dirty="0">
                <a:solidFill>
                  <a:schemeClr val="bg1"/>
                </a:solidFill>
              </a:rPr>
            </a:br>
            <a:r>
              <a:rPr lang="en-US" sz="2200" dirty="0" err="1">
                <a:solidFill>
                  <a:schemeClr val="bg1"/>
                </a:solidFill>
              </a:rPr>
              <a:t>Сила</a:t>
            </a:r>
            <a:r>
              <a:rPr lang="en-US" sz="2200" dirty="0">
                <a:solidFill>
                  <a:schemeClr val="bg1"/>
                </a:solidFill>
              </a:rPr>
              <a:t> в </a:t>
            </a:r>
            <a:r>
              <a:rPr lang="en-US" sz="2200" dirty="0" err="1">
                <a:solidFill>
                  <a:schemeClr val="bg1"/>
                </a:solidFill>
              </a:rPr>
              <a:t>ней</a:t>
            </a:r>
            <a:r>
              <a:rPr lang="en-US" sz="2200" dirty="0">
                <a:solidFill>
                  <a:schemeClr val="bg1"/>
                </a:solidFill>
              </a:rPr>
              <a:t> </a:t>
            </a:r>
            <a:r>
              <a:rPr lang="en-US" sz="2200" dirty="0" err="1">
                <a:solidFill>
                  <a:schemeClr val="bg1"/>
                </a:solidFill>
              </a:rPr>
              <a:t>скажется</a:t>
            </a:r>
            <a:r>
              <a:rPr lang="ru-RU" sz="2200" dirty="0">
                <a:solidFill>
                  <a:schemeClr val="bg1"/>
                </a:solidFill>
              </a:rPr>
              <a:t>​</a:t>
            </a:r>
            <a:br>
              <a:rPr lang="ru-RU" sz="2200" dirty="0">
                <a:solidFill>
                  <a:schemeClr val="bg1"/>
                </a:solidFill>
              </a:rPr>
            </a:br>
            <a:r>
              <a:rPr lang="en-US" sz="2200" dirty="0" err="1">
                <a:solidFill>
                  <a:schemeClr val="bg1"/>
                </a:solidFill>
              </a:rPr>
              <a:t>Несокрушимая</a:t>
            </a:r>
            <a:r>
              <a:rPr lang="en-US" sz="2200" dirty="0">
                <a:solidFill>
                  <a:schemeClr val="bg1"/>
                </a:solidFill>
              </a:rPr>
              <a:t>!</a:t>
            </a:r>
            <a:r>
              <a:rPr lang="ru-RU" sz="2200" dirty="0">
                <a:solidFill>
                  <a:schemeClr val="bg1"/>
                </a:solidFill>
              </a:rPr>
              <a:t>​</a:t>
            </a:r>
            <a:br>
              <a:rPr lang="ru-RU" sz="2200" dirty="0">
                <a:solidFill>
                  <a:schemeClr val="bg1"/>
                </a:solidFill>
              </a:rPr>
            </a:br>
            <a:r>
              <a:rPr lang="en-US" sz="2200" dirty="0" err="1">
                <a:solidFill>
                  <a:schemeClr val="bg1"/>
                </a:solidFill>
              </a:rPr>
              <a:t>Ты</a:t>
            </a:r>
            <a:r>
              <a:rPr lang="en-US" sz="2200" dirty="0">
                <a:solidFill>
                  <a:schemeClr val="bg1"/>
                </a:solidFill>
              </a:rPr>
              <a:t> и </a:t>
            </a:r>
            <a:r>
              <a:rPr lang="en-US" sz="2200" dirty="0" err="1">
                <a:solidFill>
                  <a:schemeClr val="bg1"/>
                </a:solidFill>
              </a:rPr>
              <a:t>убогая</a:t>
            </a:r>
            <a:r>
              <a:rPr lang="en-US" sz="2200" dirty="0">
                <a:solidFill>
                  <a:schemeClr val="bg1"/>
                </a:solidFill>
              </a:rPr>
              <a:t>,</a:t>
            </a:r>
            <a:r>
              <a:rPr lang="ru-RU" sz="2200" dirty="0">
                <a:solidFill>
                  <a:schemeClr val="bg1"/>
                </a:solidFill>
              </a:rPr>
              <a:t>​</a:t>
            </a:r>
            <a:br>
              <a:rPr lang="ru-RU" sz="2200" dirty="0">
                <a:solidFill>
                  <a:schemeClr val="bg1"/>
                </a:solidFill>
              </a:rPr>
            </a:br>
            <a:r>
              <a:rPr lang="en-US" sz="2200" dirty="0" err="1">
                <a:solidFill>
                  <a:schemeClr val="bg1"/>
                </a:solidFill>
              </a:rPr>
              <a:t>Ты</a:t>
            </a:r>
            <a:r>
              <a:rPr lang="en-US" sz="2200" dirty="0">
                <a:solidFill>
                  <a:schemeClr val="bg1"/>
                </a:solidFill>
              </a:rPr>
              <a:t> и </a:t>
            </a:r>
            <a:r>
              <a:rPr lang="en-US" sz="2200" dirty="0" err="1">
                <a:solidFill>
                  <a:schemeClr val="bg1"/>
                </a:solidFill>
              </a:rPr>
              <a:t>обильная</a:t>
            </a:r>
            <a:r>
              <a:rPr lang="en-US" sz="2200" dirty="0">
                <a:solidFill>
                  <a:schemeClr val="bg1"/>
                </a:solidFill>
              </a:rPr>
              <a:t>,</a:t>
            </a:r>
            <a:r>
              <a:rPr lang="ru-RU" sz="2200" dirty="0">
                <a:solidFill>
                  <a:schemeClr val="bg1"/>
                </a:solidFill>
              </a:rPr>
              <a:t>​</a:t>
            </a:r>
            <a:br>
              <a:rPr lang="ru-RU" sz="2200" dirty="0">
                <a:solidFill>
                  <a:schemeClr val="bg1"/>
                </a:solidFill>
              </a:rPr>
            </a:br>
            <a:r>
              <a:rPr lang="en-US" sz="2200" dirty="0" err="1">
                <a:solidFill>
                  <a:schemeClr val="bg1"/>
                </a:solidFill>
              </a:rPr>
              <a:t>Ты</a:t>
            </a:r>
            <a:r>
              <a:rPr lang="en-US" sz="2200" dirty="0">
                <a:solidFill>
                  <a:schemeClr val="bg1"/>
                </a:solidFill>
              </a:rPr>
              <a:t> и </a:t>
            </a:r>
            <a:r>
              <a:rPr lang="en-US" sz="2200" dirty="0" err="1">
                <a:solidFill>
                  <a:schemeClr val="bg1"/>
                </a:solidFill>
              </a:rPr>
              <a:t>забитая</a:t>
            </a:r>
            <a:r>
              <a:rPr lang="en-US" sz="2200" dirty="0">
                <a:solidFill>
                  <a:schemeClr val="bg1"/>
                </a:solidFill>
              </a:rPr>
              <a:t>,</a:t>
            </a:r>
            <a:r>
              <a:rPr lang="ru-RU" sz="2200" dirty="0">
                <a:solidFill>
                  <a:schemeClr val="bg1"/>
                </a:solidFill>
              </a:rPr>
              <a:t>​</a:t>
            </a:r>
            <a:br>
              <a:rPr lang="ru-RU" sz="2200" dirty="0">
                <a:solidFill>
                  <a:schemeClr val="bg1"/>
                </a:solidFill>
              </a:rPr>
            </a:br>
            <a:r>
              <a:rPr lang="en-US" sz="2200" dirty="0" err="1">
                <a:solidFill>
                  <a:schemeClr val="bg1"/>
                </a:solidFill>
              </a:rPr>
              <a:t>Ты</a:t>
            </a:r>
            <a:r>
              <a:rPr lang="en-US" sz="2200" dirty="0">
                <a:solidFill>
                  <a:schemeClr val="bg1"/>
                </a:solidFill>
              </a:rPr>
              <a:t> и </a:t>
            </a:r>
            <a:r>
              <a:rPr lang="en-US" sz="2200" dirty="0" err="1">
                <a:solidFill>
                  <a:schemeClr val="bg1"/>
                </a:solidFill>
              </a:rPr>
              <a:t>всесильная</a:t>
            </a:r>
            <a:r>
              <a:rPr lang="en-US" sz="2200" dirty="0">
                <a:solidFill>
                  <a:schemeClr val="bg1"/>
                </a:solidFill>
              </a:rPr>
              <a:t>,</a:t>
            </a:r>
            <a:r>
              <a:rPr lang="ru-RU" sz="2200" dirty="0">
                <a:solidFill>
                  <a:schemeClr val="bg1"/>
                </a:solidFill>
              </a:rPr>
              <a:t>​</a:t>
            </a:r>
            <a:br>
              <a:rPr lang="ru-RU" sz="2200" dirty="0">
                <a:solidFill>
                  <a:schemeClr val="bg1"/>
                </a:solidFill>
              </a:rPr>
            </a:br>
            <a:r>
              <a:rPr lang="en-US" sz="2200" dirty="0" err="1">
                <a:solidFill>
                  <a:schemeClr val="bg1"/>
                </a:solidFill>
              </a:rPr>
              <a:t>Матушка-Русь</a:t>
            </a:r>
            <a:r>
              <a:rPr lang="en-US" sz="2200" dirty="0">
                <a:solidFill>
                  <a:schemeClr val="bg1"/>
                </a:solidFill>
              </a:rPr>
              <a:t>!..</a:t>
            </a:r>
            <a:r>
              <a:rPr lang="ru-RU" sz="2200" dirty="0">
                <a:solidFill>
                  <a:schemeClr val="bg1"/>
                </a:solidFill>
              </a:rPr>
              <a:t>​"</a:t>
            </a:r>
          </a:p>
        </p:txBody>
      </p:sp>
    </p:spTree>
    <p:extLst>
      <p:ext uri="{BB962C8B-B14F-4D97-AF65-F5344CB8AC3E}">
        <p14:creationId xmlns:p14="http://schemas.microsoft.com/office/powerpoint/2010/main" val="675112162"/>
      </p:ext>
    </p:extLst>
  </p:cSld>
  <p:clrMapOvr>
    <a:masterClrMapping/>
  </p:clrMapOvr>
  <p:transition spd="slow">
    <p:split orient="vert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xmlns="" id="{F209B62C-3402-4623-9A7C-AA048B56F8C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990600" y="1031001"/>
            <a:ext cx="978862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35" name="Rectangle 34">
            <a:extLst>
              <a:ext uri="{FF2B5EF4-FFF2-40B4-BE49-F238E27FC236}">
                <a16:creationId xmlns:a16="http://schemas.microsoft.com/office/drawing/2014/main" xmlns="" id="{89BBA96D-760C-44C0-B94F-3FDC8357B2C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Рисунок 5" descr="Изображение выглядит как одежда, человек, картина, Стиль ретро&#10;&#10;Автоматически созданное описание">
            <a:extLst>
              <a:ext uri="{FF2B5EF4-FFF2-40B4-BE49-F238E27FC236}">
                <a16:creationId xmlns:a16="http://schemas.microsoft.com/office/drawing/2014/main" xmlns="" id="{125179D6-6F77-F9FD-975E-4BD32ADF55C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4102" b="1943"/>
          <a:stretch/>
        </p:blipFill>
        <p:spPr>
          <a:xfrm>
            <a:off x="385327" y="429204"/>
            <a:ext cx="8076093" cy="5087155"/>
          </a:xfrm>
          <a:prstGeom prst="rect">
            <a:avLst/>
          </a:prstGeom>
        </p:spPr>
      </p:pic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xmlns="" id="{652938D1-813E-4650-AAB9-E09257454FF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983456" y="5765296"/>
            <a:ext cx="10215974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0F0C6666-EE58-BD40-0F4A-B1F2F7D6891D}"/>
              </a:ext>
            </a:extLst>
          </p:cNvPr>
          <p:cNvSpPr txBox="1"/>
          <p:nvPr/>
        </p:nvSpPr>
        <p:spPr>
          <a:xfrm>
            <a:off x="8628845" y="429204"/>
            <a:ext cx="3269872" cy="4847453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600"/>
              </a:spcAft>
              <a:buSzPct val="87000"/>
              <a:buFont typeface="Arial" panose="020B0604020202020204" pitchFamily="34" charset="0"/>
              <a:buChar char="•"/>
            </a:pPr>
            <a:r>
              <a:rPr lang="en-US" sz="2200" dirty="0" err="1"/>
              <a:t>Народно-поэтические</a:t>
            </a:r>
            <a:r>
              <a:rPr lang="en-US" sz="2200" dirty="0"/>
              <a:t> </a:t>
            </a:r>
            <a:r>
              <a:rPr lang="en-US" sz="2200" dirty="0" err="1"/>
              <a:t>материалы</a:t>
            </a:r>
            <a:r>
              <a:rPr lang="en-US" sz="2200" dirty="0"/>
              <a:t>, </a:t>
            </a:r>
            <a:r>
              <a:rPr lang="en-US" sz="2200" dirty="0" err="1"/>
              <a:t>введённые</a:t>
            </a:r>
            <a:r>
              <a:rPr lang="en-US" sz="2200" dirty="0"/>
              <a:t> в </a:t>
            </a:r>
            <a:r>
              <a:rPr lang="en-US" sz="2200" dirty="0" err="1"/>
              <a:t>поэму</a:t>
            </a:r>
            <a:r>
              <a:rPr lang="en-US" sz="2200" dirty="0"/>
              <a:t>, </a:t>
            </a:r>
            <a:r>
              <a:rPr lang="en-US" sz="2200" dirty="0" err="1"/>
              <a:t>стали</a:t>
            </a:r>
            <a:r>
              <a:rPr lang="en-US" sz="2200" dirty="0"/>
              <a:t> </a:t>
            </a:r>
            <a:r>
              <a:rPr lang="en-US" sz="2200" dirty="0" err="1"/>
              <a:t>естественными</a:t>
            </a:r>
            <a:r>
              <a:rPr lang="en-US" sz="2200" dirty="0"/>
              <a:t> </a:t>
            </a:r>
            <a:r>
              <a:rPr lang="en-US" sz="2200" dirty="0" err="1"/>
              <a:t>составными</a:t>
            </a:r>
            <a:r>
              <a:rPr lang="en-US" sz="2200" dirty="0"/>
              <a:t> </a:t>
            </a:r>
            <a:r>
              <a:rPr lang="en-US" sz="2200" dirty="0" err="1"/>
              <a:t>её</a:t>
            </a:r>
            <a:r>
              <a:rPr lang="en-US" sz="2200" dirty="0"/>
              <a:t> </a:t>
            </a:r>
            <a:r>
              <a:rPr lang="en-US" sz="2200" dirty="0" err="1"/>
              <a:t>элементами</a:t>
            </a:r>
            <a:r>
              <a:rPr lang="en-US" sz="2200" dirty="0"/>
              <a:t>. </a:t>
            </a:r>
            <a:r>
              <a:rPr lang="en-US" sz="2200" dirty="0" err="1" smtClean="0"/>
              <a:t>Внутренняя</a:t>
            </a:r>
            <a:r>
              <a:rPr lang="en-US" sz="2200" dirty="0" smtClean="0"/>
              <a:t> </a:t>
            </a:r>
            <a:r>
              <a:rPr lang="en-US" sz="2200" dirty="0" err="1"/>
              <a:t>близость</a:t>
            </a:r>
            <a:r>
              <a:rPr lang="en-US" sz="2200" dirty="0"/>
              <a:t> </a:t>
            </a:r>
            <a:r>
              <a:rPr lang="en-US" sz="2200" dirty="0" err="1"/>
              <a:t>между</a:t>
            </a:r>
            <a:r>
              <a:rPr lang="en-US" sz="2200" dirty="0"/>
              <a:t> </a:t>
            </a:r>
            <a:r>
              <a:rPr lang="en-US" sz="2200" dirty="0" err="1"/>
              <a:t>творчеством</a:t>
            </a:r>
            <a:r>
              <a:rPr lang="en-US" sz="2200" dirty="0"/>
              <a:t> </a:t>
            </a:r>
            <a:r>
              <a:rPr lang="en-US" sz="2200" dirty="0" err="1"/>
              <a:t>народа</a:t>
            </a:r>
            <a:r>
              <a:rPr lang="en-US" sz="2200" dirty="0"/>
              <a:t> и </a:t>
            </a:r>
            <a:r>
              <a:rPr lang="en-US" sz="2200" dirty="0" err="1"/>
              <a:t>поэзией</a:t>
            </a:r>
            <a:r>
              <a:rPr lang="en-US" sz="2200" dirty="0"/>
              <a:t> </a:t>
            </a:r>
            <a:r>
              <a:rPr lang="en-US" sz="2200" dirty="0" err="1"/>
              <a:t>Некрасова</a:t>
            </a:r>
            <a:r>
              <a:rPr lang="en-US" sz="2200" dirty="0"/>
              <a:t> </a:t>
            </a:r>
            <a:r>
              <a:rPr lang="en-US" sz="2200" dirty="0" err="1"/>
              <a:t>оказалась</a:t>
            </a:r>
            <a:r>
              <a:rPr lang="en-US" sz="2200" dirty="0"/>
              <a:t> </a:t>
            </a:r>
            <a:r>
              <a:rPr lang="en-US" sz="2200" dirty="0" err="1"/>
              <a:t>настолько</a:t>
            </a:r>
            <a:r>
              <a:rPr lang="en-US" sz="2200" dirty="0"/>
              <a:t> </a:t>
            </a:r>
            <a:r>
              <a:rPr lang="en-US" sz="2200" dirty="0" err="1"/>
              <a:t>тесной</a:t>
            </a:r>
            <a:r>
              <a:rPr lang="en-US" sz="2200" dirty="0"/>
              <a:t>, </a:t>
            </a:r>
            <a:r>
              <a:rPr lang="en-US" sz="2200" dirty="0" err="1"/>
              <a:t>что</a:t>
            </a:r>
            <a:r>
              <a:rPr lang="en-US" sz="2200" dirty="0"/>
              <a:t> </a:t>
            </a:r>
            <a:r>
              <a:rPr lang="en-US" sz="2200" dirty="0" err="1"/>
              <a:t>многие</a:t>
            </a:r>
            <a:r>
              <a:rPr lang="en-US" sz="2200" dirty="0"/>
              <a:t> </a:t>
            </a:r>
            <a:r>
              <a:rPr lang="en-US" sz="2200" dirty="0" err="1"/>
              <a:t>песни</a:t>
            </a:r>
            <a:r>
              <a:rPr lang="en-US" sz="2200" dirty="0"/>
              <a:t>, </a:t>
            </a:r>
            <a:r>
              <a:rPr lang="en-US" sz="2200" dirty="0" err="1"/>
              <a:t>созданные</a:t>
            </a:r>
            <a:r>
              <a:rPr lang="en-US" sz="2200" dirty="0"/>
              <a:t> </a:t>
            </a:r>
            <a:r>
              <a:rPr lang="en-US" sz="2200" dirty="0" err="1"/>
              <a:t>им</a:t>
            </a:r>
            <a:r>
              <a:rPr lang="en-US" sz="2200" dirty="0"/>
              <a:t> </a:t>
            </a:r>
            <a:r>
              <a:rPr lang="en-US" sz="2200" dirty="0" err="1"/>
              <a:t>по</a:t>
            </a:r>
            <a:r>
              <a:rPr lang="en-US" sz="2200" dirty="0"/>
              <a:t> </a:t>
            </a:r>
            <a:r>
              <a:rPr lang="en-US" sz="2200" dirty="0" err="1"/>
              <a:t>образцу</a:t>
            </a:r>
            <a:r>
              <a:rPr lang="en-US" sz="2200" dirty="0"/>
              <a:t> </a:t>
            </a:r>
            <a:r>
              <a:rPr lang="en-US" sz="2200" dirty="0" err="1" smtClean="0"/>
              <a:t>народных</a:t>
            </a:r>
            <a:r>
              <a:rPr lang="ru-RU" sz="2200" dirty="0" smtClean="0"/>
              <a:t>, </a:t>
            </a:r>
            <a:r>
              <a:rPr lang="en-US" sz="2200" dirty="0" err="1" smtClean="0"/>
              <a:t>вошли</a:t>
            </a:r>
            <a:r>
              <a:rPr lang="en-US" sz="2200" dirty="0" smtClean="0"/>
              <a:t> </a:t>
            </a:r>
            <a:r>
              <a:rPr lang="en-US" sz="2200" dirty="0"/>
              <a:t>в </a:t>
            </a:r>
            <a:r>
              <a:rPr lang="en-US" sz="2200" dirty="0" err="1"/>
              <a:t>песенный</a:t>
            </a:r>
            <a:r>
              <a:rPr lang="en-US" sz="2200" dirty="0"/>
              <a:t> </a:t>
            </a:r>
            <a:r>
              <a:rPr lang="en-US" sz="2200" dirty="0" err="1"/>
              <a:t>обиход</a:t>
            </a:r>
            <a:r>
              <a:rPr lang="en-US" sz="2200" dirty="0"/>
              <a:t> </a:t>
            </a:r>
            <a:r>
              <a:rPr lang="en-US" sz="2200" dirty="0" err="1"/>
              <a:t>народа</a:t>
            </a:r>
            <a:r>
              <a:rPr lang="en-US" sz="22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213739410"/>
      </p:ext>
    </p:extLst>
  </p:cSld>
  <p:clrMapOvr>
    <a:masterClrMapping/>
  </p:clrMapOvr>
  <p:transition spd="slow">
    <p:split orient="vert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1667" y="1362620"/>
            <a:ext cx="636216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Aft>
                <a:spcPts val="600"/>
              </a:spcAft>
              <a:buSzPct val="87000"/>
            </a:pPr>
            <a:r>
              <a:rPr lang="en-US" sz="28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Поэму</a:t>
            </a:r>
            <a:r>
              <a:rPr lang="en-US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Н. А. </a:t>
            </a:r>
            <a:r>
              <a:rPr lang="en-US" sz="28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Некрасова</a:t>
            </a:r>
            <a:r>
              <a:rPr lang="en-US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>
              <a:spcAft>
                <a:spcPts val="600"/>
              </a:spcAft>
              <a:buSzPct val="87000"/>
            </a:pPr>
            <a:r>
              <a:rPr lang="en-US" sz="28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sz="28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Кому</a:t>
            </a:r>
            <a:r>
              <a:rPr lang="en-US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Руси</a:t>
            </a:r>
            <a:r>
              <a:rPr lang="en-US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жить</a:t>
            </a:r>
            <a:r>
              <a:rPr lang="en-US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хорошо</a:t>
            </a:r>
            <a:r>
              <a:rPr lang="en-US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 </a:t>
            </a:r>
            <a:r>
              <a:rPr lang="en-US" sz="28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называли</a:t>
            </a:r>
            <a:r>
              <a:rPr lang="en-US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энциклопедией</a:t>
            </a:r>
            <a:r>
              <a:rPr lang="en-US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русской</a:t>
            </a:r>
            <a:r>
              <a:rPr lang="en-US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народной</a:t>
            </a:r>
            <a:r>
              <a:rPr lang="en-US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жизни</a:t>
            </a:r>
            <a:r>
              <a:rPr lang="en-US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8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>
              <a:spcAft>
                <a:spcPts val="600"/>
              </a:spcAft>
              <a:buSzPct val="87000"/>
            </a:pPr>
            <a:r>
              <a:rPr lang="en-US" sz="28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Песни</a:t>
            </a:r>
            <a:r>
              <a:rPr lang="en-US" sz="28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en-US" sz="28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легенды</a:t>
            </a:r>
            <a:r>
              <a:rPr lang="en-US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раскрывают</a:t>
            </a:r>
            <a:r>
              <a:rPr lang="en-US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народное</a:t>
            </a:r>
            <a:r>
              <a:rPr lang="en-US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мировосприятие</a:t>
            </a:r>
            <a:r>
              <a:rPr lang="en-US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8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помогают</a:t>
            </a:r>
            <a:r>
              <a:rPr lang="en-US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автору</a:t>
            </a:r>
            <a:r>
              <a:rPr lang="en-US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показать</a:t>
            </a:r>
            <a:r>
              <a:rPr lang="en-US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типичность</a:t>
            </a:r>
            <a:r>
              <a:rPr lang="en-US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судеб</a:t>
            </a:r>
            <a:r>
              <a:rPr lang="en-US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русских</a:t>
            </a:r>
            <a:r>
              <a:rPr lang="en-US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крестьян</a:t>
            </a:r>
            <a:r>
              <a:rPr lang="en-US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8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Изображение выглядит как одежда, человек, картина, Стиль ретро&#10;&#10;Автоматически созданное описание">
            <a:extLst>
              <a:ext uri="{FF2B5EF4-FFF2-40B4-BE49-F238E27FC236}">
                <a16:creationId xmlns:a16="http://schemas.microsoft.com/office/drawing/2014/main" xmlns="" id="{125179D6-6F77-F9FD-975E-4BD32ADF55C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806" t="14102" r="9156" b="1943"/>
          <a:stretch/>
        </p:blipFill>
        <p:spPr>
          <a:xfrm>
            <a:off x="6709891" y="953037"/>
            <a:ext cx="5151551" cy="4769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6622195"/>
      </p:ext>
    </p:extLst>
  </p:cSld>
  <p:clrMapOvr>
    <a:masterClrMapping/>
  </p:clrMapOvr>
  <p:transition spd="slow">
    <p:split orient="vert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Изображение выглядит как растение, письмо, бумага, текст&#10;&#10;Автоматически созданное описание">
            <a:extLst>
              <a:ext uri="{FF2B5EF4-FFF2-40B4-BE49-F238E27FC236}">
                <a16:creationId xmlns:a16="http://schemas.microsoft.com/office/drawing/2014/main" xmlns="" id="{EF1459FB-AA4A-E057-6608-2F1C58EF0BB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40000"/>
          </a:blip>
          <a:srcRect b="13128"/>
          <a:stretch/>
        </p:blipFill>
        <p:spPr>
          <a:xfrm>
            <a:off x="20" y="10"/>
            <a:ext cx="12191979" cy="685799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1A1C3929-2386-5470-9A17-C6D53AD57122}"/>
              </a:ext>
            </a:extLst>
          </p:cNvPr>
          <p:cNvSpPr txBox="1"/>
          <p:nvPr/>
        </p:nvSpPr>
        <p:spPr>
          <a:xfrm>
            <a:off x="965200" y="965200"/>
            <a:ext cx="10261600" cy="3564869"/>
          </a:xfrm>
          <a:prstGeom prst="rect">
            <a:avLst/>
          </a:prstGeom>
        </p:spPr>
        <p:txBody>
          <a:bodyPr rot="0" spcFirstLastPara="0" vertOverflow="overflow" horzOverflow="overflow" vert="horz" lIns="91440" tIns="45720" rIns="91440" bIns="45720" numCol="1" spcCol="0" rtlCol="0" fromWordArt="0" anchor="b" anchorCtr="0" forceAA="0" compatLnSpc="1">
            <a:prstTxWarp prst="textNoShape">
              <a:avLst/>
            </a:prstTxWarp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11500">
                <a:ln w="22225">
                  <a:solidFill>
                    <a:schemeClr val="tx1"/>
                  </a:solidFill>
                  <a:miter lim="800000"/>
                </a:ln>
                <a:noFill/>
                <a:latin typeface="+mj-lt"/>
                <a:ea typeface="+mj-ea"/>
                <a:cs typeface="+mj-cs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38300486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split orient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xmlns="" id="{F209B62C-3402-4623-9A7C-AA048B56F8C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990600" y="1031001"/>
            <a:ext cx="978862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xmlns="" id="{744CAA32-F237-419C-A2DD-43C28D920D3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6926EB7-0C48-2608-CAC5-A7FC3311B4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91679" y="1031002"/>
            <a:ext cx="5376673" cy="83643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3600" b="1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Сказочные</a:t>
            </a:r>
            <a:r>
              <a:rPr lang="en-US" sz="36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600" b="1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элементы</a:t>
            </a:r>
            <a:endParaRPr lang="en-US" sz="3600" b="1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C85E20CC-7ED8-75DF-6C0E-78CE515050EA}"/>
              </a:ext>
            </a:extLst>
          </p:cNvPr>
          <p:cNvSpPr txBox="1"/>
          <p:nvPr/>
        </p:nvSpPr>
        <p:spPr>
          <a:xfrm>
            <a:off x="6691679" y="2157910"/>
            <a:ext cx="5376674" cy="3714856"/>
          </a:xfrm>
          <a:prstGeom prst="rect">
            <a:avLst/>
          </a:prstGeom>
        </p:spPr>
        <p:txBody>
          <a:bodyPr rot="0" spcFirstLastPara="0" vertOverflow="overflow" horzOverflow="overflow" vert="horz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10000"/>
              </a:lnSpc>
              <a:spcAft>
                <a:spcPts val="600"/>
              </a:spcAft>
              <a:buSzPct val="87000"/>
              <a:buFont typeface="Arial" panose="020B0604020202020204" pitchFamily="34" charset="0"/>
              <a:buChar char="•"/>
            </a:pPr>
            <a:r>
              <a:rPr lang="en-US" sz="2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Сказочные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sz="2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элементы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– </a:t>
            </a:r>
            <a:r>
              <a:rPr 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это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волшебные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фантастические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детали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которые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присутствуют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 </a:t>
            </a:r>
            <a:r>
              <a:rPr 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сказках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и </a:t>
            </a:r>
            <a:r>
              <a:rPr 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мифах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отсутствуют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реальной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жизни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  <a:spcAft>
                <a:spcPts val="600"/>
              </a:spcAft>
              <a:buSzPct val="87000"/>
            </a:pPr>
            <a:r>
              <a:rPr lang="en-US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Они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могут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быть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предметами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существами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явлениями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которые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нарушают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законы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природы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логику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  <a:spcAft>
                <a:spcPts val="600"/>
              </a:spcAft>
              <a:buSzPct val="87000"/>
            </a:pP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  <a:spcAft>
                <a:spcPts val="600"/>
              </a:spcAft>
              <a:buSzPct val="87000"/>
              <a:buFont typeface="Arial" panose="020B0604020202020204" pitchFamily="34" charset="0"/>
              <a:buChar char="•"/>
            </a:pPr>
            <a:r>
              <a:rPr lang="en-US" sz="2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Основная</a:t>
            </a:r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черта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сказочных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элементов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– </a:t>
            </a:r>
            <a:r>
              <a:rPr 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их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непредсказуемость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многозначность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8BC97249-36D9-1CC3-0D66-7D7AA0E4DC3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218" r="14560"/>
          <a:stretch/>
        </p:blipFill>
        <p:spPr>
          <a:xfrm>
            <a:off x="20" y="10"/>
            <a:ext cx="6512527" cy="6857990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691422F5-4221-4812-AFD9-5479C6D60AD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7437121" y="1031005"/>
            <a:ext cx="978862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580886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xmlns="" id="{F209B62C-3402-4623-9A7C-AA048B56F8C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990600" y="1031001"/>
            <a:ext cx="978862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xmlns="" id="{744CAA32-F237-419C-A2DD-43C28D920D3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21770DA-E849-EB91-A393-D8D99294B3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2276" y="1371600"/>
            <a:ext cx="5306095" cy="1314443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3600" b="1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Былинные</a:t>
            </a:r>
            <a:r>
              <a:rPr lang="en-US" sz="36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600" b="1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элементы</a:t>
            </a:r>
            <a:endParaRPr lang="en-US" sz="3600" b="1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366FC1E0-AE93-6FC4-A09B-E99284F51542}"/>
              </a:ext>
            </a:extLst>
          </p:cNvPr>
          <p:cNvSpPr txBox="1"/>
          <p:nvPr/>
        </p:nvSpPr>
        <p:spPr>
          <a:xfrm>
            <a:off x="415082" y="2260941"/>
            <a:ext cx="5264370" cy="4114101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  <a:spcAft>
                <a:spcPts val="600"/>
              </a:spcAft>
              <a:buSzPct val="87000"/>
              <a:buFont typeface="Arial" panose="020B0604020202020204" pitchFamily="34" charset="0"/>
              <a:buChar char="•"/>
            </a:pP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Былинные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элементы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  <a:spcAft>
                <a:spcPts val="600"/>
              </a:spcAft>
              <a:buSzPct val="87000"/>
            </a:pP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характерные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компоненты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встречающиеся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былинах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есть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эпических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народных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произведениях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рассказывающих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событиях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персонажах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относящихся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русской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истории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мифологии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народным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обычаям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верованиям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3" name="Рисунок 2" descr="Изображение выглядит как одежда, картина, рисунок, зарисовка&#10;&#10;Автоматически созданное описание">
            <a:extLst>
              <a:ext uri="{FF2B5EF4-FFF2-40B4-BE49-F238E27FC236}">
                <a16:creationId xmlns:a16="http://schemas.microsoft.com/office/drawing/2014/main" xmlns="" id="{5C1509BB-B730-C2E5-C2D8-99B79CBFA6F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816" r="19882"/>
          <a:stretch/>
        </p:blipFill>
        <p:spPr>
          <a:xfrm>
            <a:off x="5679452" y="10"/>
            <a:ext cx="6512547" cy="6857990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753FE100-D0AB-4AE2-824B-60CFA31EC6A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990600" y="1031001"/>
            <a:ext cx="978862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2514570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xmlns="" id="{F209B62C-3402-4623-9A7C-AA048B56F8C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990600" y="1031001"/>
            <a:ext cx="978862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063F27BC-7079-4FF7-8F7C-ABC82FA3C24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64F549C5-B5B6-4898-8630-053866568AD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Рисунок 3" descr="Изображение выглядит как на открытом воздухе, облако, пейзаж, трава&#10;&#10;Автоматически созданное описание">
            <a:extLst>
              <a:ext uri="{FF2B5EF4-FFF2-40B4-BE49-F238E27FC236}">
                <a16:creationId xmlns:a16="http://schemas.microsoft.com/office/drawing/2014/main" xmlns="" id="{505A4A08-E734-BD9F-A43E-B6702721E6C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40000"/>
          </a:blip>
          <a:srcRect t="17581" b="10534"/>
          <a:stretch/>
        </p:blipFill>
        <p:spPr>
          <a:xfrm>
            <a:off x="20" y="10"/>
            <a:ext cx="12191980" cy="685798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9CAB4F59-255D-DF14-F6C7-A3A2FC9D1209}"/>
              </a:ext>
            </a:extLst>
          </p:cNvPr>
          <p:cNvSpPr txBox="1"/>
          <p:nvPr/>
        </p:nvSpPr>
        <p:spPr>
          <a:xfrm>
            <a:off x="6100363" y="1587261"/>
            <a:ext cx="5001225" cy="4534618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  <a:spcAft>
                <a:spcPts val="600"/>
              </a:spcAft>
              <a:buSzPct val="87000"/>
              <a:buFont typeface="Arial" panose="020B0604020202020204" pitchFamily="34" charset="0"/>
              <a:buChar char="•"/>
            </a:pPr>
            <a:r>
              <a:rPr lang="en-US" sz="2200" dirty="0" err="1">
                <a:solidFill>
                  <a:srgbClr val="FFFFFF"/>
                </a:solidFill>
              </a:rPr>
              <a:t>Мотив</a:t>
            </a:r>
            <a:r>
              <a:rPr lang="en-US" sz="2200" dirty="0">
                <a:solidFill>
                  <a:srgbClr val="FFFFFF"/>
                </a:solidFill>
              </a:rPr>
              <a:t> </a:t>
            </a:r>
            <a:r>
              <a:rPr lang="en-US" sz="2200" dirty="0" err="1">
                <a:solidFill>
                  <a:srgbClr val="FFFFFF"/>
                </a:solidFill>
              </a:rPr>
              <a:t>дороги</a:t>
            </a:r>
            <a:r>
              <a:rPr lang="en-US" sz="2200" dirty="0">
                <a:solidFill>
                  <a:srgbClr val="FFFFFF"/>
                </a:solidFill>
              </a:rPr>
              <a:t> </a:t>
            </a:r>
            <a:r>
              <a:rPr lang="en-US" sz="2200" dirty="0" err="1">
                <a:solidFill>
                  <a:srgbClr val="FFFFFF"/>
                </a:solidFill>
              </a:rPr>
              <a:t>поисков</a:t>
            </a:r>
            <a:r>
              <a:rPr lang="en-US" sz="2200" dirty="0">
                <a:solidFill>
                  <a:srgbClr val="FFFFFF"/>
                </a:solidFill>
              </a:rPr>
              <a:t> </a:t>
            </a:r>
            <a:r>
              <a:rPr lang="en-US" sz="2200" dirty="0" err="1">
                <a:solidFill>
                  <a:srgbClr val="FFFFFF"/>
                </a:solidFill>
              </a:rPr>
              <a:t>счастья</a:t>
            </a:r>
            <a:r>
              <a:rPr lang="en-US" sz="2200" dirty="0">
                <a:solidFill>
                  <a:srgbClr val="FFFFFF"/>
                </a:solidFill>
              </a:rPr>
              <a:t> - </a:t>
            </a:r>
            <a:r>
              <a:rPr lang="en-US" sz="2200" dirty="0" err="1">
                <a:solidFill>
                  <a:srgbClr val="FFFFFF"/>
                </a:solidFill>
              </a:rPr>
              <a:t>традиционный</a:t>
            </a:r>
            <a:r>
              <a:rPr lang="en-US" sz="2200" dirty="0">
                <a:solidFill>
                  <a:srgbClr val="FFFFFF"/>
                </a:solidFill>
              </a:rPr>
              <a:t> </a:t>
            </a:r>
            <a:r>
              <a:rPr lang="en-US" sz="2200" dirty="0" err="1">
                <a:solidFill>
                  <a:srgbClr val="FFFFFF"/>
                </a:solidFill>
              </a:rPr>
              <a:t>для</a:t>
            </a:r>
            <a:r>
              <a:rPr lang="en-US" sz="2200" dirty="0">
                <a:solidFill>
                  <a:srgbClr val="FFFFFF"/>
                </a:solidFill>
              </a:rPr>
              <a:t> </a:t>
            </a:r>
            <a:r>
              <a:rPr lang="en-US" sz="2200" dirty="0" err="1">
                <a:solidFill>
                  <a:srgbClr val="FFFFFF"/>
                </a:solidFill>
              </a:rPr>
              <a:t>народной</a:t>
            </a:r>
            <a:r>
              <a:rPr lang="en-US" sz="2200" dirty="0">
                <a:solidFill>
                  <a:srgbClr val="FFFFFF"/>
                </a:solidFill>
              </a:rPr>
              <a:t> </a:t>
            </a:r>
            <a:r>
              <a:rPr lang="en-US" sz="2200" dirty="0" err="1">
                <a:solidFill>
                  <a:srgbClr val="FFFFFF"/>
                </a:solidFill>
              </a:rPr>
              <a:t>сказки</a:t>
            </a:r>
            <a:r>
              <a:rPr lang="en-US" sz="2200" dirty="0" smtClean="0">
                <a:solidFill>
                  <a:srgbClr val="FFFFFF"/>
                </a:solidFill>
              </a:rPr>
              <a:t>.</a:t>
            </a:r>
            <a:endParaRPr lang="ru-RU" sz="2200" dirty="0" smtClean="0">
              <a:solidFill>
                <a:srgbClr val="FFFFFF"/>
              </a:solidFill>
            </a:endParaRPr>
          </a:p>
          <a:p>
            <a:pPr algn="just">
              <a:lnSpc>
                <a:spcPct val="120000"/>
              </a:lnSpc>
              <a:spcAft>
                <a:spcPts val="600"/>
              </a:spcAft>
              <a:buSzPct val="87000"/>
            </a:pPr>
            <a:endParaRPr lang="en-US" sz="2200" dirty="0">
              <a:solidFill>
                <a:srgbClr val="FFFFFF"/>
              </a:solidFill>
            </a:endParaRPr>
          </a:p>
          <a:p>
            <a:pPr algn="just">
              <a:lnSpc>
                <a:spcPct val="120000"/>
              </a:lnSpc>
              <a:spcAft>
                <a:spcPts val="600"/>
              </a:spcAft>
              <a:buSzPct val="87000"/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rgbClr val="FFFFFF"/>
                </a:solidFill>
              </a:rPr>
              <a:t>Н.А. </a:t>
            </a:r>
            <a:r>
              <a:rPr lang="en-US" sz="2200" dirty="0" err="1">
                <a:solidFill>
                  <a:srgbClr val="FFFFFF"/>
                </a:solidFill>
              </a:rPr>
              <a:t>Некрасов</a:t>
            </a:r>
            <a:r>
              <a:rPr lang="en-US" sz="2200" dirty="0">
                <a:solidFill>
                  <a:srgbClr val="FFFFFF"/>
                </a:solidFill>
              </a:rPr>
              <a:t> </a:t>
            </a:r>
            <a:r>
              <a:rPr lang="en-US" sz="2200" dirty="0" err="1">
                <a:solidFill>
                  <a:srgbClr val="FFFFFF"/>
                </a:solidFill>
              </a:rPr>
              <a:t>использует</a:t>
            </a:r>
            <a:r>
              <a:rPr lang="en-US" sz="2200" dirty="0">
                <a:solidFill>
                  <a:srgbClr val="FFFFFF"/>
                </a:solidFill>
              </a:rPr>
              <a:t> </a:t>
            </a:r>
            <a:r>
              <a:rPr lang="en-US" sz="2200" dirty="0" err="1">
                <a:solidFill>
                  <a:srgbClr val="FFFFFF"/>
                </a:solidFill>
              </a:rPr>
              <a:t>этот</a:t>
            </a:r>
            <a:r>
              <a:rPr lang="en-US" sz="2200" dirty="0">
                <a:solidFill>
                  <a:srgbClr val="FFFFFF"/>
                </a:solidFill>
              </a:rPr>
              <a:t> </a:t>
            </a:r>
            <a:r>
              <a:rPr lang="en-US" sz="2200" dirty="0" err="1">
                <a:solidFill>
                  <a:srgbClr val="FFFFFF"/>
                </a:solidFill>
              </a:rPr>
              <a:t>мотив</a:t>
            </a:r>
            <a:r>
              <a:rPr lang="en-US" sz="2200" dirty="0">
                <a:solidFill>
                  <a:srgbClr val="FFFFFF"/>
                </a:solidFill>
              </a:rPr>
              <a:t> в </a:t>
            </a:r>
            <a:r>
              <a:rPr lang="en-US" sz="2200" dirty="0" err="1">
                <a:solidFill>
                  <a:srgbClr val="FFFFFF"/>
                </a:solidFill>
              </a:rPr>
              <a:t>своей</a:t>
            </a:r>
            <a:r>
              <a:rPr lang="en-US" sz="2200" dirty="0">
                <a:solidFill>
                  <a:srgbClr val="FFFFFF"/>
                </a:solidFill>
              </a:rPr>
              <a:t> </a:t>
            </a:r>
            <a:r>
              <a:rPr lang="en-US" sz="2200" dirty="0" err="1">
                <a:solidFill>
                  <a:srgbClr val="FFFFFF"/>
                </a:solidFill>
              </a:rPr>
              <a:t>поэме</a:t>
            </a:r>
            <a:r>
              <a:rPr lang="en-US" sz="2200" dirty="0">
                <a:solidFill>
                  <a:srgbClr val="FFFFFF"/>
                </a:solidFill>
              </a:rPr>
              <a:t>, </a:t>
            </a:r>
            <a:r>
              <a:rPr lang="en-US" sz="2200" dirty="0" err="1">
                <a:solidFill>
                  <a:srgbClr val="FFFFFF"/>
                </a:solidFill>
              </a:rPr>
              <a:t>где</a:t>
            </a:r>
            <a:r>
              <a:rPr lang="en-US" sz="2200" dirty="0">
                <a:solidFill>
                  <a:srgbClr val="FFFFFF"/>
                </a:solidFill>
              </a:rPr>
              <a:t> </a:t>
            </a:r>
            <a:r>
              <a:rPr lang="en-US" sz="2200" dirty="0" err="1">
                <a:solidFill>
                  <a:srgbClr val="FFFFFF"/>
                </a:solidFill>
              </a:rPr>
              <a:t>мужики</a:t>
            </a:r>
            <a:r>
              <a:rPr lang="en-US" sz="2200" dirty="0">
                <a:solidFill>
                  <a:srgbClr val="FFFFFF"/>
                </a:solidFill>
              </a:rPr>
              <a:t> </a:t>
            </a:r>
            <a:r>
              <a:rPr lang="en-US" sz="2200" dirty="0" err="1">
                <a:solidFill>
                  <a:srgbClr val="FFFFFF"/>
                </a:solidFill>
              </a:rPr>
              <a:t>тоже</a:t>
            </a:r>
            <a:r>
              <a:rPr lang="en-US" sz="2200" dirty="0">
                <a:solidFill>
                  <a:srgbClr val="FFFFFF"/>
                </a:solidFill>
              </a:rPr>
              <a:t> </a:t>
            </a:r>
            <a:r>
              <a:rPr lang="en-US" sz="2200" dirty="0" err="1">
                <a:solidFill>
                  <a:srgbClr val="FFFFFF"/>
                </a:solidFill>
              </a:rPr>
              <a:t>ищут</a:t>
            </a:r>
            <a:r>
              <a:rPr lang="en-US" sz="2200" dirty="0">
                <a:solidFill>
                  <a:srgbClr val="FFFFFF"/>
                </a:solidFill>
              </a:rPr>
              <a:t> </a:t>
            </a:r>
            <a:r>
              <a:rPr lang="en-US" sz="2200" dirty="0" err="1">
                <a:solidFill>
                  <a:srgbClr val="FFFFFF"/>
                </a:solidFill>
              </a:rPr>
              <a:t>того</a:t>
            </a:r>
            <a:r>
              <a:rPr lang="en-US" sz="2200" dirty="0">
                <a:solidFill>
                  <a:srgbClr val="FFFFFF"/>
                </a:solidFill>
              </a:rPr>
              <a:t>, </a:t>
            </a:r>
            <a:r>
              <a:rPr lang="en-US" sz="2200" dirty="0" err="1">
                <a:solidFill>
                  <a:srgbClr val="FFFFFF"/>
                </a:solidFill>
              </a:rPr>
              <a:t>кому</a:t>
            </a:r>
            <a:r>
              <a:rPr lang="en-US" sz="2200" dirty="0">
                <a:solidFill>
                  <a:srgbClr val="FFFFFF"/>
                </a:solidFill>
              </a:rPr>
              <a:t> "</a:t>
            </a:r>
            <a:r>
              <a:rPr lang="en-US" sz="2200" dirty="0" err="1">
                <a:solidFill>
                  <a:srgbClr val="FFFFFF"/>
                </a:solidFill>
              </a:rPr>
              <a:t>живётся</a:t>
            </a:r>
            <a:r>
              <a:rPr lang="en-US" sz="2200" dirty="0">
                <a:solidFill>
                  <a:srgbClr val="FFFFFF"/>
                </a:solidFill>
              </a:rPr>
              <a:t> </a:t>
            </a:r>
            <a:r>
              <a:rPr lang="en-US" sz="2200" dirty="0" err="1">
                <a:solidFill>
                  <a:srgbClr val="FFFFFF"/>
                </a:solidFill>
              </a:rPr>
              <a:t>весело</a:t>
            </a:r>
            <a:r>
              <a:rPr lang="en-US" sz="2200" dirty="0">
                <a:solidFill>
                  <a:srgbClr val="FFFFFF"/>
                </a:solidFill>
              </a:rPr>
              <a:t>, </a:t>
            </a:r>
            <a:r>
              <a:rPr lang="en-US" sz="2200" dirty="0" err="1">
                <a:solidFill>
                  <a:srgbClr val="FFFFFF"/>
                </a:solidFill>
              </a:rPr>
              <a:t>вольготно</a:t>
            </a:r>
            <a:r>
              <a:rPr lang="en-US" sz="2200" dirty="0">
                <a:solidFill>
                  <a:srgbClr val="FFFFFF"/>
                </a:solidFill>
              </a:rPr>
              <a:t> </a:t>
            </a:r>
            <a:r>
              <a:rPr lang="en-US" sz="2200" dirty="0" err="1">
                <a:solidFill>
                  <a:srgbClr val="FFFFFF"/>
                </a:solidFill>
              </a:rPr>
              <a:t>на</a:t>
            </a:r>
            <a:r>
              <a:rPr lang="en-US" sz="2200" dirty="0">
                <a:solidFill>
                  <a:srgbClr val="FFFFFF"/>
                </a:solidFill>
              </a:rPr>
              <a:t> </a:t>
            </a:r>
            <a:r>
              <a:rPr lang="en-US" sz="2200" dirty="0" err="1">
                <a:solidFill>
                  <a:srgbClr val="FFFFFF"/>
                </a:solidFill>
              </a:rPr>
              <a:t>Руси</a:t>
            </a:r>
            <a:r>
              <a:rPr lang="en-US" sz="2200" dirty="0">
                <a:solidFill>
                  <a:srgbClr val="FFFFFF"/>
                </a:solidFill>
              </a:rPr>
              <a:t>?", </a:t>
            </a:r>
            <a:r>
              <a:rPr lang="en-US" sz="2200" dirty="0" err="1">
                <a:solidFill>
                  <a:srgbClr val="FFFFFF"/>
                </a:solidFill>
              </a:rPr>
              <a:t>отправляясь</a:t>
            </a:r>
            <a:r>
              <a:rPr lang="en-US" sz="2200" dirty="0">
                <a:solidFill>
                  <a:srgbClr val="FFFFFF"/>
                </a:solidFill>
              </a:rPr>
              <a:t> в </a:t>
            </a:r>
            <a:r>
              <a:rPr lang="en-US" sz="2200" dirty="0" err="1">
                <a:solidFill>
                  <a:srgbClr val="FFFFFF"/>
                </a:solidFill>
              </a:rPr>
              <a:t>путь-дороженьку</a:t>
            </a:r>
            <a:r>
              <a:rPr lang="en-US" sz="2200" dirty="0">
                <a:solidFill>
                  <a:srgbClr val="FFFFFF"/>
                </a:solidFill>
              </a:rPr>
              <a:t>. </a:t>
            </a:r>
            <a:r>
              <a:rPr lang="en-US" sz="2200" dirty="0" err="1">
                <a:solidFill>
                  <a:srgbClr val="FFFFFF"/>
                </a:solidFill>
              </a:rPr>
              <a:t>При</a:t>
            </a:r>
            <a:r>
              <a:rPr lang="en-US" sz="2200" dirty="0">
                <a:solidFill>
                  <a:srgbClr val="FFFFFF"/>
                </a:solidFill>
              </a:rPr>
              <a:t> </a:t>
            </a:r>
            <a:r>
              <a:rPr lang="en-US" sz="2200" dirty="0" err="1">
                <a:solidFill>
                  <a:srgbClr val="FFFFFF"/>
                </a:solidFill>
              </a:rPr>
              <a:t>этом</a:t>
            </a:r>
            <a:r>
              <a:rPr lang="en-US" sz="2200" dirty="0">
                <a:solidFill>
                  <a:srgbClr val="FFFFFF"/>
                </a:solidFill>
              </a:rPr>
              <a:t> </a:t>
            </a:r>
            <a:r>
              <a:rPr lang="en-US" sz="2200" dirty="0" err="1">
                <a:solidFill>
                  <a:srgbClr val="FFFFFF"/>
                </a:solidFill>
              </a:rPr>
              <a:t>мужики</a:t>
            </a:r>
            <a:r>
              <a:rPr lang="en-US" sz="2200" dirty="0">
                <a:solidFill>
                  <a:srgbClr val="FFFFFF"/>
                </a:solidFill>
              </a:rPr>
              <a:t> </a:t>
            </a:r>
            <a:r>
              <a:rPr lang="en-US" sz="2200" dirty="0" err="1">
                <a:solidFill>
                  <a:srgbClr val="FFFFFF"/>
                </a:solidFill>
              </a:rPr>
              <a:t>делают</a:t>
            </a:r>
            <a:r>
              <a:rPr lang="en-US" sz="2200" dirty="0">
                <a:solidFill>
                  <a:srgbClr val="FFFFFF"/>
                </a:solidFill>
              </a:rPr>
              <a:t> </a:t>
            </a:r>
            <a:r>
              <a:rPr lang="en-US" sz="2200" dirty="0" err="1">
                <a:solidFill>
                  <a:srgbClr val="FFFFFF"/>
                </a:solidFill>
              </a:rPr>
              <a:t>попытку</a:t>
            </a:r>
            <a:r>
              <a:rPr lang="en-US" sz="2200" dirty="0">
                <a:solidFill>
                  <a:srgbClr val="FFFFFF"/>
                </a:solidFill>
              </a:rPr>
              <a:t> </a:t>
            </a:r>
            <a:r>
              <a:rPr lang="en-US" sz="2200" dirty="0" err="1">
                <a:solidFill>
                  <a:srgbClr val="FFFFFF"/>
                </a:solidFill>
              </a:rPr>
              <a:t>разгадать</a:t>
            </a:r>
            <a:r>
              <a:rPr lang="en-US" sz="2200" dirty="0">
                <a:solidFill>
                  <a:srgbClr val="FFFFFF"/>
                </a:solidFill>
              </a:rPr>
              <a:t>, </a:t>
            </a:r>
            <a:r>
              <a:rPr lang="en-US" sz="2200" dirty="0" err="1">
                <a:solidFill>
                  <a:srgbClr val="FFFFFF"/>
                </a:solidFill>
              </a:rPr>
              <a:t>как</a:t>
            </a:r>
            <a:r>
              <a:rPr lang="en-US" sz="2200" dirty="0">
                <a:solidFill>
                  <a:srgbClr val="FFFFFF"/>
                </a:solidFill>
              </a:rPr>
              <a:t> </a:t>
            </a:r>
            <a:r>
              <a:rPr lang="en-US" sz="2200" dirty="0" err="1">
                <a:solidFill>
                  <a:srgbClr val="FFFFFF"/>
                </a:solidFill>
              </a:rPr>
              <a:t>сделать</a:t>
            </a:r>
            <a:r>
              <a:rPr lang="en-US" sz="2200" dirty="0">
                <a:solidFill>
                  <a:srgbClr val="FFFFFF"/>
                </a:solidFill>
              </a:rPr>
              <a:t> </a:t>
            </a:r>
            <a:r>
              <a:rPr lang="en-US" sz="2200" dirty="0" err="1">
                <a:solidFill>
                  <a:srgbClr val="FFFFFF"/>
                </a:solidFill>
              </a:rPr>
              <a:t>жизнь</a:t>
            </a:r>
            <a:r>
              <a:rPr lang="en-US" sz="2200" dirty="0">
                <a:solidFill>
                  <a:srgbClr val="FFFFFF"/>
                </a:solidFill>
              </a:rPr>
              <a:t> </a:t>
            </a:r>
            <a:r>
              <a:rPr lang="en-US" sz="2200" dirty="0" err="1">
                <a:solidFill>
                  <a:srgbClr val="FFFFFF"/>
                </a:solidFill>
              </a:rPr>
              <a:t>лучше</a:t>
            </a:r>
            <a:r>
              <a:rPr lang="en-US" sz="2200" dirty="0">
                <a:solidFill>
                  <a:srgbClr val="FFFFFF"/>
                </a:solidFill>
              </a:rPr>
              <a:t>, в </a:t>
            </a:r>
            <a:r>
              <a:rPr lang="en-US" sz="2200" dirty="0" err="1">
                <a:solidFill>
                  <a:srgbClr val="FFFFFF"/>
                </a:solidFill>
              </a:rPr>
              <a:t>чём</a:t>
            </a:r>
            <a:r>
              <a:rPr lang="en-US" sz="2200" dirty="0">
                <a:solidFill>
                  <a:srgbClr val="FFFFFF"/>
                </a:solidFill>
              </a:rPr>
              <a:t> </a:t>
            </a:r>
            <a:r>
              <a:rPr lang="en-US" sz="2200" dirty="0" err="1">
                <a:solidFill>
                  <a:srgbClr val="FFFFFF"/>
                </a:solidFill>
              </a:rPr>
              <a:t>её</a:t>
            </a:r>
            <a:r>
              <a:rPr lang="en-US" sz="2200" dirty="0">
                <a:solidFill>
                  <a:srgbClr val="FFFFFF"/>
                </a:solidFill>
              </a:rPr>
              <a:t> </a:t>
            </a:r>
            <a:r>
              <a:rPr lang="en-US" sz="2200" dirty="0" err="1">
                <a:solidFill>
                  <a:srgbClr val="FFFFFF"/>
                </a:solidFill>
              </a:rPr>
              <a:t>смысл</a:t>
            </a:r>
            <a:r>
              <a:rPr lang="en-US" sz="2200" dirty="0">
                <a:solidFill>
                  <a:srgbClr val="FFFFFF"/>
                </a:solidFill>
              </a:rPr>
              <a:t>.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xmlns="" id="{FF43DFA6-AAD3-45D1-9463-5131054B328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990600" y="1031001"/>
            <a:ext cx="978862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1">
            <a:extLst>
              <a:ext uri="{FF2B5EF4-FFF2-40B4-BE49-F238E27FC236}">
                <a16:creationId xmlns:a16="http://schemas.microsoft.com/office/drawing/2014/main" xmlns="" id="{9155AA20-99DB-2E2A-F7A1-6AAF5D6B5A53}"/>
              </a:ext>
            </a:extLst>
          </p:cNvPr>
          <p:cNvSpPr txBox="1"/>
          <p:nvPr/>
        </p:nvSpPr>
        <p:spPr>
          <a:xfrm>
            <a:off x="1187571" y="1273834"/>
            <a:ext cx="3864633" cy="5170646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200" dirty="0">
                <a:solidFill>
                  <a:schemeClr val="bg1"/>
                </a:solidFill>
              </a:rPr>
              <a:t>"</a:t>
            </a:r>
            <a:r>
              <a:rPr lang="en-US" sz="2200" dirty="0" err="1">
                <a:solidFill>
                  <a:schemeClr val="bg1"/>
                </a:solidFill>
              </a:rPr>
              <a:t>Широкая</a:t>
            </a:r>
            <a:r>
              <a:rPr lang="en-US" sz="2200" dirty="0">
                <a:solidFill>
                  <a:schemeClr val="bg1"/>
                </a:solidFill>
              </a:rPr>
              <a:t> </a:t>
            </a:r>
            <a:r>
              <a:rPr lang="en-US" sz="2200" dirty="0" err="1">
                <a:solidFill>
                  <a:schemeClr val="bg1"/>
                </a:solidFill>
              </a:rPr>
              <a:t>дороженька</a:t>
            </a:r>
            <a:r>
              <a:rPr lang="en-US" sz="2200" dirty="0">
                <a:solidFill>
                  <a:schemeClr val="bg1"/>
                </a:solidFill>
              </a:rPr>
              <a:t>,</a:t>
            </a:r>
            <a:br>
              <a:rPr lang="en-US" sz="2200" dirty="0">
                <a:solidFill>
                  <a:schemeClr val="bg1"/>
                </a:solidFill>
              </a:rPr>
            </a:br>
            <a:r>
              <a:rPr lang="en-US" sz="2200" dirty="0" err="1">
                <a:solidFill>
                  <a:schemeClr val="bg1"/>
                </a:solidFill>
              </a:rPr>
              <a:t>Березками</a:t>
            </a:r>
            <a:r>
              <a:rPr lang="en-US" sz="2200" dirty="0">
                <a:solidFill>
                  <a:schemeClr val="bg1"/>
                </a:solidFill>
              </a:rPr>
              <a:t> </a:t>
            </a:r>
            <a:r>
              <a:rPr lang="en-US" sz="2200" dirty="0" err="1">
                <a:solidFill>
                  <a:schemeClr val="bg1"/>
                </a:solidFill>
              </a:rPr>
              <a:t>обставлена</a:t>
            </a:r>
            <a:r>
              <a:rPr lang="en-US" sz="2200" dirty="0">
                <a:solidFill>
                  <a:schemeClr val="bg1"/>
                </a:solidFill>
              </a:rPr>
              <a:t>,</a:t>
            </a:r>
            <a:br>
              <a:rPr lang="en-US" sz="2200" dirty="0">
                <a:solidFill>
                  <a:schemeClr val="bg1"/>
                </a:solidFill>
              </a:rPr>
            </a:br>
            <a:r>
              <a:rPr lang="en-US" sz="2200" dirty="0" err="1">
                <a:solidFill>
                  <a:schemeClr val="bg1"/>
                </a:solidFill>
              </a:rPr>
              <a:t>Далеко</a:t>
            </a:r>
            <a:r>
              <a:rPr lang="en-US" sz="2200" dirty="0">
                <a:solidFill>
                  <a:schemeClr val="bg1"/>
                </a:solidFill>
              </a:rPr>
              <a:t> </a:t>
            </a:r>
            <a:r>
              <a:rPr lang="en-US" sz="2200" dirty="0" err="1">
                <a:solidFill>
                  <a:schemeClr val="bg1"/>
                </a:solidFill>
              </a:rPr>
              <a:t>протянулася</a:t>
            </a:r>
            <a:r>
              <a:rPr lang="en-US" sz="2200" dirty="0">
                <a:solidFill>
                  <a:schemeClr val="bg1"/>
                </a:solidFill>
              </a:rPr>
              <a:t>,</a:t>
            </a:r>
            <a:br>
              <a:rPr lang="en-US" sz="2200" dirty="0">
                <a:solidFill>
                  <a:schemeClr val="bg1"/>
                </a:solidFill>
              </a:rPr>
            </a:br>
            <a:r>
              <a:rPr lang="en-US" sz="2200" dirty="0" err="1">
                <a:solidFill>
                  <a:schemeClr val="bg1"/>
                </a:solidFill>
              </a:rPr>
              <a:t>Песчана</a:t>
            </a:r>
            <a:r>
              <a:rPr lang="en-US" sz="2200" dirty="0">
                <a:solidFill>
                  <a:schemeClr val="bg1"/>
                </a:solidFill>
              </a:rPr>
              <a:t> и </a:t>
            </a:r>
            <a:r>
              <a:rPr lang="en-US" sz="2200" dirty="0" err="1">
                <a:solidFill>
                  <a:schemeClr val="bg1"/>
                </a:solidFill>
              </a:rPr>
              <a:t>глуха</a:t>
            </a:r>
            <a:r>
              <a:rPr lang="en-US" sz="2200" dirty="0">
                <a:solidFill>
                  <a:schemeClr val="bg1"/>
                </a:solidFill>
              </a:rPr>
              <a:t>.</a:t>
            </a:r>
            <a:br>
              <a:rPr lang="en-US" sz="2200" dirty="0">
                <a:solidFill>
                  <a:schemeClr val="bg1"/>
                </a:solidFill>
              </a:rPr>
            </a:br>
            <a:r>
              <a:rPr lang="en-US" sz="2200" dirty="0" err="1">
                <a:solidFill>
                  <a:schemeClr val="bg1"/>
                </a:solidFill>
              </a:rPr>
              <a:t>По</a:t>
            </a:r>
            <a:r>
              <a:rPr lang="en-US" sz="2200" dirty="0">
                <a:solidFill>
                  <a:schemeClr val="bg1"/>
                </a:solidFill>
              </a:rPr>
              <a:t> </a:t>
            </a:r>
            <a:r>
              <a:rPr lang="en-US" sz="2200" dirty="0" err="1">
                <a:solidFill>
                  <a:schemeClr val="bg1"/>
                </a:solidFill>
              </a:rPr>
              <a:t>сторонам</a:t>
            </a:r>
            <a:r>
              <a:rPr lang="en-US" sz="2200" dirty="0">
                <a:solidFill>
                  <a:schemeClr val="bg1"/>
                </a:solidFill>
              </a:rPr>
              <a:t> </a:t>
            </a:r>
            <a:r>
              <a:rPr lang="en-US" sz="2200" dirty="0" err="1">
                <a:solidFill>
                  <a:schemeClr val="bg1"/>
                </a:solidFill>
              </a:rPr>
              <a:t>дороженьки</a:t>
            </a:r>
            <a:r>
              <a:rPr lang="en-US" sz="2200" dirty="0">
                <a:solidFill>
                  <a:schemeClr val="bg1"/>
                </a:solidFill>
              </a:rPr>
              <a:t/>
            </a:r>
            <a:br>
              <a:rPr lang="en-US" sz="2200" dirty="0">
                <a:solidFill>
                  <a:schemeClr val="bg1"/>
                </a:solidFill>
              </a:rPr>
            </a:br>
            <a:r>
              <a:rPr lang="en-US" sz="2200" dirty="0" err="1">
                <a:solidFill>
                  <a:schemeClr val="bg1"/>
                </a:solidFill>
              </a:rPr>
              <a:t>Идут</a:t>
            </a:r>
            <a:r>
              <a:rPr lang="en-US" sz="2200" dirty="0">
                <a:solidFill>
                  <a:schemeClr val="bg1"/>
                </a:solidFill>
              </a:rPr>
              <a:t> </a:t>
            </a:r>
            <a:r>
              <a:rPr lang="en-US" sz="2200" dirty="0" err="1">
                <a:solidFill>
                  <a:schemeClr val="bg1"/>
                </a:solidFill>
              </a:rPr>
              <a:t>холмы</a:t>
            </a:r>
            <a:r>
              <a:rPr lang="en-US" sz="2200" dirty="0">
                <a:solidFill>
                  <a:schemeClr val="bg1"/>
                </a:solidFill>
              </a:rPr>
              <a:t> </a:t>
            </a:r>
            <a:r>
              <a:rPr lang="en-US" sz="2200" dirty="0" err="1">
                <a:solidFill>
                  <a:schemeClr val="bg1"/>
                </a:solidFill>
              </a:rPr>
              <a:t>пологие</a:t>
            </a:r>
            <a:r>
              <a:rPr lang="en-US" sz="2200" dirty="0">
                <a:solidFill>
                  <a:schemeClr val="bg1"/>
                </a:solidFill>
              </a:rPr>
              <a:t/>
            </a:r>
            <a:br>
              <a:rPr lang="en-US" sz="2200" dirty="0">
                <a:solidFill>
                  <a:schemeClr val="bg1"/>
                </a:solidFill>
              </a:rPr>
            </a:br>
            <a:r>
              <a:rPr lang="en-US" sz="2200" dirty="0">
                <a:solidFill>
                  <a:schemeClr val="bg1"/>
                </a:solidFill>
              </a:rPr>
              <a:t>С </a:t>
            </a:r>
            <a:r>
              <a:rPr lang="en-US" sz="2200" dirty="0" err="1">
                <a:solidFill>
                  <a:schemeClr val="bg1"/>
                </a:solidFill>
              </a:rPr>
              <a:t>полями</a:t>
            </a:r>
            <a:r>
              <a:rPr lang="en-US" sz="2200" dirty="0">
                <a:solidFill>
                  <a:schemeClr val="bg1"/>
                </a:solidFill>
              </a:rPr>
              <a:t>, с </a:t>
            </a:r>
            <a:r>
              <a:rPr lang="en-US" sz="2200" dirty="0" err="1">
                <a:solidFill>
                  <a:schemeClr val="bg1"/>
                </a:solidFill>
              </a:rPr>
              <a:t>сенокосами</a:t>
            </a:r>
            <a:r>
              <a:rPr lang="en-US" sz="2200" dirty="0">
                <a:solidFill>
                  <a:schemeClr val="bg1"/>
                </a:solidFill>
              </a:rPr>
              <a:t>,</a:t>
            </a:r>
            <a:br>
              <a:rPr lang="en-US" sz="2200" dirty="0">
                <a:solidFill>
                  <a:schemeClr val="bg1"/>
                </a:solidFill>
              </a:rPr>
            </a:br>
            <a:r>
              <a:rPr lang="en-US" sz="2200" dirty="0">
                <a:solidFill>
                  <a:schemeClr val="bg1"/>
                </a:solidFill>
              </a:rPr>
              <a:t>А </a:t>
            </a:r>
            <a:r>
              <a:rPr lang="en-US" sz="2200" dirty="0" err="1">
                <a:solidFill>
                  <a:schemeClr val="bg1"/>
                </a:solidFill>
              </a:rPr>
              <a:t>чаще</a:t>
            </a:r>
            <a:r>
              <a:rPr lang="en-US" sz="2200" dirty="0">
                <a:solidFill>
                  <a:schemeClr val="bg1"/>
                </a:solidFill>
              </a:rPr>
              <a:t> с </a:t>
            </a:r>
            <a:r>
              <a:rPr lang="en-US" sz="2200" dirty="0" err="1">
                <a:solidFill>
                  <a:schemeClr val="bg1"/>
                </a:solidFill>
              </a:rPr>
              <a:t>неудобною</a:t>
            </a:r>
            <a:r>
              <a:rPr lang="en-US" sz="2200" dirty="0">
                <a:solidFill>
                  <a:schemeClr val="bg1"/>
                </a:solidFill>
              </a:rPr>
              <a:t>,</a:t>
            </a:r>
            <a:br>
              <a:rPr lang="en-US" sz="2200" dirty="0">
                <a:solidFill>
                  <a:schemeClr val="bg1"/>
                </a:solidFill>
              </a:rPr>
            </a:br>
            <a:r>
              <a:rPr lang="en-US" sz="2200" dirty="0" err="1">
                <a:solidFill>
                  <a:schemeClr val="bg1"/>
                </a:solidFill>
              </a:rPr>
              <a:t>Заброшенной</a:t>
            </a:r>
            <a:r>
              <a:rPr lang="en-US" sz="2200" dirty="0">
                <a:solidFill>
                  <a:schemeClr val="bg1"/>
                </a:solidFill>
              </a:rPr>
              <a:t> </a:t>
            </a:r>
            <a:r>
              <a:rPr lang="en-US" sz="2200" dirty="0" err="1">
                <a:solidFill>
                  <a:schemeClr val="bg1"/>
                </a:solidFill>
              </a:rPr>
              <a:t>землей</a:t>
            </a:r>
            <a:r>
              <a:rPr lang="en-US" sz="2200" dirty="0">
                <a:solidFill>
                  <a:schemeClr val="bg1"/>
                </a:solidFill>
              </a:rPr>
              <a:t>;</a:t>
            </a:r>
            <a:br>
              <a:rPr lang="en-US" sz="2200" dirty="0">
                <a:solidFill>
                  <a:schemeClr val="bg1"/>
                </a:solidFill>
              </a:rPr>
            </a:br>
            <a:r>
              <a:rPr lang="en-US" sz="2200" dirty="0" err="1">
                <a:solidFill>
                  <a:schemeClr val="bg1"/>
                </a:solidFill>
              </a:rPr>
              <a:t>Стоят</a:t>
            </a:r>
            <a:r>
              <a:rPr lang="en-US" sz="2200" dirty="0">
                <a:solidFill>
                  <a:schemeClr val="bg1"/>
                </a:solidFill>
              </a:rPr>
              <a:t> </a:t>
            </a:r>
            <a:r>
              <a:rPr lang="en-US" sz="2200" dirty="0" err="1">
                <a:solidFill>
                  <a:schemeClr val="bg1"/>
                </a:solidFill>
              </a:rPr>
              <a:t>деревни</a:t>
            </a:r>
            <a:r>
              <a:rPr lang="en-US" sz="2200" dirty="0">
                <a:solidFill>
                  <a:schemeClr val="bg1"/>
                </a:solidFill>
              </a:rPr>
              <a:t> </a:t>
            </a:r>
            <a:r>
              <a:rPr lang="en-US" sz="2200" dirty="0" err="1">
                <a:solidFill>
                  <a:schemeClr val="bg1"/>
                </a:solidFill>
              </a:rPr>
              <a:t>старые</a:t>
            </a:r>
            <a:r>
              <a:rPr lang="en-US" sz="2200" dirty="0">
                <a:solidFill>
                  <a:schemeClr val="bg1"/>
                </a:solidFill>
              </a:rPr>
              <a:t>,</a:t>
            </a:r>
            <a:br>
              <a:rPr lang="en-US" sz="2200" dirty="0">
                <a:solidFill>
                  <a:schemeClr val="bg1"/>
                </a:solidFill>
              </a:rPr>
            </a:br>
            <a:r>
              <a:rPr lang="en-US" sz="2200" dirty="0" err="1">
                <a:solidFill>
                  <a:schemeClr val="bg1"/>
                </a:solidFill>
              </a:rPr>
              <a:t>Стоят</a:t>
            </a:r>
            <a:r>
              <a:rPr lang="en-US" sz="2200" dirty="0">
                <a:solidFill>
                  <a:schemeClr val="bg1"/>
                </a:solidFill>
              </a:rPr>
              <a:t> </a:t>
            </a:r>
            <a:r>
              <a:rPr lang="en-US" sz="2200" dirty="0" err="1">
                <a:solidFill>
                  <a:schemeClr val="bg1"/>
                </a:solidFill>
              </a:rPr>
              <a:t>деревни</a:t>
            </a:r>
            <a:r>
              <a:rPr lang="en-US" sz="2200" dirty="0">
                <a:solidFill>
                  <a:schemeClr val="bg1"/>
                </a:solidFill>
              </a:rPr>
              <a:t> </a:t>
            </a:r>
            <a:r>
              <a:rPr lang="en-US" sz="2200" dirty="0" err="1">
                <a:solidFill>
                  <a:schemeClr val="bg1"/>
                </a:solidFill>
              </a:rPr>
              <a:t>новые</a:t>
            </a:r>
            <a:r>
              <a:rPr lang="en-US" sz="2200" dirty="0">
                <a:solidFill>
                  <a:schemeClr val="bg1"/>
                </a:solidFill>
              </a:rPr>
              <a:t>,</a:t>
            </a:r>
            <a:br>
              <a:rPr lang="en-US" sz="2200" dirty="0">
                <a:solidFill>
                  <a:schemeClr val="bg1"/>
                </a:solidFill>
              </a:rPr>
            </a:br>
            <a:r>
              <a:rPr lang="en-US" sz="2200" dirty="0">
                <a:solidFill>
                  <a:schemeClr val="bg1"/>
                </a:solidFill>
              </a:rPr>
              <a:t>У </a:t>
            </a:r>
            <a:r>
              <a:rPr lang="en-US" sz="2200" dirty="0" err="1">
                <a:solidFill>
                  <a:schemeClr val="bg1"/>
                </a:solidFill>
              </a:rPr>
              <a:t>речек</a:t>
            </a:r>
            <a:r>
              <a:rPr lang="en-US" sz="2200" dirty="0">
                <a:solidFill>
                  <a:schemeClr val="bg1"/>
                </a:solidFill>
              </a:rPr>
              <a:t>, у </a:t>
            </a:r>
            <a:r>
              <a:rPr lang="en-US" sz="2200" dirty="0" err="1">
                <a:solidFill>
                  <a:schemeClr val="bg1"/>
                </a:solidFill>
              </a:rPr>
              <a:t>прудов</a:t>
            </a:r>
            <a:r>
              <a:rPr lang="en-US" sz="2200" dirty="0">
                <a:solidFill>
                  <a:schemeClr val="bg1"/>
                </a:solidFill>
              </a:rPr>
              <a:t>...</a:t>
            </a:r>
            <a:br>
              <a:rPr lang="en-US" sz="2200" dirty="0">
                <a:solidFill>
                  <a:schemeClr val="bg1"/>
                </a:solidFill>
              </a:rPr>
            </a:br>
            <a:r>
              <a:rPr lang="en-US" sz="2200" dirty="0" err="1">
                <a:solidFill>
                  <a:schemeClr val="bg1"/>
                </a:solidFill>
              </a:rPr>
              <a:t>Леса</a:t>
            </a:r>
            <a:r>
              <a:rPr lang="en-US" sz="2200" dirty="0">
                <a:solidFill>
                  <a:schemeClr val="bg1"/>
                </a:solidFill>
              </a:rPr>
              <a:t>, </a:t>
            </a:r>
            <a:r>
              <a:rPr lang="en-US" sz="2200" dirty="0" err="1">
                <a:solidFill>
                  <a:schemeClr val="bg1"/>
                </a:solidFill>
              </a:rPr>
              <a:t>луга</a:t>
            </a:r>
            <a:r>
              <a:rPr lang="en-US" sz="2200" dirty="0">
                <a:solidFill>
                  <a:schemeClr val="bg1"/>
                </a:solidFill>
              </a:rPr>
              <a:t> </a:t>
            </a:r>
            <a:r>
              <a:rPr lang="en-US" sz="2200" dirty="0" err="1">
                <a:solidFill>
                  <a:schemeClr val="bg1"/>
                </a:solidFill>
              </a:rPr>
              <a:t>поемные</a:t>
            </a:r>
            <a:r>
              <a:rPr lang="en-US" sz="2200" dirty="0">
                <a:solidFill>
                  <a:schemeClr val="bg1"/>
                </a:solidFill>
              </a:rPr>
              <a:t>,</a:t>
            </a:r>
            <a:br>
              <a:rPr lang="en-US" sz="2200" dirty="0">
                <a:solidFill>
                  <a:schemeClr val="bg1"/>
                </a:solidFill>
              </a:rPr>
            </a:br>
            <a:r>
              <a:rPr lang="en-US" sz="2200" dirty="0" err="1">
                <a:solidFill>
                  <a:schemeClr val="bg1"/>
                </a:solidFill>
              </a:rPr>
              <a:t>Ручьи</a:t>
            </a:r>
            <a:r>
              <a:rPr lang="en-US" sz="2200" dirty="0">
                <a:solidFill>
                  <a:schemeClr val="bg1"/>
                </a:solidFill>
              </a:rPr>
              <a:t> и </a:t>
            </a:r>
            <a:r>
              <a:rPr lang="en-US" sz="2200" dirty="0" err="1">
                <a:solidFill>
                  <a:schemeClr val="bg1"/>
                </a:solidFill>
              </a:rPr>
              <a:t>реки</a:t>
            </a:r>
            <a:r>
              <a:rPr lang="en-US" sz="2200" dirty="0">
                <a:solidFill>
                  <a:schemeClr val="bg1"/>
                </a:solidFill>
              </a:rPr>
              <a:t> </a:t>
            </a:r>
            <a:r>
              <a:rPr lang="en-US" sz="2200" dirty="0" err="1">
                <a:solidFill>
                  <a:schemeClr val="bg1"/>
                </a:solidFill>
              </a:rPr>
              <a:t>русские</a:t>
            </a:r>
            <a:r>
              <a:rPr lang="en-US" sz="2200" dirty="0">
                <a:solidFill>
                  <a:schemeClr val="bg1"/>
                </a:solidFill>
              </a:rPr>
              <a:t/>
            </a:r>
            <a:br>
              <a:rPr lang="en-US" sz="2200" dirty="0">
                <a:solidFill>
                  <a:schemeClr val="bg1"/>
                </a:solidFill>
              </a:rPr>
            </a:br>
            <a:r>
              <a:rPr lang="en-US" sz="2200" dirty="0" err="1">
                <a:solidFill>
                  <a:schemeClr val="bg1"/>
                </a:solidFill>
              </a:rPr>
              <a:t>Весною</a:t>
            </a:r>
            <a:r>
              <a:rPr lang="en-US" sz="2200" dirty="0">
                <a:solidFill>
                  <a:schemeClr val="bg1"/>
                </a:solidFill>
              </a:rPr>
              <a:t> </a:t>
            </a:r>
            <a:r>
              <a:rPr lang="en-US" sz="2200" dirty="0" err="1">
                <a:solidFill>
                  <a:schemeClr val="bg1"/>
                </a:solidFill>
              </a:rPr>
              <a:t>хороши</a:t>
            </a:r>
            <a:r>
              <a:rPr lang="en-US" sz="2200" dirty="0">
                <a:solidFill>
                  <a:schemeClr val="bg1"/>
                </a:solidFill>
              </a:rPr>
              <a:t>."</a:t>
            </a:r>
          </a:p>
        </p:txBody>
      </p:sp>
    </p:spTree>
    <p:extLst>
      <p:ext uri="{BB962C8B-B14F-4D97-AF65-F5344CB8AC3E}">
        <p14:creationId xmlns:p14="http://schemas.microsoft.com/office/powerpoint/2010/main" val="3641188913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F209B62C-3402-4623-9A7C-AA048B56F8C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990600" y="1031001"/>
            <a:ext cx="978862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063F27BC-7079-4FF7-8F7C-ABC82FA3C24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64F549C5-B5B6-4898-8630-053866568AD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Рисунок 4" descr="Изображение выглядит как одежда, картина, рисунок, зарисовка&#10;&#10;Автоматически созданное описание">
            <a:extLst>
              <a:ext uri="{FF2B5EF4-FFF2-40B4-BE49-F238E27FC236}">
                <a16:creationId xmlns:a16="http://schemas.microsoft.com/office/drawing/2014/main" xmlns="" id="{3100144A-F209-FA0E-F998-3583BE0C1B0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40000"/>
          </a:blip>
          <a:srcRect t="6340" b="5425"/>
          <a:stretch/>
        </p:blipFill>
        <p:spPr>
          <a:xfrm>
            <a:off x="479345" y="100381"/>
            <a:ext cx="11291945" cy="675761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9A1511E0-0BD6-A626-791F-052EA01E6414}"/>
              </a:ext>
            </a:extLst>
          </p:cNvPr>
          <p:cNvSpPr txBox="1"/>
          <p:nvPr/>
        </p:nvSpPr>
        <p:spPr>
          <a:xfrm>
            <a:off x="4933297" y="100382"/>
            <a:ext cx="7237235" cy="6216769"/>
          </a:xfrm>
          <a:prstGeom prst="rect">
            <a:avLst/>
          </a:prstGeom>
        </p:spPr>
        <p:txBody>
          <a:bodyPr rot="0" spcFirstLastPara="0" vertOverflow="overflow" horzOverflow="overflow" vert="horz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0000"/>
              </a:lnSpc>
              <a:spcAft>
                <a:spcPts val="600"/>
              </a:spcAft>
              <a:buSzPct val="87000"/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</a:endParaRPr>
          </a:p>
          <a:p>
            <a:pPr>
              <a:lnSpc>
                <a:spcPct val="110000"/>
              </a:lnSpc>
              <a:spcAft>
                <a:spcPts val="600"/>
              </a:spcAft>
              <a:buSzPct val="87000"/>
              <a:buFont typeface="Arial" panose="020B0604020202020204" pitchFamily="34" charset="0"/>
              <a:buChar char="•"/>
            </a:pPr>
            <a:r>
              <a:rPr lang="en-US" sz="2400" dirty="0" err="1">
                <a:solidFill>
                  <a:schemeClr val="bg1"/>
                </a:solidFill>
              </a:rPr>
              <a:t>Многие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русские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народные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сказки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начинались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похожим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образом</a:t>
            </a:r>
            <a:r>
              <a:rPr lang="en-US" sz="2400" dirty="0">
                <a:solidFill>
                  <a:schemeClr val="bg1"/>
                </a:solidFill>
              </a:rPr>
              <a:t>. </a:t>
            </a:r>
            <a:endParaRPr lang="ru-RU" sz="2400" dirty="0" smtClean="0">
              <a:solidFill>
                <a:schemeClr val="bg1"/>
              </a:solidFill>
            </a:endParaRPr>
          </a:p>
          <a:p>
            <a:pPr>
              <a:lnSpc>
                <a:spcPct val="110000"/>
              </a:lnSpc>
              <a:spcAft>
                <a:spcPts val="600"/>
              </a:spcAft>
              <a:buSzPct val="87000"/>
              <a:buFont typeface="Arial" panose="020B0604020202020204" pitchFamily="34" charset="0"/>
              <a:buChar char="•"/>
            </a:pPr>
            <a:endParaRPr lang="ru-RU" sz="2400" dirty="0" smtClean="0">
              <a:solidFill>
                <a:schemeClr val="bg1"/>
              </a:solidFill>
            </a:endParaRPr>
          </a:p>
          <a:p>
            <a:pPr algn="just">
              <a:lnSpc>
                <a:spcPct val="110000"/>
              </a:lnSpc>
              <a:spcAft>
                <a:spcPts val="600"/>
              </a:spcAft>
              <a:buSzPct val="87000"/>
              <a:buFont typeface="Arial" panose="020B0604020202020204" pitchFamily="34" charset="0"/>
              <a:buChar char="•"/>
            </a:pPr>
            <a:r>
              <a:rPr lang="en-US" sz="2400" dirty="0" err="1" smtClean="0">
                <a:solidFill>
                  <a:schemeClr val="bg1"/>
                </a:solidFill>
              </a:rPr>
              <a:t>Такой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приём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давал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автору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возможность</a:t>
            </a:r>
            <a:r>
              <a:rPr lang="en-US" sz="2400" dirty="0">
                <a:solidFill>
                  <a:schemeClr val="bg1"/>
                </a:solidFill>
              </a:rPr>
              <a:t>, с </a:t>
            </a:r>
            <a:r>
              <a:rPr lang="en-US" sz="2400" dirty="0" err="1">
                <a:solidFill>
                  <a:schemeClr val="bg1"/>
                </a:solidFill>
              </a:rPr>
              <a:t>одной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стороны</a:t>
            </a:r>
            <a:r>
              <a:rPr lang="en-US" sz="2400" dirty="0" smtClean="0">
                <a:solidFill>
                  <a:schemeClr val="bg1"/>
                </a:solidFill>
              </a:rPr>
              <a:t>,</a:t>
            </a:r>
            <a:r>
              <a:rPr lang="ru-RU" sz="2400" dirty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подняться</a:t>
            </a:r>
            <a:r>
              <a:rPr lang="en-US" sz="2400" dirty="0">
                <a:solidFill>
                  <a:schemeClr val="bg1"/>
                </a:solidFill>
              </a:rPr>
              <a:t> </a:t>
            </a:r>
            <a:r>
              <a:rPr lang="en-US" sz="2400" dirty="0" err="1">
                <a:solidFill>
                  <a:schemeClr val="bg1"/>
                </a:solidFill>
              </a:rPr>
              <a:t>над</a:t>
            </a:r>
            <a:r>
              <a:rPr lang="en-US" sz="2400" dirty="0">
                <a:solidFill>
                  <a:schemeClr val="bg1"/>
                </a:solidFill>
              </a:rPr>
              <a:t> </a:t>
            </a:r>
            <a:r>
              <a:rPr lang="en-US" sz="2400" dirty="0" err="1">
                <a:solidFill>
                  <a:schemeClr val="bg1"/>
                </a:solidFill>
              </a:rPr>
              <a:t>повседневной</a:t>
            </a:r>
            <a:r>
              <a:rPr lang="en-US" sz="2400" dirty="0">
                <a:solidFill>
                  <a:schemeClr val="bg1"/>
                </a:solidFill>
              </a:rPr>
              <a:t> </a:t>
            </a:r>
            <a:endParaRPr lang="ru-RU" sz="2400" dirty="0" smtClean="0">
              <a:solidFill>
                <a:schemeClr val="bg1"/>
              </a:solidFill>
            </a:endParaRPr>
          </a:p>
          <a:p>
            <a:pPr algn="just">
              <a:lnSpc>
                <a:spcPct val="110000"/>
              </a:lnSpc>
              <a:spcAft>
                <a:spcPts val="600"/>
              </a:spcAft>
              <a:buSzPct val="87000"/>
            </a:pPr>
            <a:r>
              <a:rPr lang="en-US" sz="2400" dirty="0" err="1" smtClean="0">
                <a:solidFill>
                  <a:schemeClr val="bg1"/>
                </a:solidFill>
              </a:rPr>
              <a:t>действительностью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>
                <a:solidFill>
                  <a:schemeClr val="bg1"/>
                </a:solidFill>
              </a:rPr>
              <a:t>и </a:t>
            </a:r>
            <a:r>
              <a:rPr lang="en-US" sz="2400" dirty="0" err="1">
                <a:solidFill>
                  <a:schemeClr val="bg1"/>
                </a:solidFill>
              </a:rPr>
              <a:t>свободно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обращаться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со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временем</a:t>
            </a:r>
            <a:r>
              <a:rPr lang="en-US" sz="2400" dirty="0">
                <a:solidFill>
                  <a:schemeClr val="bg1"/>
                </a:solidFill>
              </a:rPr>
              <a:t> и </a:t>
            </a:r>
            <a:r>
              <a:rPr lang="en-US" sz="2400" dirty="0" err="1">
                <a:solidFill>
                  <a:schemeClr val="bg1"/>
                </a:solidFill>
              </a:rPr>
              <a:t>пространством</a:t>
            </a:r>
            <a:r>
              <a:rPr lang="en-US" sz="2400" dirty="0">
                <a:solidFill>
                  <a:schemeClr val="bg1"/>
                </a:solidFill>
              </a:rPr>
              <a:t>, </a:t>
            </a:r>
            <a:r>
              <a:rPr lang="en-US" sz="2400" dirty="0" err="1">
                <a:solidFill>
                  <a:schemeClr val="bg1"/>
                </a:solidFill>
              </a:rPr>
              <a:t>переносить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действие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из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одного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места</a:t>
            </a:r>
            <a:r>
              <a:rPr lang="en-US" sz="2400" dirty="0">
                <a:solidFill>
                  <a:schemeClr val="bg1"/>
                </a:solidFill>
              </a:rPr>
              <a:t> в </a:t>
            </a:r>
            <a:r>
              <a:rPr lang="en-US" sz="2400" dirty="0" err="1">
                <a:solidFill>
                  <a:schemeClr val="bg1"/>
                </a:solidFill>
              </a:rPr>
              <a:t>другое</a:t>
            </a:r>
            <a:r>
              <a:rPr lang="en-US" sz="2400" dirty="0">
                <a:solidFill>
                  <a:schemeClr val="bg1"/>
                </a:solidFill>
              </a:rPr>
              <a:t>, </a:t>
            </a:r>
            <a:r>
              <a:rPr lang="en-US" sz="2400" dirty="0" err="1">
                <a:solidFill>
                  <a:schemeClr val="bg1"/>
                </a:solidFill>
              </a:rPr>
              <a:t>убыстрять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или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замедлять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время</a:t>
            </a:r>
            <a:r>
              <a:rPr lang="en-US" sz="2400" dirty="0">
                <a:solidFill>
                  <a:schemeClr val="bg1"/>
                </a:solidFill>
              </a:rPr>
              <a:t>, </a:t>
            </a:r>
            <a:r>
              <a:rPr lang="en-US" sz="2400" dirty="0" err="1">
                <a:solidFill>
                  <a:schemeClr val="bg1"/>
                </a:solidFill>
              </a:rPr>
              <a:t>точно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так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же</a:t>
            </a:r>
            <a:r>
              <a:rPr lang="en-US" sz="2400" dirty="0">
                <a:solidFill>
                  <a:schemeClr val="bg1"/>
                </a:solidFill>
              </a:rPr>
              <a:t>, </a:t>
            </a:r>
            <a:r>
              <a:rPr lang="en-US" sz="2400" dirty="0" err="1">
                <a:solidFill>
                  <a:schemeClr val="bg1"/>
                </a:solidFill>
              </a:rPr>
              <a:t>как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это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происходило</a:t>
            </a:r>
            <a:r>
              <a:rPr lang="en-US" sz="2400" dirty="0">
                <a:solidFill>
                  <a:schemeClr val="bg1"/>
                </a:solidFill>
              </a:rPr>
              <a:t> в </a:t>
            </a:r>
            <a:r>
              <a:rPr lang="en-US" sz="2400" dirty="0" err="1">
                <a:solidFill>
                  <a:schemeClr val="bg1"/>
                </a:solidFill>
              </a:rPr>
              <a:t>сказках</a:t>
            </a:r>
            <a:r>
              <a:rPr lang="en-US" sz="2400" dirty="0">
                <a:solidFill>
                  <a:schemeClr val="bg1"/>
                </a:solidFill>
              </a:rPr>
              <a:t>; а с </a:t>
            </a:r>
            <a:r>
              <a:rPr lang="en-US" sz="2400" dirty="0" err="1">
                <a:solidFill>
                  <a:schemeClr val="bg1"/>
                </a:solidFill>
              </a:rPr>
              <a:t>другой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стороны</a:t>
            </a:r>
            <a:r>
              <a:rPr lang="en-US" sz="2400" dirty="0">
                <a:solidFill>
                  <a:schemeClr val="bg1"/>
                </a:solidFill>
              </a:rPr>
              <a:t> – </a:t>
            </a:r>
            <a:r>
              <a:rPr lang="en-US" sz="2400" dirty="0" err="1">
                <a:solidFill>
                  <a:schemeClr val="bg1"/>
                </a:solidFill>
              </a:rPr>
              <a:t>подчеркнуть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злободневность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поставленных</a:t>
            </a:r>
            <a:r>
              <a:rPr lang="en-US" sz="2400" dirty="0">
                <a:solidFill>
                  <a:schemeClr val="bg1"/>
                </a:solidFill>
              </a:rPr>
              <a:t> в </a:t>
            </a:r>
            <a:r>
              <a:rPr lang="en-US" sz="2400" dirty="0" err="1">
                <a:solidFill>
                  <a:schemeClr val="bg1"/>
                </a:solidFill>
              </a:rPr>
              <a:t>поэме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вопросов</a:t>
            </a:r>
            <a:r>
              <a:rPr lang="en-US" sz="2400" dirty="0">
                <a:solidFill>
                  <a:schemeClr val="bg1"/>
                </a:solidFill>
              </a:rPr>
              <a:t>.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xmlns="" id="{FF43DFA6-AAD3-45D1-9463-5131054B328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990600" y="1031001"/>
            <a:ext cx="978862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1">
            <a:extLst>
              <a:ext uri="{FF2B5EF4-FFF2-40B4-BE49-F238E27FC236}">
                <a16:creationId xmlns:a16="http://schemas.microsoft.com/office/drawing/2014/main" xmlns="" id="{003133AC-4FD5-5641-639E-3263AFA9F542}"/>
              </a:ext>
            </a:extLst>
          </p:cNvPr>
          <p:cNvSpPr txBox="1"/>
          <p:nvPr/>
        </p:nvSpPr>
        <p:spPr>
          <a:xfrm>
            <a:off x="479345" y="1590035"/>
            <a:ext cx="4382218" cy="4161139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lnSpc>
                <a:spcPct val="110000"/>
              </a:lnSpc>
              <a:spcAft>
                <a:spcPts val="600"/>
              </a:spcAft>
              <a:buSzPct val="87000"/>
            </a:pPr>
            <a:r>
              <a:rPr lang="en-US" sz="2400" b="1" dirty="0">
                <a:solidFill>
                  <a:prstClr val="white"/>
                </a:solidFill>
              </a:rPr>
              <a:t>В </a:t>
            </a:r>
            <a:r>
              <a:rPr lang="en-US" sz="2400" b="1" dirty="0" err="1">
                <a:solidFill>
                  <a:prstClr val="white"/>
                </a:solidFill>
              </a:rPr>
              <a:t>поэме</a:t>
            </a:r>
            <a:r>
              <a:rPr lang="en-US" sz="2400" b="1" dirty="0">
                <a:solidFill>
                  <a:prstClr val="white"/>
                </a:solidFill>
              </a:rPr>
              <a:t> </a:t>
            </a:r>
            <a:r>
              <a:rPr lang="en-US" sz="2400" b="1" dirty="0" err="1">
                <a:solidFill>
                  <a:prstClr val="white"/>
                </a:solidFill>
              </a:rPr>
              <a:t>многое</a:t>
            </a:r>
            <a:r>
              <a:rPr lang="en-US" sz="2400" b="1" dirty="0">
                <a:solidFill>
                  <a:prstClr val="white"/>
                </a:solidFill>
              </a:rPr>
              <a:t> </a:t>
            </a:r>
            <a:r>
              <a:rPr lang="en-US" sz="2400" b="1" dirty="0" err="1">
                <a:solidFill>
                  <a:prstClr val="white"/>
                </a:solidFill>
              </a:rPr>
              <a:t>взято</a:t>
            </a:r>
            <a:r>
              <a:rPr lang="en-US" sz="2400" b="1" dirty="0">
                <a:solidFill>
                  <a:prstClr val="white"/>
                </a:solidFill>
              </a:rPr>
              <a:t> </a:t>
            </a:r>
            <a:r>
              <a:rPr lang="en-US" sz="2400" b="1" dirty="0" err="1">
                <a:solidFill>
                  <a:prstClr val="white"/>
                </a:solidFill>
              </a:rPr>
              <a:t>из</a:t>
            </a:r>
            <a:r>
              <a:rPr lang="en-US" sz="2400" b="1" dirty="0">
                <a:solidFill>
                  <a:prstClr val="white"/>
                </a:solidFill>
              </a:rPr>
              <a:t> </a:t>
            </a:r>
            <a:r>
              <a:rPr lang="en-US" sz="2400" b="1" dirty="0" err="1">
                <a:solidFill>
                  <a:prstClr val="white"/>
                </a:solidFill>
              </a:rPr>
              <a:t>русских</a:t>
            </a:r>
            <a:r>
              <a:rPr lang="en-US" sz="2400" b="1" dirty="0">
                <a:solidFill>
                  <a:prstClr val="white"/>
                </a:solidFill>
              </a:rPr>
              <a:t> </a:t>
            </a:r>
            <a:r>
              <a:rPr lang="en-US" sz="2400" b="1" dirty="0" err="1">
                <a:solidFill>
                  <a:prstClr val="white"/>
                </a:solidFill>
              </a:rPr>
              <a:t>народных</a:t>
            </a:r>
            <a:r>
              <a:rPr lang="en-US" sz="2400" b="1" dirty="0">
                <a:solidFill>
                  <a:prstClr val="white"/>
                </a:solidFill>
              </a:rPr>
              <a:t> </a:t>
            </a:r>
            <a:r>
              <a:rPr lang="en-US" sz="2400" b="1" dirty="0" err="1">
                <a:solidFill>
                  <a:prstClr val="white"/>
                </a:solidFill>
              </a:rPr>
              <a:t>сказок</a:t>
            </a:r>
            <a:r>
              <a:rPr lang="en-US" sz="2400" b="1" dirty="0">
                <a:solidFill>
                  <a:prstClr val="white"/>
                </a:solidFill>
              </a:rPr>
              <a:t>. </a:t>
            </a:r>
            <a:r>
              <a:rPr lang="en-US" sz="2400" b="1" dirty="0" err="1">
                <a:solidFill>
                  <a:prstClr val="white"/>
                </a:solidFill>
              </a:rPr>
              <a:t>Уже</a:t>
            </a:r>
            <a:r>
              <a:rPr lang="en-US" sz="2400" b="1" dirty="0">
                <a:solidFill>
                  <a:prstClr val="white"/>
                </a:solidFill>
              </a:rPr>
              <a:t> в </a:t>
            </a:r>
            <a:r>
              <a:rPr lang="en-US" sz="2400" b="1" dirty="0" err="1" smtClean="0">
                <a:solidFill>
                  <a:prstClr val="white"/>
                </a:solidFill>
              </a:rPr>
              <a:t>Пролог</a:t>
            </a:r>
            <a:r>
              <a:rPr lang="ru-RU" sz="2400" b="1" dirty="0" smtClean="0">
                <a:solidFill>
                  <a:prstClr val="white"/>
                </a:solidFill>
              </a:rPr>
              <a:t>е</a:t>
            </a:r>
            <a:r>
              <a:rPr lang="en-US" sz="2400" b="1" dirty="0">
                <a:solidFill>
                  <a:prstClr val="white"/>
                </a:solidFill>
              </a:rPr>
              <a:t> </a:t>
            </a:r>
            <a:r>
              <a:rPr lang="en-US" sz="2400" b="1" dirty="0" err="1">
                <a:solidFill>
                  <a:prstClr val="white"/>
                </a:solidFill>
              </a:rPr>
              <a:t>Некрасов</a:t>
            </a:r>
            <a:r>
              <a:rPr lang="en-US" sz="2400" b="1" dirty="0">
                <a:solidFill>
                  <a:prstClr val="white"/>
                </a:solidFill>
              </a:rPr>
              <a:t> </a:t>
            </a:r>
            <a:r>
              <a:rPr lang="en-US" sz="2400" b="1" dirty="0" err="1">
                <a:solidFill>
                  <a:prstClr val="white"/>
                </a:solidFill>
              </a:rPr>
              <a:t>включил</a:t>
            </a:r>
            <a:r>
              <a:rPr lang="en-US" sz="2400" b="1" dirty="0">
                <a:solidFill>
                  <a:prstClr val="white"/>
                </a:solidFill>
              </a:rPr>
              <a:t> </a:t>
            </a:r>
            <a:r>
              <a:rPr lang="en-US" sz="2400" b="1" dirty="0" err="1">
                <a:solidFill>
                  <a:prstClr val="white"/>
                </a:solidFill>
              </a:rPr>
              <a:t>элементы</a:t>
            </a:r>
            <a:r>
              <a:rPr lang="en-US" sz="2400" b="1" dirty="0">
                <a:solidFill>
                  <a:prstClr val="white"/>
                </a:solidFill>
              </a:rPr>
              <a:t> </a:t>
            </a:r>
            <a:r>
              <a:rPr lang="en-US" sz="2400" b="1" dirty="0" err="1">
                <a:solidFill>
                  <a:prstClr val="white"/>
                </a:solidFill>
              </a:rPr>
              <a:t>сказочного</a:t>
            </a:r>
            <a:r>
              <a:rPr lang="en-US" sz="2400" b="1" dirty="0">
                <a:solidFill>
                  <a:prstClr val="white"/>
                </a:solidFill>
              </a:rPr>
              <a:t> </a:t>
            </a:r>
            <a:r>
              <a:rPr lang="en-US" sz="2400" b="1" dirty="0" err="1">
                <a:solidFill>
                  <a:prstClr val="white"/>
                </a:solidFill>
              </a:rPr>
              <a:t>зачина</a:t>
            </a:r>
            <a:r>
              <a:rPr lang="en-US" sz="2400" b="1" dirty="0" smtClean="0">
                <a:solidFill>
                  <a:prstClr val="white"/>
                </a:solidFill>
              </a:rPr>
              <a:t>:</a:t>
            </a:r>
            <a:endParaRPr lang="ru-RU" sz="2400" b="1" dirty="0" smtClean="0">
              <a:solidFill>
                <a:prstClr val="white"/>
              </a:solidFill>
            </a:endParaRPr>
          </a:p>
          <a:p>
            <a:pPr lvl="0">
              <a:lnSpc>
                <a:spcPct val="110000"/>
              </a:lnSpc>
              <a:spcAft>
                <a:spcPts val="600"/>
              </a:spcAft>
              <a:buSzPct val="87000"/>
              <a:buFont typeface="Arial" panose="020B0604020202020204" pitchFamily="34" charset="0"/>
              <a:buChar char="•"/>
            </a:pPr>
            <a:endParaRPr lang="en-US" sz="2400" dirty="0">
              <a:solidFill>
                <a:prstClr val="white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  <a:latin typeface="Grandview Display"/>
              </a:rPr>
              <a:t>"</a:t>
            </a:r>
            <a:r>
              <a:rPr lang="en-US" sz="2400" dirty="0">
                <a:solidFill>
                  <a:schemeClr val="bg1"/>
                </a:solidFill>
                <a:latin typeface="Grandview Display"/>
              </a:rPr>
              <a:t>В </a:t>
            </a:r>
            <a:r>
              <a:rPr lang="en-US" sz="2400" dirty="0" err="1">
                <a:solidFill>
                  <a:schemeClr val="bg1"/>
                </a:solidFill>
                <a:latin typeface="Grandview Display"/>
              </a:rPr>
              <a:t>каком</a:t>
            </a:r>
            <a:r>
              <a:rPr lang="en-US" sz="2400" dirty="0">
                <a:solidFill>
                  <a:schemeClr val="bg1"/>
                </a:solidFill>
                <a:latin typeface="Grandview Display"/>
              </a:rPr>
              <a:t> </a:t>
            </a:r>
            <a:r>
              <a:rPr lang="en-US" sz="2400" dirty="0" err="1">
                <a:solidFill>
                  <a:schemeClr val="bg1"/>
                </a:solidFill>
                <a:latin typeface="Grandview Display"/>
              </a:rPr>
              <a:t>году</a:t>
            </a:r>
            <a:r>
              <a:rPr lang="en-US" sz="2400" dirty="0">
                <a:solidFill>
                  <a:schemeClr val="bg1"/>
                </a:solidFill>
                <a:latin typeface="Grandview Display"/>
              </a:rPr>
              <a:t> – </a:t>
            </a:r>
            <a:r>
              <a:rPr lang="en-US" sz="2400" dirty="0" err="1">
                <a:solidFill>
                  <a:schemeClr val="bg1"/>
                </a:solidFill>
                <a:latin typeface="Grandview Display"/>
              </a:rPr>
              <a:t>рассчитывай</a:t>
            </a:r>
            <a:r>
              <a:rPr lang="en-US" sz="2400" dirty="0">
                <a:solidFill>
                  <a:schemeClr val="bg1"/>
                </a:solidFill>
                <a:latin typeface="Grandview Display"/>
              </a:rPr>
              <a:t>,</a:t>
            </a:r>
            <a:endParaRPr lang="ru-RU" sz="2400" dirty="0">
              <a:solidFill>
                <a:schemeClr val="bg1"/>
              </a:solidFill>
              <a:latin typeface="Grandview Display"/>
            </a:endParaRPr>
          </a:p>
          <a:p>
            <a:r>
              <a:rPr lang="en-US" sz="2400" dirty="0">
                <a:solidFill>
                  <a:schemeClr val="bg1"/>
                </a:solidFill>
                <a:latin typeface="Grandview Display"/>
              </a:rPr>
              <a:t>В </a:t>
            </a:r>
            <a:r>
              <a:rPr lang="en-US" sz="2400" dirty="0" err="1">
                <a:solidFill>
                  <a:schemeClr val="bg1"/>
                </a:solidFill>
                <a:latin typeface="Grandview Display"/>
              </a:rPr>
              <a:t>какой</a:t>
            </a:r>
            <a:r>
              <a:rPr lang="en-US" sz="2400" dirty="0">
                <a:solidFill>
                  <a:schemeClr val="bg1"/>
                </a:solidFill>
                <a:latin typeface="Grandview Display"/>
              </a:rPr>
              <a:t> </a:t>
            </a:r>
            <a:r>
              <a:rPr lang="en-US" sz="2400" dirty="0" err="1">
                <a:solidFill>
                  <a:schemeClr val="bg1"/>
                </a:solidFill>
                <a:latin typeface="Grandview Display"/>
              </a:rPr>
              <a:t>земле</a:t>
            </a:r>
            <a:r>
              <a:rPr lang="en-US" sz="2400" dirty="0">
                <a:solidFill>
                  <a:schemeClr val="bg1"/>
                </a:solidFill>
                <a:latin typeface="Grandview Display"/>
              </a:rPr>
              <a:t> – </a:t>
            </a:r>
            <a:r>
              <a:rPr lang="en-US" sz="2400" dirty="0" err="1">
                <a:solidFill>
                  <a:schemeClr val="bg1"/>
                </a:solidFill>
                <a:latin typeface="Grandview Display"/>
              </a:rPr>
              <a:t>угадывай</a:t>
            </a:r>
            <a:r>
              <a:rPr lang="en-US" sz="2400" dirty="0">
                <a:solidFill>
                  <a:schemeClr val="bg1"/>
                </a:solidFill>
                <a:latin typeface="Grandview Display"/>
              </a:rPr>
              <a:t>,</a:t>
            </a:r>
            <a:endParaRPr lang="en-US" sz="2400" dirty="0">
              <a:solidFill>
                <a:schemeClr val="bg1"/>
              </a:solidFill>
              <a:latin typeface="Grandview Display"/>
              <a:cs typeface="Helvetica"/>
            </a:endParaRPr>
          </a:p>
          <a:p>
            <a:r>
              <a:rPr lang="en-US" sz="2400" dirty="0" err="1">
                <a:solidFill>
                  <a:schemeClr val="bg1"/>
                </a:solidFill>
                <a:latin typeface="Grandview Display"/>
                <a:cs typeface="Helvetica"/>
              </a:rPr>
              <a:t>На</a:t>
            </a:r>
            <a:r>
              <a:rPr lang="en-US" sz="2400" dirty="0">
                <a:solidFill>
                  <a:schemeClr val="bg1"/>
                </a:solidFill>
                <a:latin typeface="Grandview Display"/>
                <a:cs typeface="Helvetica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Grandview Display"/>
                <a:cs typeface="Helvetica"/>
              </a:rPr>
              <a:t>столбовой</a:t>
            </a:r>
            <a:r>
              <a:rPr lang="en-US" sz="2400" dirty="0">
                <a:solidFill>
                  <a:schemeClr val="bg1"/>
                </a:solidFill>
                <a:latin typeface="Grandview Display"/>
                <a:cs typeface="Helvetica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Grandview Display"/>
                <a:cs typeface="Helvetica"/>
              </a:rPr>
              <a:t>дороженьке</a:t>
            </a:r>
            <a:endParaRPr lang="en-US" sz="2400" dirty="0">
              <a:solidFill>
                <a:schemeClr val="bg1"/>
              </a:solidFill>
              <a:latin typeface="Grandview Display"/>
              <a:cs typeface="Helvetica"/>
            </a:endParaRPr>
          </a:p>
          <a:p>
            <a:r>
              <a:rPr lang="en-US" sz="2400" dirty="0" err="1">
                <a:solidFill>
                  <a:schemeClr val="bg1"/>
                </a:solidFill>
                <a:latin typeface="Grandview Display"/>
                <a:cs typeface="Helvetica"/>
              </a:rPr>
              <a:t>Сошлись</a:t>
            </a:r>
            <a:r>
              <a:rPr lang="en-US" sz="2400" dirty="0">
                <a:solidFill>
                  <a:schemeClr val="bg1"/>
                </a:solidFill>
                <a:latin typeface="Grandview Display"/>
                <a:cs typeface="Helvetica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Grandview Display"/>
                <a:cs typeface="Helvetica"/>
              </a:rPr>
              <a:t>семь</a:t>
            </a:r>
            <a:r>
              <a:rPr lang="en-US" sz="2400" dirty="0">
                <a:solidFill>
                  <a:schemeClr val="bg1"/>
                </a:solidFill>
                <a:latin typeface="Grandview Display"/>
                <a:cs typeface="Helvetica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Grandview Display"/>
                <a:cs typeface="Helvetica"/>
              </a:rPr>
              <a:t>мужиков</a:t>
            </a:r>
            <a:r>
              <a:rPr lang="en-US" sz="2400" dirty="0">
                <a:solidFill>
                  <a:schemeClr val="bg1"/>
                </a:solidFill>
                <a:latin typeface="Grandview Display"/>
                <a:cs typeface="Helvetica"/>
              </a:rPr>
              <a:t>..."</a:t>
            </a:r>
          </a:p>
        </p:txBody>
      </p:sp>
    </p:spTree>
    <p:extLst>
      <p:ext uri="{BB962C8B-B14F-4D97-AF65-F5344CB8AC3E}">
        <p14:creationId xmlns:p14="http://schemas.microsoft.com/office/powerpoint/2010/main" val="2575095755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xmlns="" id="{F209B62C-3402-4623-9A7C-AA048B56F8C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990600" y="1031001"/>
            <a:ext cx="978862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063F27BC-7079-4FF7-8F7C-ABC82FA3C24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64F549C5-B5B6-4898-8630-053866568AD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Рисунок 1" descr="Изображение выглядит как искусство, картина, Изобразительное искусство, Человеческое лицо&#10;&#10;Автоматически созданное описание">
            <a:extLst>
              <a:ext uri="{FF2B5EF4-FFF2-40B4-BE49-F238E27FC236}">
                <a16:creationId xmlns:a16="http://schemas.microsoft.com/office/drawing/2014/main" xmlns="" id="{EEA6E26B-4B49-99A9-A9F8-CA7E749843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40000"/>
          </a:blip>
          <a:srcRect t="20085" b="37727"/>
          <a:stretch/>
        </p:blipFill>
        <p:spPr>
          <a:xfrm>
            <a:off x="1166655" y="386772"/>
            <a:ext cx="10998538" cy="633640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9CE3F70E-1C44-FECA-561D-216F038C9613}"/>
              </a:ext>
            </a:extLst>
          </p:cNvPr>
          <p:cNvSpPr txBox="1"/>
          <p:nvPr/>
        </p:nvSpPr>
        <p:spPr>
          <a:xfrm>
            <a:off x="248991" y="3554973"/>
            <a:ext cx="5503822" cy="2493034"/>
          </a:xfrm>
          <a:prstGeom prst="rect">
            <a:avLst/>
          </a:prstGeom>
        </p:spPr>
        <p:txBody>
          <a:bodyPr rot="0" spcFirstLastPara="0" vertOverflow="overflow" horzOverflow="overflow" vert="horz" lIns="91440" tIns="45720" rIns="91440" bIns="45720" numCol="1" spcCol="0" rtlCol="0" fromWordArt="0" anchor="t" anchorCtr="0" forceAA="0" compatLnSpc="1">
            <a:prstTxWarp prst="textNoShape">
              <a:avLst/>
            </a:prstTxWarp>
            <a:norm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  <a:buSzPct val="87000"/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en-US" sz="2400" b="1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части</a:t>
            </a:r>
            <a:r>
              <a:rPr lang="en-US" sz="24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"</a:t>
            </a:r>
            <a:r>
              <a:rPr lang="en-US" sz="2400" b="1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Крестьянка</a:t>
            </a:r>
            <a:r>
              <a:rPr lang="en-US" sz="24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 </a:t>
            </a:r>
            <a:r>
              <a:rPr lang="en-US" sz="2400" b="1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Некрасов</a:t>
            </a:r>
            <a:r>
              <a:rPr lang="en-US" sz="24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использует</a:t>
            </a:r>
            <a:r>
              <a:rPr lang="en-US" sz="24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былинные</a:t>
            </a:r>
            <a:r>
              <a:rPr lang="en-US" sz="24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элементы</a:t>
            </a:r>
            <a:r>
              <a:rPr lang="en-US" sz="24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24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описания</a:t>
            </a:r>
            <a:r>
              <a:rPr lang="en-US" sz="24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Савелия</a:t>
            </a:r>
            <a:r>
              <a:rPr lang="en-US" sz="2400" b="1" dirty="0">
                <a:solidFill>
                  <a:srgbClr val="FFFFFF"/>
                </a:solidFill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, </a:t>
            </a:r>
            <a:r>
              <a:rPr lang="en-US" sz="2400" b="1" dirty="0" err="1">
                <a:solidFill>
                  <a:srgbClr val="FFFFFF"/>
                </a:solidFill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что</a:t>
            </a:r>
            <a:r>
              <a:rPr lang="en-US" sz="2400" b="1" dirty="0">
                <a:solidFill>
                  <a:srgbClr val="FFFFFF"/>
                </a:solidFill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 </a:t>
            </a:r>
            <a:r>
              <a:rPr lang="en-US" sz="2400" b="1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выражается</a:t>
            </a:r>
            <a:r>
              <a:rPr lang="en-US" sz="24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en-US" sz="2400" b="1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сравнении</a:t>
            </a:r>
            <a:r>
              <a:rPr lang="en-US" sz="24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 </a:t>
            </a:r>
            <a:r>
              <a:rPr lang="en-US" sz="2400" b="1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богатырём</a:t>
            </a:r>
            <a:r>
              <a:rPr lang="en-US" sz="24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 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xmlns="" id="{FF43DFA6-AAD3-45D1-9463-5131054B328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990600" y="1031001"/>
            <a:ext cx="978862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1">
            <a:extLst>
              <a:ext uri="{FF2B5EF4-FFF2-40B4-BE49-F238E27FC236}">
                <a16:creationId xmlns:a16="http://schemas.microsoft.com/office/drawing/2014/main" xmlns="" id="{2484F434-463C-3413-E7D2-DDEC28710F4D}"/>
              </a:ext>
            </a:extLst>
          </p:cNvPr>
          <p:cNvSpPr txBox="1"/>
          <p:nvPr/>
        </p:nvSpPr>
        <p:spPr>
          <a:xfrm>
            <a:off x="6946523" y="575985"/>
            <a:ext cx="4076100" cy="5957977"/>
          </a:xfrm>
          <a:prstGeom prst="rect">
            <a:avLst/>
          </a:prstGeom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  <a:spcAft>
                <a:spcPts val="600"/>
              </a:spcAft>
              <a:buSzPct val="87000"/>
            </a:pPr>
            <a:r>
              <a:rPr lang="en-US" sz="2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"А </a:t>
            </a:r>
            <a:r>
              <a:rPr lang="en-US" sz="2200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потому</a:t>
            </a:r>
            <a:r>
              <a:rPr lang="en-US" sz="2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терпели</a:t>
            </a:r>
            <a:r>
              <a:rPr lang="en-US" sz="2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</a:t>
            </a:r>
            <a:r>
              <a:rPr lang="en-US" sz="2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</a:t>
            </a:r>
            <a:r>
              <a:rPr lang="en-US" sz="2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</a:t>
            </a:r>
            <a:r>
              <a:rPr lang="en-US" sz="2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— </a:t>
            </a:r>
            <a:r>
              <a:rPr lang="en-US" sz="2200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богатыри</a:t>
            </a:r>
            <a:r>
              <a:rPr lang="en-US" sz="2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en-US" sz="2200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том</a:t>
            </a:r>
            <a:r>
              <a:rPr lang="en-US" sz="2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богатырство</a:t>
            </a:r>
            <a:r>
              <a:rPr lang="en-US" sz="2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русское</a:t>
            </a:r>
            <a:r>
              <a:rPr lang="en-US" sz="2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</a:t>
            </a:r>
            <a:r>
              <a:rPr lang="en-US" sz="2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думаешь</a:t>
            </a:r>
            <a:r>
              <a:rPr lang="en-US" sz="2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200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Матренушка</a:t>
            </a:r>
            <a:r>
              <a:rPr lang="en-US" sz="2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Мужик — </a:t>
            </a:r>
            <a:r>
              <a:rPr lang="en-US" sz="2200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lang="en-US" sz="2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богатырь</a:t>
            </a:r>
            <a:r>
              <a:rPr lang="en-US" sz="2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en-US" sz="2200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жизнь</a:t>
            </a:r>
            <a:r>
              <a:rPr lang="en-US" sz="2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его</a:t>
            </a:r>
            <a:r>
              <a:rPr lang="en-US" sz="2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lang="en-US" sz="2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ратная</a:t>
            </a:r>
            <a:r>
              <a:rPr lang="en-US" sz="2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en-US" sz="2200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смерть</a:t>
            </a:r>
            <a:r>
              <a:rPr lang="en-US" sz="2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ему</a:t>
            </a:r>
            <a:r>
              <a:rPr lang="en-US" sz="2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lang="en-US" sz="2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писана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en-US" sz="2200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бою</a:t>
            </a:r>
            <a:r>
              <a:rPr lang="en-US" sz="2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— а </a:t>
            </a:r>
            <a:r>
              <a:rPr lang="en-US" sz="2200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богатырь</a:t>
            </a:r>
            <a:r>
              <a:rPr lang="en-US" sz="2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Цепями</a:t>
            </a:r>
            <a:r>
              <a:rPr lang="en-US" sz="2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руки</a:t>
            </a:r>
            <a:r>
              <a:rPr lang="en-US" sz="2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кручены</a:t>
            </a:r>
            <a:r>
              <a:rPr lang="en-US" sz="2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Железом</a:t>
            </a:r>
            <a:r>
              <a:rPr lang="en-US" sz="2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ноги</a:t>
            </a:r>
            <a:r>
              <a:rPr lang="en-US" sz="2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кованы</a:t>
            </a:r>
            <a:r>
              <a:rPr lang="en-US" sz="2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Спина</a:t>
            </a:r>
            <a:r>
              <a:rPr lang="en-US" sz="2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... </a:t>
            </a:r>
            <a:r>
              <a:rPr lang="en-US" sz="2200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леса</a:t>
            </a:r>
            <a:r>
              <a:rPr lang="en-US" sz="2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дремучие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Прошли</a:t>
            </a:r>
            <a:r>
              <a:rPr lang="en-US" sz="2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lang="en-US" sz="2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ней</a:t>
            </a:r>
            <a:r>
              <a:rPr lang="en-US" sz="2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— </a:t>
            </a:r>
            <a:r>
              <a:rPr lang="en-US" sz="2200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сломалися</a:t>
            </a:r>
            <a:r>
              <a:rPr lang="en-US" sz="2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en-US" sz="2200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грудь</a:t>
            </a:r>
            <a:r>
              <a:rPr lang="en-US" sz="2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r>
              <a:rPr lang="en-US" sz="2200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Илья-пророк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lang="en-US" sz="2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ней</a:t>
            </a:r>
            <a:r>
              <a:rPr lang="en-US" sz="2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гремит</a:t>
            </a:r>
            <a:r>
              <a:rPr lang="en-US" sz="2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— </a:t>
            </a:r>
            <a:r>
              <a:rPr lang="en-US" sz="2200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катается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sz="2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колеснице</a:t>
            </a:r>
            <a:r>
              <a:rPr lang="en-US" sz="2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огненной</a:t>
            </a:r>
            <a:r>
              <a:rPr lang="en-US" sz="2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...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Всё</a:t>
            </a:r>
            <a:r>
              <a:rPr lang="en-US" sz="2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терпит</a:t>
            </a:r>
            <a:r>
              <a:rPr lang="en-US" sz="2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богатырь</a:t>
            </a:r>
            <a:r>
              <a:rPr lang="en-US" sz="2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!"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6456977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xmlns="" id="{F209B62C-3402-4623-9A7C-AA048B56F8C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990600" y="1031001"/>
            <a:ext cx="978862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063F27BC-7079-4FF7-8F7C-ABC82FA3C24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64F549C5-B5B6-4898-8630-053866568AD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570F48D8-F18B-0810-ABA9-029B182ACDC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40000"/>
          </a:blip>
          <a:srcRect t="7746" b="12748"/>
          <a:stretch/>
        </p:blipFill>
        <p:spPr>
          <a:xfrm>
            <a:off x="0" y="0"/>
            <a:ext cx="12191980" cy="6857989"/>
          </a:xfrm>
          <a:prstGeom prst="rect">
            <a:avLst/>
          </a:prstGeom>
        </p:spPr>
      </p:pic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xmlns="" id="{FF43DFA6-AAD3-45D1-9463-5131054B328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990600" y="1031001"/>
            <a:ext cx="978862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">
            <a:extLst>
              <a:ext uri="{FF2B5EF4-FFF2-40B4-BE49-F238E27FC236}">
                <a16:creationId xmlns:a16="http://schemas.microsoft.com/office/drawing/2014/main" xmlns="" id="{310F3A8C-4EF8-B1C1-8B72-9A19B9E55F9A}"/>
              </a:ext>
            </a:extLst>
          </p:cNvPr>
          <p:cNvSpPr txBox="1"/>
          <p:nvPr/>
        </p:nvSpPr>
        <p:spPr>
          <a:xfrm>
            <a:off x="7714891" y="166778"/>
            <a:ext cx="4281576" cy="6524863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Идите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лесу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Против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столба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тридцатого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Прямехонько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версту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Придете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поляночку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Стоят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той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поляночке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Две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старые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сосны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этими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соснами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Закопана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коробочка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Добудьте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ее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 —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Коробка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волшебная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ней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скатерть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самобранная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Когда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пожелаете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Накормит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напоит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Тихонько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только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молвите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„</a:t>
            </a:r>
            <a:r>
              <a:rPr lang="en-US" sz="2200" i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Эй</a:t>
            </a:r>
            <a:r>
              <a:rPr lang="en-US" sz="22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 </a:t>
            </a:r>
            <a:r>
              <a:rPr lang="en-US" sz="2200" i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скатерть</a:t>
            </a:r>
            <a:r>
              <a:rPr lang="en-US" sz="22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i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самобранная</a:t>
            </a:r>
            <a:r>
              <a:rPr lang="en-US" sz="22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r>
              <a:rPr lang="en-US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i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Попотчуй</a:t>
            </a:r>
            <a:r>
              <a:rPr lang="en-US" sz="22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i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мужиков</a:t>
            </a:r>
            <a:r>
              <a:rPr lang="en-US" sz="22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!“</a:t>
            </a:r>
            <a:r>
              <a:rPr lang="en-US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вашему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хотению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моему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велению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явится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тотчас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."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2924D994-9203-7FA4-AC2B-51753E6FC7FF}"/>
              </a:ext>
            </a:extLst>
          </p:cNvPr>
          <p:cNvSpPr txBox="1"/>
          <p:nvPr/>
        </p:nvSpPr>
        <p:spPr>
          <a:xfrm>
            <a:off x="389041" y="4562077"/>
            <a:ext cx="6596330" cy="193899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Элементы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сказочной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фантастики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имеющиеся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en-US" sz="2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поэме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помешали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ей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остаться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реалистическим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произведением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правдиво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sz="2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полно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показывающим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стороны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современной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Некрасову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действительности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90515526"/>
      </p:ext>
    </p:extLst>
  </p:cSld>
  <p:clrMapOvr>
    <a:masterClrMapping/>
  </p:clrMapOvr>
  <p:transition spd="slow">
    <p:split orient="vert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xmlns="" id="{F209B62C-3402-4623-9A7C-AA048B56F8C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990600" y="1031001"/>
            <a:ext cx="978862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xmlns="" id="{744CAA32-F237-419C-A2DD-43C28D920D3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xmlns="" id="{780EE231-7C13-A31D-455A-545510EDA8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3280" y="238954"/>
            <a:ext cx="4838962" cy="792051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3600" b="1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Лирические</a:t>
            </a:r>
            <a:r>
              <a:rPr lang="en-US" sz="36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600" b="1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песни</a:t>
            </a:r>
            <a:endParaRPr lang="en-US" sz="3600" b="1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9B0CFE48-BDA9-848A-B90C-94E77422AFD7}"/>
              </a:ext>
            </a:extLst>
          </p:cNvPr>
          <p:cNvSpPr txBox="1"/>
          <p:nvPr/>
        </p:nvSpPr>
        <p:spPr>
          <a:xfrm>
            <a:off x="6963280" y="1707248"/>
            <a:ext cx="4974108" cy="4719310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0000"/>
              </a:lnSpc>
              <a:spcAft>
                <a:spcPts val="600"/>
              </a:spcAft>
              <a:buSzPct val="87000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Лирические </a:t>
            </a:r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песни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0000"/>
              </a:lnSpc>
              <a:spcAft>
                <a:spcPts val="600"/>
              </a:spcAft>
              <a:buSzPct val="87000"/>
            </a:pP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вид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народной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авторской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песни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которой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преобладают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личные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чувства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эмоциональные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состояния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размышления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переживания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автора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героя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Они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характеризуются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простыми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мелодиями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легко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запоминающимися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словами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непосредственным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обращением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сердцу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слушателя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5" name="Picture 4" descr="Ноты: крупный план">
            <a:extLst>
              <a:ext uri="{FF2B5EF4-FFF2-40B4-BE49-F238E27FC236}">
                <a16:creationId xmlns:a16="http://schemas.microsoft.com/office/drawing/2014/main" xmlns="" id="{3D629762-E8EE-3A9E-324A-FBD21D0AB09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113" r="14499" b="-1"/>
          <a:stretch/>
        </p:blipFill>
        <p:spPr>
          <a:xfrm>
            <a:off x="20" y="10"/>
            <a:ext cx="6512527" cy="6857990"/>
          </a:xfrm>
          <a:prstGeom prst="rect">
            <a:avLst/>
          </a:prstGeom>
        </p:spPr>
      </p:pic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xmlns="" id="{691422F5-4221-4812-AFD9-5479C6D60AD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7437121" y="1031005"/>
            <a:ext cx="978862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1886269"/>
      </p:ext>
    </p:extLst>
  </p:cSld>
  <p:clrMapOvr>
    <a:masterClrMapping/>
  </p:clrMapOvr>
  <p:transition spd="slow">
    <p:split orient="vert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xmlns="" id="{F209B62C-3402-4623-9A7C-AA048B56F8C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990600" y="1031001"/>
            <a:ext cx="978862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063F27BC-7079-4FF7-8F7C-ABC82FA3C24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xmlns="" id="{64F549C5-B5B6-4898-8630-053866568AD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Рисунок 5" descr="Изображение выглядит как картина, одежда, человек, женщина&#10;&#10;Автоматически созданное описание">
            <a:extLst>
              <a:ext uri="{FF2B5EF4-FFF2-40B4-BE49-F238E27FC236}">
                <a16:creationId xmlns:a16="http://schemas.microsoft.com/office/drawing/2014/main" xmlns="" id="{ABE913C4-AF22-FFF7-A8DF-98F4B00B9CD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40000"/>
          </a:blip>
          <a:srcRect t="13596" b="19440"/>
          <a:stretch/>
        </p:blipFill>
        <p:spPr>
          <a:xfrm>
            <a:off x="20" y="10"/>
            <a:ext cx="12191980" cy="685798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DB15CD99-E83B-BD52-9072-F06DC7F09540}"/>
              </a:ext>
            </a:extLst>
          </p:cNvPr>
          <p:cNvSpPr txBox="1"/>
          <p:nvPr/>
        </p:nvSpPr>
        <p:spPr>
          <a:xfrm>
            <a:off x="347730" y="4068388"/>
            <a:ext cx="6503831" cy="2499837"/>
          </a:xfrm>
          <a:prstGeom prst="rect">
            <a:avLst/>
          </a:prstGeom>
        </p:spPr>
        <p:txBody>
          <a:bodyPr rot="0" spcFirstLastPara="0" vertOverflow="overflow" horzOverflow="overflow" vert="horz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600"/>
              </a:spcAft>
              <a:buSzPct val="87000"/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en-US" sz="2800" b="1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одной</a:t>
            </a:r>
            <a:r>
              <a:rPr lang="en-US" sz="28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</a:t>
            </a:r>
            <a:r>
              <a:rPr lang="en-US" sz="28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</a:t>
            </a:r>
            <a:r>
              <a:rPr lang="en-US" sz="28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“</a:t>
            </a:r>
            <a:r>
              <a:rPr lang="en-US" sz="2800" b="1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Горькое</a:t>
            </a:r>
            <a:r>
              <a:rPr lang="en-US" sz="28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время</a:t>
            </a:r>
            <a:r>
              <a:rPr lang="en-US" sz="28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en-US" sz="2800" b="1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горькие</a:t>
            </a:r>
            <a:r>
              <a:rPr lang="en-US" sz="28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песни</a:t>
            </a:r>
            <a:r>
              <a:rPr lang="en-US" sz="28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 </a:t>
            </a:r>
            <a:r>
              <a:rPr lang="en-US" sz="2800" b="1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собраны</a:t>
            </a:r>
            <a:r>
              <a:rPr lang="en-US" sz="28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</a:t>
            </a:r>
            <a:r>
              <a:rPr lang="en-US" sz="28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лирические</a:t>
            </a:r>
            <a:r>
              <a:rPr lang="en-US" sz="28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sz="2800" b="1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бытовые</a:t>
            </a:r>
            <a:r>
              <a:rPr lang="en-US" sz="28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песни</a:t>
            </a:r>
            <a:r>
              <a:rPr lang="en-US" sz="2800" b="1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ru-RU" sz="2800" b="1" dirty="0" smtClean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600"/>
              </a:spcAft>
              <a:buSzPct val="87000"/>
            </a:pPr>
            <a:r>
              <a:rPr lang="en-US" sz="2800" b="1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которые</a:t>
            </a:r>
            <a:r>
              <a:rPr lang="en-US" sz="28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подчёркивают</a:t>
            </a:r>
            <a:r>
              <a:rPr lang="en-US" sz="28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несправедливость</a:t>
            </a:r>
            <a:r>
              <a:rPr lang="en-US" sz="28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sz="2800" b="1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непомерную</a:t>
            </a:r>
            <a:r>
              <a:rPr lang="en-US" sz="28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тяжесть</a:t>
            </a:r>
            <a:r>
              <a:rPr lang="en-US" sz="28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крестьянской</a:t>
            </a:r>
            <a:r>
              <a:rPr lang="en-US" sz="28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доли</a:t>
            </a:r>
            <a:r>
              <a:rPr lang="en-US" sz="28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xmlns="" id="{FF43DFA6-AAD3-45D1-9463-5131054B328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990600" y="1031001"/>
            <a:ext cx="978862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1">
            <a:extLst>
              <a:ext uri="{FF2B5EF4-FFF2-40B4-BE49-F238E27FC236}">
                <a16:creationId xmlns:a16="http://schemas.microsoft.com/office/drawing/2014/main" xmlns="" id="{4FCBD48A-06CD-09A7-B8BD-6C9A4B545BBD}"/>
              </a:ext>
            </a:extLst>
          </p:cNvPr>
          <p:cNvSpPr txBox="1"/>
          <p:nvPr/>
        </p:nvSpPr>
        <p:spPr>
          <a:xfrm>
            <a:off x="7470476" y="511834"/>
            <a:ext cx="4109050" cy="5862132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200" dirty="0">
                <a:solidFill>
                  <a:schemeClr val="bg1"/>
                </a:solidFill>
                <a:latin typeface="Grandview Display"/>
                <a:ea typeface="Open Sans"/>
                <a:cs typeface="Open Sans"/>
              </a:rPr>
              <a:t>"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ea typeface="Open Sans"/>
                <a:cs typeface="Times New Roman" panose="02020603050405020304" pitchFamily="18" charset="0"/>
              </a:rPr>
              <a:t>Потом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ea typeface="Open Sans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ea typeface="Open Sans"/>
                <a:cs typeface="Times New Roman" panose="02020603050405020304" pitchFamily="18" charset="0"/>
              </a:rPr>
              <a:t>свою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ea typeface="Open Sans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ea typeface="Open Sans"/>
                <a:cs typeface="Times New Roman" panose="02020603050405020304" pitchFamily="18" charset="0"/>
              </a:rPr>
              <a:t>вахлацкую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ea typeface="Open Sans"/>
                <a:cs typeface="Times New Roman" panose="02020603050405020304" pitchFamily="18" charset="0"/>
              </a:rPr>
              <a:t>,</a:t>
            </a:r>
          </a:p>
          <a:p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ea typeface="Open Sans"/>
                <a:cs typeface="Times New Roman" panose="02020603050405020304" pitchFamily="18" charset="0"/>
              </a:rPr>
              <a:t>Родную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ea typeface="Open Sans"/>
                <a:cs typeface="Times New Roman" panose="02020603050405020304" pitchFamily="18" charset="0"/>
              </a:rPr>
              <a:t>, 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ea typeface="Open Sans"/>
                <a:cs typeface="Times New Roman" panose="02020603050405020304" pitchFamily="18" charset="0"/>
              </a:rPr>
              <a:t>хором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ea typeface="Open Sans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ea typeface="Open Sans"/>
                <a:cs typeface="Times New Roman" panose="02020603050405020304" pitchFamily="18" charset="0"/>
              </a:rPr>
              <a:t>грянули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ea typeface="Open Sans"/>
                <a:cs typeface="Times New Roman" panose="02020603050405020304" pitchFamily="18" charset="0"/>
              </a:rPr>
              <a:t>,</a:t>
            </a:r>
          </a:p>
          <a:p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ea typeface="Open Sans"/>
                <a:cs typeface="Times New Roman" panose="02020603050405020304" pitchFamily="18" charset="0"/>
              </a:rPr>
              <a:t>Протяжную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ea typeface="Open Sans"/>
                <a:cs typeface="Times New Roman" panose="02020603050405020304" pitchFamily="18" charset="0"/>
              </a:rPr>
              <a:t>, 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ea typeface="Open Sans"/>
                <a:cs typeface="Times New Roman" panose="02020603050405020304" pitchFamily="18" charset="0"/>
              </a:rPr>
              <a:t>печальную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ea typeface="Open Sans"/>
                <a:cs typeface="Times New Roman" panose="02020603050405020304" pitchFamily="18" charset="0"/>
              </a:rPr>
              <a:t>,</a:t>
            </a:r>
          </a:p>
          <a:p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ea typeface="Open Sans"/>
                <a:cs typeface="Times New Roman" panose="02020603050405020304" pitchFamily="18" charset="0"/>
              </a:rPr>
              <a:t>Иных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ea typeface="Open Sans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ea typeface="Open Sans"/>
                <a:cs typeface="Times New Roman" panose="02020603050405020304" pitchFamily="18" charset="0"/>
              </a:rPr>
              <a:t>покамест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ea typeface="Open Sans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ea typeface="Open Sans"/>
                <a:cs typeface="Times New Roman" panose="02020603050405020304" pitchFamily="18" charset="0"/>
              </a:rPr>
              <a:t>нет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ea typeface="Open Sans"/>
                <a:cs typeface="Times New Roman" panose="02020603050405020304" pitchFamily="18" charset="0"/>
              </a:rPr>
              <a:t>.</a:t>
            </a:r>
          </a:p>
          <a:p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ea typeface="Open Sans"/>
                <a:cs typeface="Times New Roman" panose="02020603050405020304" pitchFamily="18" charset="0"/>
              </a:rPr>
              <a:t>Не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ea typeface="Open Sans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ea typeface="Open Sans"/>
                <a:cs typeface="Times New Roman" panose="02020603050405020304" pitchFamily="18" charset="0"/>
              </a:rPr>
              <a:t>диво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ea typeface="Open Sans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ea typeface="Open Sans"/>
                <a:cs typeface="Times New Roman" panose="02020603050405020304" pitchFamily="18" charset="0"/>
              </a:rPr>
              <a:t>ли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ea typeface="Open Sans"/>
                <a:cs typeface="Times New Roman" panose="02020603050405020304" pitchFamily="18" charset="0"/>
              </a:rPr>
              <a:t>? 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ea typeface="Open Sans"/>
                <a:cs typeface="Times New Roman" panose="02020603050405020304" pitchFamily="18" charset="0"/>
              </a:rPr>
              <a:t>широкая</a:t>
            </a:r>
            <a:endParaRPr lang="en-US" sz="2200" dirty="0">
              <a:solidFill>
                <a:schemeClr val="bg1"/>
              </a:solidFill>
              <a:latin typeface="Times New Roman" panose="02020603050405020304" pitchFamily="18" charset="0"/>
              <a:ea typeface="Open Sans"/>
              <a:cs typeface="Times New Roman" panose="02020603050405020304" pitchFamily="18" charset="0"/>
            </a:endParaRPr>
          </a:p>
          <a:p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ea typeface="Open Sans"/>
                <a:cs typeface="Times New Roman" panose="02020603050405020304" pitchFamily="18" charset="0"/>
              </a:rPr>
              <a:t>Сторонка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ea typeface="Open Sans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ea typeface="Open Sans"/>
                <a:cs typeface="Times New Roman" panose="02020603050405020304" pitchFamily="18" charset="0"/>
              </a:rPr>
              <a:t>Русь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ea typeface="Open Sans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ea typeface="Open Sans"/>
                <a:cs typeface="Times New Roman" panose="02020603050405020304" pitchFamily="18" charset="0"/>
              </a:rPr>
              <a:t>крещеная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ea typeface="Open Sans"/>
                <a:cs typeface="Times New Roman" panose="02020603050405020304" pitchFamily="18" charset="0"/>
              </a:rPr>
              <a:t>,</a:t>
            </a:r>
          </a:p>
          <a:p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ea typeface="Open Sans"/>
                <a:cs typeface="Times New Roman" panose="02020603050405020304" pitchFamily="18" charset="0"/>
              </a:rPr>
              <a:t>Народу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ea typeface="Open Sans"/>
                <a:cs typeface="Times New Roman" panose="02020603050405020304" pitchFamily="18" charset="0"/>
              </a:rPr>
              <a:t> в 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ea typeface="Open Sans"/>
                <a:cs typeface="Times New Roman" panose="02020603050405020304" pitchFamily="18" charset="0"/>
              </a:rPr>
              <a:t>ней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ea typeface="Open Sans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ea typeface="Open Sans"/>
                <a:cs typeface="Times New Roman" panose="02020603050405020304" pitchFamily="18" charset="0"/>
              </a:rPr>
              <a:t>тьма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ea typeface="Open Sans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ea typeface="Open Sans"/>
                <a:cs typeface="Times New Roman" panose="02020603050405020304" pitchFamily="18" charset="0"/>
              </a:rPr>
              <a:t>тём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ea typeface="Open Sans"/>
                <a:cs typeface="Times New Roman" panose="02020603050405020304" pitchFamily="18" charset="0"/>
              </a:rPr>
              <a:t>,</a:t>
            </a:r>
          </a:p>
          <a:p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ea typeface="Open Sans"/>
                <a:cs typeface="Times New Roman" panose="02020603050405020304" pitchFamily="18" charset="0"/>
              </a:rPr>
              <a:t>А 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ea typeface="Open Sans"/>
                <a:cs typeface="Times New Roman" panose="02020603050405020304" pitchFamily="18" charset="0"/>
              </a:rPr>
              <a:t>ни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ea typeface="Open Sans"/>
                <a:cs typeface="Times New Roman" panose="02020603050405020304" pitchFamily="18" charset="0"/>
              </a:rPr>
              <a:t> в 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ea typeface="Open Sans"/>
                <a:cs typeface="Times New Roman" panose="02020603050405020304" pitchFamily="18" charset="0"/>
              </a:rPr>
              <a:t>одной-то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ea typeface="Open Sans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ea typeface="Open Sans"/>
                <a:cs typeface="Times New Roman" panose="02020603050405020304" pitchFamily="18" charset="0"/>
              </a:rPr>
              <a:t>душеньке</a:t>
            </a:r>
            <a:endParaRPr lang="en-US" sz="2200" dirty="0">
              <a:solidFill>
                <a:schemeClr val="bg1"/>
              </a:solidFill>
              <a:latin typeface="Times New Roman" panose="02020603050405020304" pitchFamily="18" charset="0"/>
              <a:ea typeface="Open Sans"/>
              <a:cs typeface="Times New Roman" panose="02020603050405020304" pitchFamily="18" charset="0"/>
            </a:endParaRPr>
          </a:p>
          <a:p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ea typeface="Open Sans"/>
                <a:cs typeface="Times New Roman" panose="02020603050405020304" pitchFamily="18" charset="0"/>
              </a:rPr>
              <a:t>Спокон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ea typeface="Open Sans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ea typeface="Open Sans"/>
                <a:cs typeface="Times New Roman" panose="02020603050405020304" pitchFamily="18" charset="0"/>
              </a:rPr>
              <a:t>веков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ea typeface="Open Sans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ea typeface="Open Sans"/>
                <a:cs typeface="Times New Roman" panose="02020603050405020304" pitchFamily="18" charset="0"/>
              </a:rPr>
              <a:t>до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ea typeface="Open Sans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ea typeface="Open Sans"/>
                <a:cs typeface="Times New Roman" panose="02020603050405020304" pitchFamily="18" charset="0"/>
              </a:rPr>
              <a:t>нашего</a:t>
            </a:r>
            <a:endParaRPr lang="en-US" sz="2200" dirty="0">
              <a:solidFill>
                <a:schemeClr val="bg1"/>
              </a:solidFill>
              <a:latin typeface="Times New Roman" panose="02020603050405020304" pitchFamily="18" charset="0"/>
              <a:ea typeface="Open Sans"/>
              <a:cs typeface="Times New Roman" panose="02020603050405020304" pitchFamily="18" charset="0"/>
            </a:endParaRPr>
          </a:p>
          <a:p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ea typeface="Open Sans"/>
                <a:cs typeface="Times New Roman" panose="02020603050405020304" pitchFamily="18" charset="0"/>
              </a:rPr>
              <a:t>Не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ea typeface="Open Sans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ea typeface="Open Sans"/>
                <a:cs typeface="Times New Roman" panose="02020603050405020304" pitchFamily="18" charset="0"/>
              </a:rPr>
              <a:t>загорелась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ea typeface="Open Sans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ea typeface="Open Sans"/>
                <a:cs typeface="Times New Roman" panose="02020603050405020304" pitchFamily="18" charset="0"/>
              </a:rPr>
              <a:t>песенка</a:t>
            </a:r>
            <a:endParaRPr lang="en-US" sz="2200" dirty="0">
              <a:solidFill>
                <a:schemeClr val="bg1"/>
              </a:solidFill>
              <a:latin typeface="Times New Roman" panose="02020603050405020304" pitchFamily="18" charset="0"/>
              <a:ea typeface="Open Sans"/>
              <a:cs typeface="Times New Roman" panose="02020603050405020304" pitchFamily="18" charset="0"/>
            </a:endParaRPr>
          </a:p>
          <a:p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ea typeface="Open Sans"/>
                <a:cs typeface="Times New Roman" panose="02020603050405020304" pitchFamily="18" charset="0"/>
              </a:rPr>
              <a:t>Веселая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ea typeface="Open Sans"/>
                <a:cs typeface="Times New Roman" panose="02020603050405020304" pitchFamily="18" charset="0"/>
              </a:rPr>
              <a:t> и 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ea typeface="Open Sans"/>
                <a:cs typeface="Times New Roman" panose="02020603050405020304" pitchFamily="18" charset="0"/>
              </a:rPr>
              <a:t>ясная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ea typeface="Open Sans"/>
                <a:cs typeface="Times New Roman" panose="02020603050405020304" pitchFamily="18" charset="0"/>
              </a:rPr>
              <a:t>,</a:t>
            </a:r>
          </a:p>
          <a:p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ea typeface="Open Sans"/>
                <a:cs typeface="Times New Roman" panose="02020603050405020304" pitchFamily="18" charset="0"/>
              </a:rPr>
              <a:t>Как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ea typeface="Open Sans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ea typeface="Open Sans"/>
                <a:cs typeface="Times New Roman" panose="02020603050405020304" pitchFamily="18" charset="0"/>
              </a:rPr>
              <a:t>вёдреный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ea typeface="Open Sans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ea typeface="Open Sans"/>
                <a:cs typeface="Times New Roman" panose="02020603050405020304" pitchFamily="18" charset="0"/>
              </a:rPr>
              <a:t>денек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ea typeface="Open Sans"/>
                <a:cs typeface="Times New Roman" panose="02020603050405020304" pitchFamily="18" charset="0"/>
              </a:rPr>
              <a:t>.</a:t>
            </a:r>
          </a:p>
          <a:p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ea typeface="Open Sans"/>
                <a:cs typeface="Times New Roman" panose="02020603050405020304" pitchFamily="18" charset="0"/>
              </a:rPr>
              <a:t>Не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ea typeface="Open Sans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ea typeface="Open Sans"/>
                <a:cs typeface="Times New Roman" panose="02020603050405020304" pitchFamily="18" charset="0"/>
              </a:rPr>
              <a:t>дивно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ea typeface="Open Sans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ea typeface="Open Sans"/>
                <a:cs typeface="Times New Roman" panose="02020603050405020304" pitchFamily="18" charset="0"/>
              </a:rPr>
              <a:t>ли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ea typeface="Open Sans"/>
                <a:cs typeface="Times New Roman" panose="02020603050405020304" pitchFamily="18" charset="0"/>
              </a:rPr>
              <a:t>? 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ea typeface="Open Sans"/>
                <a:cs typeface="Times New Roman" panose="02020603050405020304" pitchFamily="18" charset="0"/>
              </a:rPr>
              <a:t>не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ea typeface="Open Sans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ea typeface="Open Sans"/>
                <a:cs typeface="Times New Roman" panose="02020603050405020304" pitchFamily="18" charset="0"/>
              </a:rPr>
              <a:t>страшно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ea typeface="Open Sans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ea typeface="Open Sans"/>
                <a:cs typeface="Times New Roman" panose="02020603050405020304" pitchFamily="18" charset="0"/>
              </a:rPr>
              <a:t>ли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ea typeface="Open Sans"/>
                <a:cs typeface="Times New Roman" panose="02020603050405020304" pitchFamily="18" charset="0"/>
              </a:rPr>
              <a:t>?</a:t>
            </a:r>
          </a:p>
          <a:p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ea typeface="Open Sans"/>
                <a:cs typeface="Times New Roman" panose="02020603050405020304" pitchFamily="18" charset="0"/>
              </a:rPr>
              <a:t>О 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ea typeface="Open Sans"/>
                <a:cs typeface="Times New Roman" panose="02020603050405020304" pitchFamily="18" charset="0"/>
              </a:rPr>
              <a:t>время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ea typeface="Open Sans"/>
                <a:cs typeface="Times New Roman" panose="02020603050405020304" pitchFamily="18" charset="0"/>
              </a:rPr>
              <a:t>, 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ea typeface="Open Sans"/>
                <a:cs typeface="Times New Roman" panose="02020603050405020304" pitchFamily="18" charset="0"/>
              </a:rPr>
              <a:t>время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ea typeface="Open Sans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ea typeface="Open Sans"/>
                <a:cs typeface="Times New Roman" panose="02020603050405020304" pitchFamily="18" charset="0"/>
              </a:rPr>
              <a:t>новое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ea typeface="Open Sans"/>
                <a:cs typeface="Times New Roman" panose="02020603050405020304" pitchFamily="18" charset="0"/>
              </a:rPr>
              <a:t>!</a:t>
            </a:r>
          </a:p>
          <a:p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ea typeface="Open Sans"/>
                <a:cs typeface="Times New Roman" panose="02020603050405020304" pitchFamily="18" charset="0"/>
              </a:rPr>
              <a:t>Ты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ea typeface="Open Sans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ea typeface="Open Sans"/>
                <a:cs typeface="Times New Roman" panose="02020603050405020304" pitchFamily="18" charset="0"/>
              </a:rPr>
              <a:t>тоже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ea typeface="Open Sans"/>
                <a:cs typeface="Times New Roman" panose="02020603050405020304" pitchFamily="18" charset="0"/>
              </a:rPr>
              <a:t> в 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ea typeface="Open Sans"/>
                <a:cs typeface="Times New Roman" panose="02020603050405020304" pitchFamily="18" charset="0"/>
              </a:rPr>
              <a:t>песне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ea typeface="Open Sans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ea typeface="Open Sans"/>
                <a:cs typeface="Times New Roman" panose="02020603050405020304" pitchFamily="18" charset="0"/>
              </a:rPr>
              <a:t>скажешься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ea typeface="Open Sans"/>
                <a:cs typeface="Times New Roman" panose="02020603050405020304" pitchFamily="18" charset="0"/>
              </a:rPr>
              <a:t>,</a:t>
            </a:r>
          </a:p>
          <a:p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ea typeface="Open Sans"/>
                <a:cs typeface="Times New Roman" panose="02020603050405020304" pitchFamily="18" charset="0"/>
              </a:rPr>
              <a:t>Но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ea typeface="Open Sans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ea typeface="Open Sans"/>
                <a:cs typeface="Times New Roman" panose="02020603050405020304" pitchFamily="18" charset="0"/>
              </a:rPr>
              <a:t>как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ea typeface="Open Sans"/>
                <a:cs typeface="Times New Roman" panose="02020603050405020304" pitchFamily="18" charset="0"/>
              </a:rPr>
              <a:t>?.. 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ea typeface="Open Sans"/>
                <a:cs typeface="Times New Roman" panose="02020603050405020304" pitchFamily="18" charset="0"/>
              </a:rPr>
              <a:t>Душа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ea typeface="Open Sans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ea typeface="Open Sans"/>
                <a:cs typeface="Times New Roman" panose="02020603050405020304" pitchFamily="18" charset="0"/>
              </a:rPr>
              <a:t>народная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ea typeface="Open Sans"/>
                <a:cs typeface="Times New Roman" panose="02020603050405020304" pitchFamily="18" charset="0"/>
              </a:rPr>
              <a:t>!</a:t>
            </a:r>
          </a:p>
          <a:p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ea typeface="Open Sans"/>
                <a:cs typeface="Times New Roman" panose="02020603050405020304" pitchFamily="18" charset="0"/>
              </a:rPr>
              <a:t>Воссмейся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ea typeface="Open Sans"/>
                <a:cs typeface="Times New Roman" panose="02020603050405020304" pitchFamily="18" charset="0"/>
              </a:rPr>
              <a:t> ж 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ea typeface="Open Sans"/>
                <a:cs typeface="Times New Roman" panose="02020603050405020304" pitchFamily="18" charset="0"/>
              </a:rPr>
              <a:t>наконец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ea typeface="Open Sans"/>
                <a:cs typeface="Times New Roman" panose="02020603050405020304" pitchFamily="18" charset="0"/>
              </a:rPr>
              <a:t>!"</a:t>
            </a:r>
            <a:endParaRPr lang="ru-RU" sz="2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6918645"/>
      </p:ext>
    </p:extLst>
  </p:cSld>
  <p:clrMapOvr>
    <a:masterClrMapping/>
  </p:clrMapOvr>
  <p:transition spd="slow">
    <p:split orient="vert"/>
  </p:transition>
</p:sld>
</file>

<file path=ppt/theme/theme1.xml><?xml version="1.0" encoding="utf-8"?>
<a:theme xmlns:a="http://schemas.openxmlformats.org/drawingml/2006/main" name="DashVTI">
  <a:themeElements>
    <a:clrScheme name="Custom 6">
      <a:dk1>
        <a:sysClr val="windowText" lastClr="000000"/>
      </a:dk1>
      <a:lt1>
        <a:sysClr val="window" lastClr="FFFFFF"/>
      </a:lt1>
      <a:dk2>
        <a:srgbClr val="0D1C3B"/>
      </a:dk2>
      <a:lt2>
        <a:srgbClr val="F5F2F9"/>
      </a:lt2>
      <a:accent1>
        <a:srgbClr val="1973EB"/>
      </a:accent1>
      <a:accent2>
        <a:srgbClr val="25C8A2"/>
      </a:accent2>
      <a:accent3>
        <a:srgbClr val="BF8ED1"/>
      </a:accent3>
      <a:accent4>
        <a:srgbClr val="FE733C"/>
      </a:accent4>
      <a:accent5>
        <a:srgbClr val="FE5A5A"/>
      </a:accent5>
      <a:accent6>
        <a:srgbClr val="1AC16E"/>
      </a:accent6>
      <a:hlink>
        <a:srgbClr val="1AC16E"/>
      </a:hlink>
      <a:folHlink>
        <a:srgbClr val="00B0F0"/>
      </a:folHlink>
    </a:clrScheme>
    <a:fontScheme name="grandview display">
      <a:majorFont>
        <a:latin typeface="Grandview Display"/>
        <a:ea typeface=""/>
        <a:cs typeface=""/>
      </a:majorFont>
      <a:minorFont>
        <a:latin typeface="Grandview Display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DashVTI" id="{0A75137F-CDEB-4E94-A788-9D255EBE1B91}" vid="{DE9A6A09-5855-45A3-8E99-4290ED24057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457</Words>
  <Application>Microsoft Office PowerPoint</Application>
  <PresentationFormat>Произвольный</PresentationFormat>
  <Paragraphs>66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DashVTI</vt:lpstr>
      <vt:lpstr>Использование сказочных и былинных элементов, а также лирических песен в поэме                                    "Кому на Руси жить хорошо?"</vt:lpstr>
      <vt:lpstr>Сказочные элементы</vt:lpstr>
      <vt:lpstr>Былинные элементы</vt:lpstr>
      <vt:lpstr>Презентация PowerPoint</vt:lpstr>
      <vt:lpstr>Презентация PowerPoint</vt:lpstr>
      <vt:lpstr>Презентация PowerPoint</vt:lpstr>
      <vt:lpstr>Презентация PowerPoint</vt:lpstr>
      <vt:lpstr>Лирические песни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school</dc:creator>
  <cp:lastModifiedBy>User123</cp:lastModifiedBy>
  <cp:revision>494</cp:revision>
  <dcterms:created xsi:type="dcterms:W3CDTF">2023-12-11T12:07:45Z</dcterms:created>
  <dcterms:modified xsi:type="dcterms:W3CDTF">2024-01-06T03:56:50Z</dcterms:modified>
</cp:coreProperties>
</file>