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diagrams/layout5.xml" ContentType="application/vnd.openxmlformats-officedocument.drawingml.diagramLayout+xml"/>
  <Default Extension="wdp" ContentType="image/vnd.ms-photo"/>
  <Override PartName="/ppt/commentAuthors.xml" ContentType="application/vnd.openxmlformats-officedocument.presentationml.commentAuth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diagrams/drawing5.xml" ContentType="application/vnd.ms-office.drawingml.diagramDrawing+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3" r:id="rId5"/>
    <p:sldId id="262" r:id="rId6"/>
    <p:sldId id="266" r:id="rId7"/>
    <p:sldId id="267" r:id="rId8"/>
    <p:sldId id="268" r:id="rId9"/>
    <p:sldId id="269" r:id="rId10"/>
    <p:sldId id="265" r:id="rId11"/>
    <p:sldId id="270"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Дарья Пещерова" initials="ДП" lastIdx="1" clrIdx="0">
    <p:extLst>
      <p:ext uri="{19B8F6BF-5375-455C-9EA6-DF929625EA0E}">
        <p15:presenceInfo xmlns:p15="http://schemas.microsoft.com/office/powerpoint/2012/main" xmlns="" userId="85290966b0fe59e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68" d="100"/>
          <a:sy n="68" d="100"/>
        </p:scale>
        <p:origin x="-79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Дарья Пещерова" userId="85290966b0fe59e5" providerId="LiveId" clId="{FB7CB6B6-310A-4381-A300-468FF37F586A}"/>
    <pc:docChg chg="modSld">
      <pc:chgData name="Дарья Пещерова" userId="85290966b0fe59e5" providerId="LiveId" clId="{FB7CB6B6-310A-4381-A300-468FF37F586A}" dt="2023-12-17T12:31:26.917" v="0" actId="1076"/>
      <pc:docMkLst>
        <pc:docMk/>
      </pc:docMkLst>
      <pc:sldChg chg="modSp">
        <pc:chgData name="Дарья Пещерова" userId="85290966b0fe59e5" providerId="LiveId" clId="{FB7CB6B6-310A-4381-A300-468FF37F586A}" dt="2023-12-17T12:31:26.917" v="0" actId="1076"/>
        <pc:sldMkLst>
          <pc:docMk/>
          <pc:sldMk cId="3698865496" sldId="268"/>
        </pc:sldMkLst>
        <pc:picChg chg="mod">
          <ac:chgData name="Дарья Пещерова" userId="85290966b0fe59e5" providerId="LiveId" clId="{FB7CB6B6-310A-4381-A300-468FF37F586A}" dt="2023-12-17T12:31:26.917" v="0" actId="1076"/>
          <ac:picMkLst>
            <pc:docMk/>
            <pc:sldMk cId="3698865496" sldId="268"/>
            <ac:picMk id="6146" creationId="{E05631CC-A4B6-4FB1-BE63-DCA0A6508528}"/>
          </ac:picMkLst>
        </pc:picChg>
      </pc:sldChg>
    </pc:docChg>
  </pc:docChgLst>
  <pc:docChgLst>
    <pc:chgData name="Дарья Пещерова" userId="85290966b0fe59e5" providerId="LiveId" clId="{125F0AAD-63AE-4B5B-87B8-2C71A8D872B7}"/>
    <pc:docChg chg="undo redo custSel addSld delSld modSld sldOrd">
      <pc:chgData name="Дарья Пещерова" userId="85290966b0fe59e5" providerId="LiveId" clId="{125F0AAD-63AE-4B5B-87B8-2C71A8D872B7}" dt="2023-11-13T09:45:02.308" v="2457" actId="1076"/>
      <pc:docMkLst>
        <pc:docMk/>
      </pc:docMkLst>
      <pc:sldChg chg="addSp delSp modSp new add">
        <pc:chgData name="Дарья Пещерова" userId="85290966b0fe59e5" providerId="LiveId" clId="{125F0AAD-63AE-4B5B-87B8-2C71A8D872B7}" dt="2023-11-12T18:26:07.723" v="128" actId="1076"/>
        <pc:sldMkLst>
          <pc:docMk/>
          <pc:sldMk cId="1512583423" sldId="256"/>
        </pc:sldMkLst>
        <pc:spChg chg="mod">
          <ac:chgData name="Дарья Пещерова" userId="85290966b0fe59e5" providerId="LiveId" clId="{125F0AAD-63AE-4B5B-87B8-2C71A8D872B7}" dt="2023-11-12T18:26:07.723" v="128" actId="1076"/>
          <ac:spMkLst>
            <pc:docMk/>
            <pc:sldMk cId="1512583423" sldId="256"/>
            <ac:spMk id="2" creationId="{69DE414C-0078-461C-8C53-DCE1D19927CC}"/>
          </ac:spMkLst>
        </pc:spChg>
        <pc:spChg chg="mod">
          <ac:chgData name="Дарья Пещерова" userId="85290966b0fe59e5" providerId="LiveId" clId="{125F0AAD-63AE-4B5B-87B8-2C71A8D872B7}" dt="2023-11-12T18:23:23.358" v="91" actId="27636"/>
          <ac:spMkLst>
            <pc:docMk/>
            <pc:sldMk cId="1512583423" sldId="256"/>
            <ac:spMk id="3" creationId="{E3ED7693-B753-4394-B695-D33C916585DC}"/>
          </ac:spMkLst>
        </pc:spChg>
        <pc:spChg chg="add del mod">
          <ac:chgData name="Дарья Пещерова" userId="85290966b0fe59e5" providerId="LiveId" clId="{125F0AAD-63AE-4B5B-87B8-2C71A8D872B7}" dt="2023-11-12T18:23:24.145" v="93"/>
          <ac:spMkLst>
            <pc:docMk/>
            <pc:sldMk cId="1512583423" sldId="256"/>
            <ac:spMk id="4" creationId="{D1CA1CD3-3415-479F-819C-FB9A833A3B70}"/>
          </ac:spMkLst>
        </pc:spChg>
        <pc:spChg chg="add mod">
          <ac:chgData name="Дарья Пещерова" userId="85290966b0fe59e5" providerId="LiveId" clId="{125F0AAD-63AE-4B5B-87B8-2C71A8D872B7}" dt="2023-11-12T18:24:31.463" v="121" actId="1076"/>
          <ac:spMkLst>
            <pc:docMk/>
            <pc:sldMk cId="1512583423" sldId="256"/>
            <ac:spMk id="5" creationId="{F13166CF-FD37-48A5-A287-2CFDE181A4CE}"/>
          </ac:spMkLst>
        </pc:spChg>
      </pc:sldChg>
      <pc:sldChg chg="addSp delSp modSp new add">
        <pc:chgData name="Дарья Пещерова" userId="85290966b0fe59e5" providerId="LiveId" clId="{125F0AAD-63AE-4B5B-87B8-2C71A8D872B7}" dt="2023-11-12T18:47:17.905" v="460" actId="1076"/>
        <pc:sldMkLst>
          <pc:docMk/>
          <pc:sldMk cId="3903550879" sldId="257"/>
        </pc:sldMkLst>
        <pc:spChg chg="mod">
          <ac:chgData name="Дарья Пещерова" userId="85290966b0fe59e5" providerId="LiveId" clId="{125F0AAD-63AE-4B5B-87B8-2C71A8D872B7}" dt="2023-11-12T18:46:58.830" v="458" actId="20577"/>
          <ac:spMkLst>
            <pc:docMk/>
            <pc:sldMk cId="3903550879" sldId="257"/>
            <ac:spMk id="2" creationId="{C3EEB5FF-E897-4FF3-89FD-6745858F1C1A}"/>
          </ac:spMkLst>
        </pc:spChg>
        <pc:spChg chg="mod">
          <ac:chgData name="Дарья Пещерова" userId="85290966b0fe59e5" providerId="LiveId" clId="{125F0AAD-63AE-4B5B-87B8-2C71A8D872B7}" dt="2023-11-12T18:46:52.573" v="446" actId="1076"/>
          <ac:spMkLst>
            <pc:docMk/>
            <pc:sldMk cId="3903550879" sldId="257"/>
            <ac:spMk id="3" creationId="{53A9E0AD-8233-47F2-9E94-5050F8E7AEAC}"/>
          </ac:spMkLst>
        </pc:spChg>
        <pc:graphicFrameChg chg="add del mod">
          <ac:chgData name="Дарья Пещерова" userId="85290966b0fe59e5" providerId="LiveId" clId="{125F0AAD-63AE-4B5B-87B8-2C71A8D872B7}" dt="2023-11-12T18:31:19.581" v="337" actId="478"/>
          <ac:graphicFrameMkLst>
            <pc:docMk/>
            <pc:sldMk cId="3903550879" sldId="257"/>
            <ac:graphicFrameMk id="4" creationId="{3BD5F3A4-8932-4799-AB8F-E34DE1E24205}"/>
          </ac:graphicFrameMkLst>
        </pc:graphicFrameChg>
        <pc:picChg chg="add mod ord">
          <ac:chgData name="Дарья Пещерова" userId="85290966b0fe59e5" providerId="LiveId" clId="{125F0AAD-63AE-4B5B-87B8-2C71A8D872B7}" dt="2023-11-12T18:46:45.563" v="444" actId="1076"/>
          <ac:picMkLst>
            <pc:docMk/>
            <pc:sldMk cId="3903550879" sldId="257"/>
            <ac:picMk id="7" creationId="{A1FFBF2F-42FF-45E8-8B7E-9D25DAFBDC1F}"/>
          </ac:picMkLst>
        </pc:picChg>
        <pc:picChg chg="add mod">
          <ac:chgData name="Дарья Пещерова" userId="85290966b0fe59e5" providerId="LiveId" clId="{125F0AAD-63AE-4B5B-87B8-2C71A8D872B7}" dt="2023-11-12T18:47:17.905" v="460" actId="1076"/>
          <ac:picMkLst>
            <pc:docMk/>
            <pc:sldMk cId="3903550879" sldId="257"/>
            <ac:picMk id="8" creationId="{AAAC4DF5-E29C-4566-B8C3-CA7584B5286E}"/>
          </ac:picMkLst>
        </pc:picChg>
        <pc:picChg chg="add del mod">
          <ac:chgData name="Дарья Пещерова" userId="85290966b0fe59e5" providerId="LiveId" clId="{125F0AAD-63AE-4B5B-87B8-2C71A8D872B7}" dt="2023-11-12T18:45:49.147" v="421" actId="21"/>
          <ac:picMkLst>
            <pc:docMk/>
            <pc:sldMk cId="3903550879" sldId="257"/>
            <ac:picMk id="1026" creationId="{B45AFA06-A425-495E-BCBC-D4ADB1B5B1B4}"/>
          </ac:picMkLst>
        </pc:picChg>
      </pc:sldChg>
      <pc:sldChg chg="addSp delSp modSp new add addCm delCm">
        <pc:chgData name="Дарья Пещерова" userId="85290966b0fe59e5" providerId="LiveId" clId="{125F0AAD-63AE-4B5B-87B8-2C71A8D872B7}" dt="2023-11-12T19:27:14.087" v="982" actId="12269"/>
        <pc:sldMkLst>
          <pc:docMk/>
          <pc:sldMk cId="4119325592" sldId="258"/>
        </pc:sldMkLst>
        <pc:spChg chg="mod">
          <ac:chgData name="Дарья Пещерова" userId="85290966b0fe59e5" providerId="LiveId" clId="{125F0AAD-63AE-4B5B-87B8-2C71A8D872B7}" dt="2023-11-12T18:53:33.790" v="522" actId="3062"/>
          <ac:spMkLst>
            <pc:docMk/>
            <pc:sldMk cId="4119325592" sldId="258"/>
            <ac:spMk id="2" creationId="{BAF2F8C6-87E0-46F8-BA29-EF66D27D8335}"/>
          </ac:spMkLst>
        </pc:spChg>
        <pc:spChg chg="del">
          <ac:chgData name="Дарья Пещерова" userId="85290966b0fe59e5" providerId="LiveId" clId="{125F0AAD-63AE-4B5B-87B8-2C71A8D872B7}" dt="2023-11-12T18:43:06.192" v="388"/>
          <ac:spMkLst>
            <pc:docMk/>
            <pc:sldMk cId="4119325592" sldId="258"/>
            <ac:spMk id="3" creationId="{8B2544EA-952D-4639-9F67-4CF71DBF5336}"/>
          </ac:spMkLst>
        </pc:spChg>
        <pc:spChg chg="add del mod">
          <ac:chgData name="Дарья Пещерова" userId="85290966b0fe59e5" providerId="LiveId" clId="{125F0AAD-63AE-4B5B-87B8-2C71A8D872B7}" dt="2023-11-12T19:00:57.657" v="579" actId="1032"/>
          <ac:spMkLst>
            <pc:docMk/>
            <pc:sldMk cId="4119325592" sldId="258"/>
            <ac:spMk id="5" creationId="{B9CBEB0D-14B2-41CD-933B-17F1ADBCE5E6}"/>
          </ac:spMkLst>
        </pc:spChg>
        <pc:spChg chg="add del">
          <ac:chgData name="Дарья Пещерова" userId="85290966b0fe59e5" providerId="LiveId" clId="{125F0AAD-63AE-4B5B-87B8-2C71A8D872B7}" dt="2023-11-12T18:50:13.520" v="489" actId="11529"/>
          <ac:spMkLst>
            <pc:docMk/>
            <pc:sldMk cId="4119325592" sldId="258"/>
            <ac:spMk id="6" creationId="{7E3473C0-7DBC-4186-93C6-6B2C3C91D9C9}"/>
          </ac:spMkLst>
        </pc:spChg>
        <pc:spChg chg="add mod">
          <ac:chgData name="Дарья Пещерова" userId="85290966b0fe59e5" providerId="LiveId" clId="{125F0AAD-63AE-4B5B-87B8-2C71A8D872B7}" dt="2023-11-12T18:53:07.093" v="520" actId="1076"/>
          <ac:spMkLst>
            <pc:docMk/>
            <pc:sldMk cId="4119325592" sldId="258"/>
            <ac:spMk id="7" creationId="{65BE0257-5D6F-4F73-9C14-29BF6678C7E1}"/>
          </ac:spMkLst>
        </pc:spChg>
        <pc:spChg chg="add mod">
          <ac:chgData name="Дарья Пещерова" userId="85290966b0fe59e5" providerId="LiveId" clId="{125F0AAD-63AE-4B5B-87B8-2C71A8D872B7}" dt="2023-11-12T18:52:49.759" v="518" actId="1076"/>
          <ac:spMkLst>
            <pc:docMk/>
            <pc:sldMk cId="4119325592" sldId="258"/>
            <ac:spMk id="8" creationId="{6E294452-7C3D-4CC4-9729-8A5AF59982A5}"/>
          </ac:spMkLst>
        </pc:spChg>
        <pc:graphicFrameChg chg="add del mod">
          <ac:chgData name="Дарья Пещерова" userId="85290966b0fe59e5" providerId="LiveId" clId="{125F0AAD-63AE-4B5B-87B8-2C71A8D872B7}" dt="2023-11-12T19:00:41.130" v="578" actId="1032"/>
          <ac:graphicFrameMkLst>
            <pc:docMk/>
            <pc:sldMk cId="4119325592" sldId="258"/>
            <ac:graphicFrameMk id="14" creationId="{FB0BB5B9-5827-431E-8D4D-55E634346863}"/>
          </ac:graphicFrameMkLst>
        </pc:graphicFrameChg>
        <pc:graphicFrameChg chg="add mod">
          <ac:chgData name="Дарья Пещерова" userId="85290966b0fe59e5" providerId="LiveId" clId="{125F0AAD-63AE-4B5B-87B8-2C71A8D872B7}" dt="2023-11-12T19:27:14.087" v="982" actId="12269"/>
          <ac:graphicFrameMkLst>
            <pc:docMk/>
            <pc:sldMk cId="4119325592" sldId="258"/>
            <ac:graphicFrameMk id="15" creationId="{A50DB39A-CEDB-46EF-9D16-61E4E23D51AF}"/>
          </ac:graphicFrameMkLst>
        </pc:graphicFrameChg>
        <pc:picChg chg="add del mod">
          <ac:chgData name="Дарья Пещерова" userId="85290966b0fe59e5" providerId="LiveId" clId="{125F0AAD-63AE-4B5B-87B8-2C71A8D872B7}" dt="2023-11-12T18:43:14.614" v="391" actId="21"/>
          <ac:picMkLst>
            <pc:docMk/>
            <pc:sldMk cId="4119325592" sldId="258"/>
            <ac:picMk id="2050" creationId="{570A0EF6-E436-4E8C-A12C-2013C18DB040}"/>
          </ac:picMkLst>
        </pc:picChg>
      </pc:sldChg>
      <pc:sldChg chg="addSp delSp modSp add">
        <pc:chgData name="Дарья Пещерова" userId="85290966b0fe59e5" providerId="LiveId" clId="{125F0AAD-63AE-4B5B-87B8-2C71A8D872B7}" dt="2023-11-12T20:25:09.768" v="1655" actId="1076"/>
        <pc:sldMkLst>
          <pc:docMk/>
          <pc:sldMk cId="721544095" sldId="262"/>
        </pc:sldMkLst>
        <pc:spChg chg="mod">
          <ac:chgData name="Дарья Пещерова" userId="85290966b0fe59e5" providerId="LiveId" clId="{125F0AAD-63AE-4B5B-87B8-2C71A8D872B7}" dt="2023-11-12T20:25:09.768" v="1655" actId="1076"/>
          <ac:spMkLst>
            <pc:docMk/>
            <pc:sldMk cId="721544095" sldId="262"/>
            <ac:spMk id="2" creationId="{BAF2F8C6-87E0-46F8-BA29-EF66D27D8335}"/>
          </ac:spMkLst>
        </pc:spChg>
        <pc:spChg chg="add mod ord">
          <ac:chgData name="Дарья Пещерова" userId="85290966b0fe59e5" providerId="LiveId" clId="{125F0AAD-63AE-4B5B-87B8-2C71A8D872B7}" dt="2023-11-12T20:24:32.301" v="1646" actId="1076"/>
          <ac:spMkLst>
            <pc:docMk/>
            <pc:sldMk cId="721544095" sldId="262"/>
            <ac:spMk id="4" creationId="{54E72E0C-ABD5-48B6-B5F6-FAB8B12B0AA2}"/>
          </ac:spMkLst>
        </pc:spChg>
        <pc:spChg chg="add del mod">
          <ac:chgData name="Дарья Пещерова" userId="85290966b0fe59e5" providerId="LiveId" clId="{125F0AAD-63AE-4B5B-87B8-2C71A8D872B7}" dt="2023-11-12T20:22:25.413" v="1620" actId="478"/>
          <ac:spMkLst>
            <pc:docMk/>
            <pc:sldMk cId="721544095" sldId="262"/>
            <ac:spMk id="5" creationId="{E3CABF5B-8B59-452C-800D-CAF3A7BA76CB}"/>
          </ac:spMkLst>
        </pc:spChg>
        <pc:spChg chg="add del mod">
          <ac:chgData name="Дарья Пещерова" userId="85290966b0fe59e5" providerId="LiveId" clId="{125F0AAD-63AE-4B5B-87B8-2C71A8D872B7}" dt="2023-11-12T20:24:11.485" v="1641" actId="1076"/>
          <ac:spMkLst>
            <pc:docMk/>
            <pc:sldMk cId="721544095" sldId="262"/>
            <ac:spMk id="7" creationId="{65BE0257-5D6F-4F73-9C14-29BF6678C7E1}"/>
          </ac:spMkLst>
        </pc:spChg>
        <pc:spChg chg="mod">
          <ac:chgData name="Дарья Пещерова" userId="85290966b0fe59e5" providerId="LiveId" clId="{125F0AAD-63AE-4B5B-87B8-2C71A8D872B7}" dt="2023-11-12T20:24:14.941" v="1642" actId="1076"/>
          <ac:spMkLst>
            <pc:docMk/>
            <pc:sldMk cId="721544095" sldId="262"/>
            <ac:spMk id="8" creationId="{6E294452-7C3D-4CC4-9729-8A5AF59982A5}"/>
          </ac:spMkLst>
        </pc:spChg>
        <pc:spChg chg="add del mod">
          <ac:chgData name="Дарья Пещерова" userId="85290966b0fe59e5" providerId="LiveId" clId="{125F0AAD-63AE-4B5B-87B8-2C71A8D872B7}" dt="2023-11-12T20:22:23.539" v="1619" actId="478"/>
          <ac:spMkLst>
            <pc:docMk/>
            <pc:sldMk cId="721544095" sldId="262"/>
            <ac:spMk id="9" creationId="{2ED534B1-6DFC-47B5-AA36-11ABC3D7E12E}"/>
          </ac:spMkLst>
        </pc:spChg>
        <pc:spChg chg="add del mod">
          <ac:chgData name="Дарья Пещерова" userId="85290966b0fe59e5" providerId="LiveId" clId="{125F0AAD-63AE-4B5B-87B8-2C71A8D872B7}" dt="2023-11-12T20:22:22.017" v="1618" actId="478"/>
          <ac:spMkLst>
            <pc:docMk/>
            <pc:sldMk cId="721544095" sldId="262"/>
            <ac:spMk id="10" creationId="{8EB60FAE-9062-438B-BCD5-4221DCB489E3}"/>
          </ac:spMkLst>
        </pc:spChg>
        <pc:spChg chg="add del mod">
          <ac:chgData name="Дарья Пещерова" userId="85290966b0fe59e5" providerId="LiveId" clId="{125F0AAD-63AE-4B5B-87B8-2C71A8D872B7}" dt="2023-11-12T20:22:19.754" v="1616" actId="478"/>
          <ac:spMkLst>
            <pc:docMk/>
            <pc:sldMk cId="721544095" sldId="262"/>
            <ac:spMk id="11" creationId="{ACDB24DE-BC2B-4C9F-9FC6-F8B4E773F724}"/>
          </ac:spMkLst>
        </pc:spChg>
        <pc:graphicFrameChg chg="add mod">
          <ac:chgData name="Дарья Пещерова" userId="85290966b0fe59e5" providerId="LiveId" clId="{125F0AAD-63AE-4B5B-87B8-2C71A8D872B7}" dt="2023-11-12T20:24:56.977" v="1654" actId="14100"/>
          <ac:graphicFrameMkLst>
            <pc:docMk/>
            <pc:sldMk cId="721544095" sldId="262"/>
            <ac:graphicFrameMk id="3" creationId="{635C82F8-073F-482B-983F-A85AC133E8C4}"/>
          </ac:graphicFrameMkLst>
        </pc:graphicFrameChg>
        <pc:graphicFrameChg chg="mod">
          <ac:chgData name="Дарья Пещерова" userId="85290966b0fe59e5" providerId="LiveId" clId="{125F0AAD-63AE-4B5B-87B8-2C71A8D872B7}" dt="2023-11-12T19:34:21.513" v="1027" actId="20577"/>
          <ac:graphicFrameMkLst>
            <pc:docMk/>
            <pc:sldMk cId="721544095" sldId="262"/>
            <ac:graphicFrameMk id="15" creationId="{A50DB39A-CEDB-46EF-9D16-61E4E23D51AF}"/>
          </ac:graphicFrameMkLst>
        </pc:graphicFrameChg>
        <pc:picChg chg="add mod">
          <ac:chgData name="Дарья Пещерова" userId="85290966b0fe59e5" providerId="LiveId" clId="{125F0AAD-63AE-4B5B-87B8-2C71A8D872B7}" dt="2023-11-12T20:24:39.379" v="1649" actId="1076"/>
          <ac:picMkLst>
            <pc:docMk/>
            <pc:sldMk cId="721544095" sldId="262"/>
            <ac:picMk id="12" creationId="{2A184C5B-E20D-47CA-BF56-B9B7C8DE4D56}"/>
          </ac:picMkLst>
        </pc:picChg>
      </pc:sldChg>
      <pc:sldChg chg="addSp modSp new add">
        <pc:chgData name="Дарья Пещерова" userId="85290966b0fe59e5" providerId="LiveId" clId="{125F0AAD-63AE-4B5B-87B8-2C71A8D872B7}" dt="2023-11-12T19:59:35.294" v="1367" actId="1076"/>
        <pc:sldMkLst>
          <pc:docMk/>
          <pc:sldMk cId="2197539881" sldId="263"/>
        </pc:sldMkLst>
        <pc:spChg chg="mod">
          <ac:chgData name="Дарья Пещерова" userId="85290966b0fe59e5" providerId="LiveId" clId="{125F0AAD-63AE-4B5B-87B8-2C71A8D872B7}" dt="2023-11-12T19:52:32.546" v="1311" actId="1076"/>
          <ac:spMkLst>
            <pc:docMk/>
            <pc:sldMk cId="2197539881" sldId="263"/>
            <ac:spMk id="2" creationId="{DBE5A57E-0C54-49E6-B35B-EE03B2CCB01F}"/>
          </ac:spMkLst>
        </pc:spChg>
        <pc:spChg chg="mod">
          <ac:chgData name="Дарья Пещерова" userId="85290966b0fe59e5" providerId="LiveId" clId="{125F0AAD-63AE-4B5B-87B8-2C71A8D872B7}" dt="2023-11-12T19:52:20.574" v="1309" actId="14100"/>
          <ac:spMkLst>
            <pc:docMk/>
            <pc:sldMk cId="2197539881" sldId="263"/>
            <ac:spMk id="3" creationId="{35B9893A-A825-49B7-A937-9962B015F4B3}"/>
          </ac:spMkLst>
        </pc:spChg>
        <pc:spChg chg="add mod">
          <ac:chgData name="Дарья Пещерова" userId="85290966b0fe59e5" providerId="LiveId" clId="{125F0AAD-63AE-4B5B-87B8-2C71A8D872B7}" dt="2023-11-12T19:52:40.508" v="1312" actId="1076"/>
          <ac:spMkLst>
            <pc:docMk/>
            <pc:sldMk cId="2197539881" sldId="263"/>
            <ac:spMk id="4" creationId="{DFE83273-05E0-4656-B07D-BE20452CB891}"/>
          </ac:spMkLst>
        </pc:spChg>
        <pc:picChg chg="add mod">
          <ac:chgData name="Дарья Пещерова" userId="85290966b0fe59e5" providerId="LiveId" clId="{125F0AAD-63AE-4B5B-87B8-2C71A8D872B7}" dt="2023-11-12T19:59:28.971" v="1364" actId="1076"/>
          <ac:picMkLst>
            <pc:docMk/>
            <pc:sldMk cId="2197539881" sldId="263"/>
            <ac:picMk id="3074" creationId="{9FAE8275-FE26-44C2-B68D-52D67D882A8E}"/>
          </ac:picMkLst>
        </pc:picChg>
        <pc:picChg chg="add mod modCrop">
          <ac:chgData name="Дарья Пещерова" userId="85290966b0fe59e5" providerId="LiveId" clId="{125F0AAD-63AE-4B5B-87B8-2C71A8D872B7}" dt="2023-11-12T19:59:35.294" v="1367" actId="1076"/>
          <ac:picMkLst>
            <pc:docMk/>
            <pc:sldMk cId="2197539881" sldId="263"/>
            <ac:picMk id="3076" creationId="{559EF03B-8232-4F8E-A77F-ACC34E073981}"/>
          </ac:picMkLst>
        </pc:picChg>
      </pc:sldChg>
      <pc:sldChg chg="addSp delSp modSp add ord">
        <pc:chgData name="Дарья Пещерова" userId="85290966b0fe59e5" providerId="LiveId" clId="{125F0AAD-63AE-4B5B-87B8-2C71A8D872B7}" dt="2023-11-13T09:45:02.308" v="2457" actId="1076"/>
        <pc:sldMkLst>
          <pc:docMk/>
          <pc:sldMk cId="2207852726" sldId="265"/>
        </pc:sldMkLst>
        <pc:spChg chg="mod">
          <ac:chgData name="Дарья Пещерова" userId="85290966b0fe59e5" providerId="LiveId" clId="{125F0AAD-63AE-4B5B-87B8-2C71A8D872B7}" dt="2023-11-13T09:45:02.308" v="2457" actId="1076"/>
          <ac:spMkLst>
            <pc:docMk/>
            <pc:sldMk cId="2207852726" sldId="265"/>
            <ac:spMk id="2" creationId="{BAF2F8C6-87E0-46F8-BA29-EF66D27D8335}"/>
          </ac:spMkLst>
        </pc:spChg>
        <pc:spChg chg="add del mod">
          <ac:chgData name="Дарья Пещерова" userId="85290966b0fe59e5" providerId="LiveId" clId="{125F0AAD-63AE-4B5B-87B8-2C71A8D872B7}" dt="2023-11-12T20:05:15.859" v="1411" actId="1032"/>
          <ac:spMkLst>
            <pc:docMk/>
            <pc:sldMk cId="2207852726" sldId="265"/>
            <ac:spMk id="4" creationId="{A833B572-42CF-4724-81EC-ED6FEDE791C0}"/>
          </ac:spMkLst>
        </pc:spChg>
        <pc:spChg chg="mod">
          <ac:chgData name="Дарья Пещерова" userId="85290966b0fe59e5" providerId="LiveId" clId="{125F0AAD-63AE-4B5B-87B8-2C71A8D872B7}" dt="2023-11-13T09:44:42.091" v="2455" actId="1076"/>
          <ac:spMkLst>
            <pc:docMk/>
            <pc:sldMk cId="2207852726" sldId="265"/>
            <ac:spMk id="7" creationId="{65BE0257-5D6F-4F73-9C14-29BF6678C7E1}"/>
          </ac:spMkLst>
        </pc:spChg>
        <pc:spChg chg="mod">
          <ac:chgData name="Дарья Пещерова" userId="85290966b0fe59e5" providerId="LiveId" clId="{125F0AAD-63AE-4B5B-87B8-2C71A8D872B7}" dt="2023-11-13T09:44:50.614" v="2456" actId="1076"/>
          <ac:spMkLst>
            <pc:docMk/>
            <pc:sldMk cId="2207852726" sldId="265"/>
            <ac:spMk id="8" creationId="{6E294452-7C3D-4CC4-9729-8A5AF59982A5}"/>
          </ac:spMkLst>
        </pc:spChg>
        <pc:spChg chg="add del mod">
          <ac:chgData name="Дарья Пещерова" userId="85290966b0fe59e5" providerId="LiveId" clId="{125F0AAD-63AE-4B5B-87B8-2C71A8D872B7}" dt="2023-11-12T20:07:34.805" v="1431" actId="1032"/>
          <ac:spMkLst>
            <pc:docMk/>
            <pc:sldMk cId="2207852726" sldId="265"/>
            <ac:spMk id="9" creationId="{4158FCC0-E0F5-42A8-8ED8-8F3AA96053FB}"/>
          </ac:spMkLst>
        </pc:spChg>
        <pc:graphicFrameChg chg="add del mod">
          <ac:chgData name="Дарья Пещерова" userId="85290966b0fe59e5" providerId="LiveId" clId="{125F0AAD-63AE-4B5B-87B8-2C71A8D872B7}" dt="2023-11-12T20:06:31.335" v="1428" actId="478"/>
          <ac:graphicFrameMkLst>
            <pc:docMk/>
            <pc:sldMk cId="2207852726" sldId="265"/>
            <ac:graphicFrameMk id="5" creationId="{5E873655-82E4-434F-874A-A2CADE26491F}"/>
          </ac:graphicFrameMkLst>
        </pc:graphicFrameChg>
        <pc:graphicFrameChg chg="add del mod">
          <ac:chgData name="Дарья Пещерова" userId="85290966b0fe59e5" providerId="LiveId" clId="{125F0AAD-63AE-4B5B-87B8-2C71A8D872B7}" dt="2023-11-12T20:07:21.414" v="1430" actId="1032"/>
          <ac:graphicFrameMkLst>
            <pc:docMk/>
            <pc:sldMk cId="2207852726" sldId="265"/>
            <ac:graphicFrameMk id="10" creationId="{23E95324-50F0-4C0F-8F82-382FDF22A8AD}"/>
          </ac:graphicFrameMkLst>
        </pc:graphicFrameChg>
        <pc:graphicFrameChg chg="add mod">
          <ac:chgData name="Дарья Пещерова" userId="85290966b0fe59e5" providerId="LiveId" clId="{125F0AAD-63AE-4B5B-87B8-2C71A8D872B7}" dt="2023-11-13T09:44:28.571" v="2453" actId="1076"/>
          <ac:graphicFrameMkLst>
            <pc:docMk/>
            <pc:sldMk cId="2207852726" sldId="265"/>
            <ac:graphicFrameMk id="11" creationId="{B80E7712-2067-463A-AB01-4D8BB6D18562}"/>
          </ac:graphicFrameMkLst>
        </pc:graphicFrameChg>
        <pc:graphicFrameChg chg="del mod">
          <ac:chgData name="Дарья Пещерова" userId="85290966b0fe59e5" providerId="LiveId" clId="{125F0AAD-63AE-4B5B-87B8-2C71A8D872B7}" dt="2023-11-12T20:03:03.419" v="1410" actId="478"/>
          <ac:graphicFrameMkLst>
            <pc:docMk/>
            <pc:sldMk cId="2207852726" sldId="265"/>
            <ac:graphicFrameMk id="15" creationId="{A50DB39A-CEDB-46EF-9D16-61E4E23D51AF}"/>
          </ac:graphicFrameMkLst>
        </pc:graphicFrameChg>
        <pc:picChg chg="add mod">
          <ac:chgData name="Дарья Пещерова" userId="85290966b0fe59e5" providerId="LiveId" clId="{125F0AAD-63AE-4B5B-87B8-2C71A8D872B7}" dt="2023-11-13T09:44:31.993" v="2454" actId="1076"/>
          <ac:picMkLst>
            <pc:docMk/>
            <pc:sldMk cId="2207852726" sldId="265"/>
            <ac:picMk id="4098" creationId="{194A07AB-4A8D-407B-9748-93805AE45498}"/>
          </ac:picMkLst>
        </pc:picChg>
      </pc:sldChg>
      <pc:sldChg chg="addSp delSp modSp add ord">
        <pc:chgData name="Дарья Пещерова" userId="85290966b0fe59e5" providerId="LiveId" clId="{125F0AAD-63AE-4B5B-87B8-2C71A8D872B7}" dt="2023-11-12T21:00:27.784" v="2233" actId="1076"/>
        <pc:sldMkLst>
          <pc:docMk/>
          <pc:sldMk cId="4000561588" sldId="266"/>
        </pc:sldMkLst>
        <pc:spChg chg="mod">
          <ac:chgData name="Дарья Пещерова" userId="85290966b0fe59e5" providerId="LiveId" clId="{125F0AAD-63AE-4B5B-87B8-2C71A8D872B7}" dt="2023-11-12T20:25:59.140" v="1688" actId="403"/>
          <ac:spMkLst>
            <pc:docMk/>
            <pc:sldMk cId="4000561588" sldId="266"/>
            <ac:spMk id="2" creationId="{C3EEB5FF-E897-4FF3-89FD-6745858F1C1A}"/>
          </ac:spMkLst>
        </pc:spChg>
        <pc:spChg chg="mod">
          <ac:chgData name="Дарья Пещерова" userId="85290966b0fe59e5" providerId="LiveId" clId="{125F0AAD-63AE-4B5B-87B8-2C71A8D872B7}" dt="2023-11-12T20:33:19.236" v="1773" actId="1076"/>
          <ac:spMkLst>
            <pc:docMk/>
            <pc:sldMk cId="4000561588" sldId="266"/>
            <ac:spMk id="3" creationId="{53A9E0AD-8233-47F2-9E94-5050F8E7AEAC}"/>
          </ac:spMkLst>
        </pc:spChg>
        <pc:spChg chg="add mod">
          <ac:chgData name="Дарья Пещерова" userId="85290966b0fe59e5" providerId="LiveId" clId="{125F0AAD-63AE-4B5B-87B8-2C71A8D872B7}" dt="2023-11-12T21:00:26.280" v="2232" actId="1076"/>
          <ac:spMkLst>
            <pc:docMk/>
            <pc:sldMk cId="4000561588" sldId="266"/>
            <ac:spMk id="5" creationId="{E7DF6DBC-141C-4B7F-95A6-C82AD0EAE9C6}"/>
          </ac:spMkLst>
        </pc:spChg>
        <pc:picChg chg="add mod ord modCrop">
          <ac:chgData name="Дарья Пещерова" userId="85290966b0fe59e5" providerId="LiveId" clId="{125F0AAD-63AE-4B5B-87B8-2C71A8D872B7}" dt="2023-11-12T20:32:12.273" v="1750" actId="171"/>
          <ac:picMkLst>
            <pc:docMk/>
            <pc:sldMk cId="4000561588" sldId="266"/>
            <ac:picMk id="4" creationId="{72FBA192-CAD1-437C-AD38-DE8454A295AD}"/>
          </ac:picMkLst>
        </pc:picChg>
        <pc:picChg chg="del">
          <ac:chgData name="Дарья Пещерова" userId="85290966b0fe59e5" providerId="LiveId" clId="{125F0AAD-63AE-4B5B-87B8-2C71A8D872B7}" dt="2023-11-12T20:27:29.768" v="1709" actId="478"/>
          <ac:picMkLst>
            <pc:docMk/>
            <pc:sldMk cId="4000561588" sldId="266"/>
            <ac:picMk id="7" creationId="{A1FFBF2F-42FF-45E8-8B7E-9D25DAFBDC1F}"/>
          </ac:picMkLst>
        </pc:picChg>
        <pc:picChg chg="del mod">
          <ac:chgData name="Дарья Пещерова" userId="85290966b0fe59e5" providerId="LiveId" clId="{125F0AAD-63AE-4B5B-87B8-2C71A8D872B7}" dt="2023-11-12T20:27:28.587" v="1708" actId="478"/>
          <ac:picMkLst>
            <pc:docMk/>
            <pc:sldMk cId="4000561588" sldId="266"/>
            <ac:picMk id="8" creationId="{AAAC4DF5-E29C-4566-B8C3-CA7584B5286E}"/>
          </ac:picMkLst>
        </pc:picChg>
        <pc:picChg chg="add mod ord">
          <ac:chgData name="Дарья Пещерова" userId="85290966b0fe59e5" providerId="LiveId" clId="{125F0AAD-63AE-4B5B-87B8-2C71A8D872B7}" dt="2023-11-12T21:00:27.784" v="2233" actId="1076"/>
          <ac:picMkLst>
            <pc:docMk/>
            <pc:sldMk cId="4000561588" sldId="266"/>
            <ac:picMk id="7170" creationId="{D3840D1F-67C7-4133-BBE1-C5D8455A9A30}"/>
          </ac:picMkLst>
        </pc:picChg>
      </pc:sldChg>
      <pc:sldChg chg="addSp delSp modSp add">
        <pc:chgData name="Дарья Пещерова" userId="85290966b0fe59e5" providerId="LiveId" clId="{125F0AAD-63AE-4B5B-87B8-2C71A8D872B7}" dt="2023-11-12T21:02:53.071" v="2270" actId="1076"/>
        <pc:sldMkLst>
          <pc:docMk/>
          <pc:sldMk cId="2105648827" sldId="267"/>
        </pc:sldMkLst>
        <pc:spChg chg="mod">
          <ac:chgData name="Дарья Пещерова" userId="85290966b0fe59e5" providerId="LiveId" clId="{125F0AAD-63AE-4B5B-87B8-2C71A8D872B7}" dt="2023-11-12T20:36:08.229" v="1839" actId="20577"/>
          <ac:spMkLst>
            <pc:docMk/>
            <pc:sldMk cId="2105648827" sldId="267"/>
            <ac:spMk id="2" creationId="{C3EEB5FF-E897-4FF3-89FD-6745858F1C1A}"/>
          </ac:spMkLst>
        </pc:spChg>
        <pc:spChg chg="add del mod ord">
          <ac:chgData name="Дарья Пещерова" userId="85290966b0fe59e5" providerId="LiveId" clId="{125F0AAD-63AE-4B5B-87B8-2C71A8D872B7}" dt="2023-11-12T21:01:32.029" v="2242" actId="1076"/>
          <ac:spMkLst>
            <pc:docMk/>
            <pc:sldMk cId="2105648827" sldId="267"/>
            <ac:spMk id="3" creationId="{53A9E0AD-8233-47F2-9E94-5050F8E7AEAC}"/>
          </ac:spMkLst>
        </pc:spChg>
        <pc:spChg chg="mod ord">
          <ac:chgData name="Дарья Пещерова" userId="85290966b0fe59e5" providerId="LiveId" clId="{125F0AAD-63AE-4B5B-87B8-2C71A8D872B7}" dt="2023-11-12T20:41:37.158" v="1922" actId="20577"/>
          <ac:spMkLst>
            <pc:docMk/>
            <pc:sldMk cId="2105648827" sldId="267"/>
            <ac:spMk id="5" creationId="{E7DF6DBC-141C-4B7F-95A6-C82AD0EAE9C6}"/>
          </ac:spMkLst>
        </pc:spChg>
        <pc:spChg chg="add mod">
          <ac:chgData name="Дарья Пещерова" userId="85290966b0fe59e5" providerId="LiveId" clId="{125F0AAD-63AE-4B5B-87B8-2C71A8D872B7}" dt="2023-11-12T20:44:29.735" v="1973" actId="113"/>
          <ac:spMkLst>
            <pc:docMk/>
            <pc:sldMk cId="2105648827" sldId="267"/>
            <ac:spMk id="6" creationId="{EA124CB1-8C55-4565-A1E5-EAD22BF686A8}"/>
          </ac:spMkLst>
        </pc:spChg>
        <pc:spChg chg="add mod">
          <ac:chgData name="Дарья Пещерова" userId="85290966b0fe59e5" providerId="LiveId" clId="{125F0AAD-63AE-4B5B-87B8-2C71A8D872B7}" dt="2023-11-12T20:44:25.588" v="1972" actId="113"/>
          <ac:spMkLst>
            <pc:docMk/>
            <pc:sldMk cId="2105648827" sldId="267"/>
            <ac:spMk id="8" creationId="{40B9A78F-17D2-4AEA-ADB5-BCC1B1391E16}"/>
          </ac:spMkLst>
        </pc:spChg>
        <pc:spChg chg="add del mod">
          <ac:chgData name="Дарья Пещерова" userId="85290966b0fe59e5" providerId="LiveId" clId="{125F0AAD-63AE-4B5B-87B8-2C71A8D872B7}" dt="2023-11-12T21:01:29.467" v="2240" actId="478"/>
          <ac:spMkLst>
            <pc:docMk/>
            <pc:sldMk cId="2105648827" sldId="267"/>
            <ac:spMk id="9" creationId="{E93AD5EB-B168-468F-B9BA-760F25B0EE4A}"/>
          </ac:spMkLst>
        </pc:spChg>
        <pc:picChg chg="del">
          <ac:chgData name="Дарья Пещерова" userId="85290966b0fe59e5" providerId="LiveId" clId="{125F0AAD-63AE-4B5B-87B8-2C71A8D872B7}" dt="2023-11-12T20:37:01.547" v="1862" actId="478"/>
          <ac:picMkLst>
            <pc:docMk/>
            <pc:sldMk cId="2105648827" sldId="267"/>
            <ac:picMk id="4" creationId="{72FBA192-CAD1-437C-AD38-DE8454A295AD}"/>
          </ac:picMkLst>
        </pc:picChg>
        <pc:picChg chg="add mod">
          <ac:chgData name="Дарья Пещерова" userId="85290966b0fe59e5" providerId="LiveId" clId="{125F0AAD-63AE-4B5B-87B8-2C71A8D872B7}" dt="2023-11-12T20:40:43.908" v="1904" actId="14100"/>
          <ac:picMkLst>
            <pc:docMk/>
            <pc:sldMk cId="2105648827" sldId="267"/>
            <ac:picMk id="5122" creationId="{125612C2-BC26-4B70-AE42-DAD8B35CC624}"/>
          </ac:picMkLst>
        </pc:picChg>
        <pc:picChg chg="add del mod">
          <ac:chgData name="Дарья Пещерова" userId="85290966b0fe59e5" providerId="LiveId" clId="{125F0AAD-63AE-4B5B-87B8-2C71A8D872B7}" dt="2023-11-12T21:01:32.567" v="2243"/>
          <ac:picMkLst>
            <pc:docMk/>
            <pc:sldMk cId="2105648827" sldId="267"/>
            <ac:picMk id="5124" creationId="{AF4889D0-DF68-4DC6-8266-ACD66AB60DA9}"/>
          </ac:picMkLst>
        </pc:picChg>
        <pc:picChg chg="add del mod">
          <ac:chgData name="Дарья Пещерова" userId="85290966b0fe59e5" providerId="LiveId" clId="{125F0AAD-63AE-4B5B-87B8-2C71A8D872B7}" dt="2023-11-12T21:02:06.294" v="2249" actId="478"/>
          <ac:picMkLst>
            <pc:docMk/>
            <pc:sldMk cId="2105648827" sldId="267"/>
            <ac:picMk id="5126" creationId="{25729448-979B-49C6-8794-458E1A0E0D18}"/>
          </ac:picMkLst>
        </pc:picChg>
        <pc:picChg chg="add mod">
          <ac:chgData name="Дарья Пещерова" userId="85290966b0fe59e5" providerId="LiveId" clId="{125F0AAD-63AE-4B5B-87B8-2C71A8D872B7}" dt="2023-11-12T21:02:53.071" v="2270" actId="1076"/>
          <ac:picMkLst>
            <pc:docMk/>
            <pc:sldMk cId="2105648827" sldId="267"/>
            <ac:picMk id="5128" creationId="{84FC8EEB-8280-4EA4-A0D0-525F6B196141}"/>
          </ac:picMkLst>
        </pc:picChg>
        <pc:picChg chg="add del mod">
          <ac:chgData name="Дарья Пещерова" userId="85290966b0fe59e5" providerId="LiveId" clId="{125F0AAD-63AE-4B5B-87B8-2C71A8D872B7}" dt="2023-11-12T21:02:21.607" v="2254"/>
          <ac:picMkLst>
            <pc:docMk/>
            <pc:sldMk cId="2105648827" sldId="267"/>
            <ac:picMk id="5130" creationId="{9DD93243-ADEB-4C3D-9D89-1C02A9CA2D18}"/>
          </ac:picMkLst>
        </pc:picChg>
        <pc:picChg chg="add mod">
          <ac:chgData name="Дарья Пещерова" userId="85290966b0fe59e5" providerId="LiveId" clId="{125F0AAD-63AE-4B5B-87B8-2C71A8D872B7}" dt="2023-11-12T21:02:46" v="2267" actId="14100"/>
          <ac:picMkLst>
            <pc:docMk/>
            <pc:sldMk cId="2105648827" sldId="267"/>
            <ac:picMk id="5132" creationId="{65CA5DB6-962B-45CC-88DC-C48FB400B0E7}"/>
          </ac:picMkLst>
        </pc:picChg>
      </pc:sldChg>
      <pc:sldChg chg="addSp delSp modSp add">
        <pc:chgData name="Дарья Пещерова" userId="85290966b0fe59e5" providerId="LiveId" clId="{125F0AAD-63AE-4B5B-87B8-2C71A8D872B7}" dt="2023-11-12T20:58:32.744" v="2210" actId="1076"/>
        <pc:sldMkLst>
          <pc:docMk/>
          <pc:sldMk cId="3698865496" sldId="268"/>
        </pc:sldMkLst>
        <pc:spChg chg="mod">
          <ac:chgData name="Дарья Пещерова" userId="85290966b0fe59e5" providerId="LiveId" clId="{125F0AAD-63AE-4B5B-87B8-2C71A8D872B7}" dt="2023-11-12T20:36:20.078" v="1850" actId="20577"/>
          <ac:spMkLst>
            <pc:docMk/>
            <pc:sldMk cId="3698865496" sldId="268"/>
            <ac:spMk id="2" creationId="{C3EEB5FF-E897-4FF3-89FD-6745858F1C1A}"/>
          </ac:spMkLst>
        </pc:spChg>
        <pc:spChg chg="mod ord">
          <ac:chgData name="Дарья Пещерова" userId="85290966b0fe59e5" providerId="LiveId" clId="{125F0AAD-63AE-4B5B-87B8-2C71A8D872B7}" dt="2023-11-12T20:58:32.744" v="2210" actId="1076"/>
          <ac:spMkLst>
            <pc:docMk/>
            <pc:sldMk cId="3698865496" sldId="268"/>
            <ac:spMk id="3" creationId="{53A9E0AD-8233-47F2-9E94-5050F8E7AEAC}"/>
          </ac:spMkLst>
        </pc:spChg>
        <pc:spChg chg="del">
          <ac:chgData name="Дарья Пещерова" userId="85290966b0fe59e5" providerId="LiveId" clId="{125F0AAD-63AE-4B5B-87B8-2C71A8D872B7}" dt="2023-11-12T20:46:15.610" v="1975" actId="478"/>
          <ac:spMkLst>
            <pc:docMk/>
            <pc:sldMk cId="3698865496" sldId="268"/>
            <ac:spMk id="5" creationId="{E7DF6DBC-141C-4B7F-95A6-C82AD0EAE9C6}"/>
          </ac:spMkLst>
        </pc:spChg>
        <pc:spChg chg="add mod">
          <ac:chgData name="Дарья Пещерова" userId="85290966b0fe59e5" providerId="LiveId" clId="{125F0AAD-63AE-4B5B-87B8-2C71A8D872B7}" dt="2023-11-12T20:58:26.657" v="2208" actId="1076"/>
          <ac:spMkLst>
            <pc:docMk/>
            <pc:sldMk cId="3698865496" sldId="268"/>
            <ac:spMk id="7" creationId="{88A7ABDF-639B-4A54-976B-E8CC69DACD44}"/>
          </ac:spMkLst>
        </pc:spChg>
        <pc:graphicFrameChg chg="add mod">
          <ac:chgData name="Дарья Пещерова" userId="85290966b0fe59e5" providerId="LiveId" clId="{125F0AAD-63AE-4B5B-87B8-2C71A8D872B7}" dt="2023-11-12T20:58:08.387" v="2195" actId="1076"/>
          <ac:graphicFrameMkLst>
            <pc:docMk/>
            <pc:sldMk cId="3698865496" sldId="268"/>
            <ac:graphicFrameMk id="6" creationId="{E5D20F67-B063-4F5B-A9B7-00DE5AA57CF4}"/>
          </ac:graphicFrameMkLst>
        </pc:graphicFrameChg>
        <pc:picChg chg="del">
          <ac:chgData name="Дарья Пещерова" userId="85290966b0fe59e5" providerId="LiveId" clId="{125F0AAD-63AE-4B5B-87B8-2C71A8D872B7}" dt="2023-11-12T20:46:13.553" v="1974" actId="478"/>
          <ac:picMkLst>
            <pc:docMk/>
            <pc:sldMk cId="3698865496" sldId="268"/>
            <ac:picMk id="4" creationId="{72FBA192-CAD1-437C-AD38-DE8454A295AD}"/>
          </ac:picMkLst>
        </pc:picChg>
        <pc:picChg chg="add mod ord">
          <ac:chgData name="Дарья Пещерова" userId="85290966b0fe59e5" providerId="LiveId" clId="{125F0AAD-63AE-4B5B-87B8-2C71A8D872B7}" dt="2023-11-12T20:58:11.414" v="2196" actId="1076"/>
          <ac:picMkLst>
            <pc:docMk/>
            <pc:sldMk cId="3698865496" sldId="268"/>
            <ac:picMk id="6146" creationId="{E05631CC-A4B6-4FB1-BE63-DCA0A6508528}"/>
          </ac:picMkLst>
        </pc:picChg>
      </pc:sldChg>
      <pc:sldChg chg="addSp delSp modSp add">
        <pc:chgData name="Дарья Пещерова" userId="85290966b0fe59e5" providerId="LiveId" clId="{125F0AAD-63AE-4B5B-87B8-2C71A8D872B7}" dt="2023-11-12T21:08:02.638" v="2331" actId="1076"/>
        <pc:sldMkLst>
          <pc:docMk/>
          <pc:sldMk cId="33136243" sldId="269"/>
        </pc:sldMkLst>
        <pc:spChg chg="mod">
          <ac:chgData name="Дарья Пещерова" userId="85290966b0fe59e5" providerId="LiveId" clId="{125F0AAD-63AE-4B5B-87B8-2C71A8D872B7}" dt="2023-11-12T20:36:35.779" v="1861" actId="20577"/>
          <ac:spMkLst>
            <pc:docMk/>
            <pc:sldMk cId="33136243" sldId="269"/>
            <ac:spMk id="2" creationId="{C3EEB5FF-E897-4FF3-89FD-6745858F1C1A}"/>
          </ac:spMkLst>
        </pc:spChg>
        <pc:spChg chg="mod">
          <ac:chgData name="Дарья Пещерова" userId="85290966b0fe59e5" providerId="LiveId" clId="{125F0AAD-63AE-4B5B-87B8-2C71A8D872B7}" dt="2023-11-12T21:07:03.304" v="2323" actId="1076"/>
          <ac:spMkLst>
            <pc:docMk/>
            <pc:sldMk cId="33136243" sldId="269"/>
            <ac:spMk id="3" creationId="{53A9E0AD-8233-47F2-9E94-5050F8E7AEAC}"/>
          </ac:spMkLst>
        </pc:spChg>
        <pc:spChg chg="del">
          <ac:chgData name="Дарья Пещерова" userId="85290966b0fe59e5" providerId="LiveId" clId="{125F0AAD-63AE-4B5B-87B8-2C71A8D872B7}" dt="2023-11-12T20:46:18.728" v="1977" actId="478"/>
          <ac:spMkLst>
            <pc:docMk/>
            <pc:sldMk cId="33136243" sldId="269"/>
            <ac:spMk id="5" creationId="{E7DF6DBC-141C-4B7F-95A6-C82AD0EAE9C6}"/>
          </ac:spMkLst>
        </pc:spChg>
        <pc:spChg chg="add mod">
          <ac:chgData name="Дарья Пещерова" userId="85290966b0fe59e5" providerId="LiveId" clId="{125F0AAD-63AE-4B5B-87B8-2C71A8D872B7}" dt="2023-11-12T21:04:04.504" v="2282" actId="1076"/>
          <ac:spMkLst>
            <pc:docMk/>
            <pc:sldMk cId="33136243" sldId="269"/>
            <ac:spMk id="6" creationId="{105B22B8-F497-47BD-9DFC-7926E977A708}"/>
          </ac:spMkLst>
        </pc:spChg>
        <pc:picChg chg="del">
          <ac:chgData name="Дарья Пещерова" userId="85290966b0fe59e5" providerId="LiveId" clId="{125F0AAD-63AE-4B5B-87B8-2C71A8D872B7}" dt="2023-11-12T20:46:17.601" v="1976" actId="478"/>
          <ac:picMkLst>
            <pc:docMk/>
            <pc:sldMk cId="33136243" sldId="269"/>
            <ac:picMk id="4" creationId="{72FBA192-CAD1-437C-AD38-DE8454A295AD}"/>
          </ac:picMkLst>
        </pc:picChg>
        <pc:picChg chg="add mod ord">
          <ac:chgData name="Дарья Пещерова" userId="85290966b0fe59e5" providerId="LiveId" clId="{125F0AAD-63AE-4B5B-87B8-2C71A8D872B7}" dt="2023-11-12T21:07:13.341" v="2325" actId="1076"/>
          <ac:picMkLst>
            <pc:docMk/>
            <pc:sldMk cId="33136243" sldId="269"/>
            <ac:picMk id="8194" creationId="{6A4A90AC-F122-4197-B142-007FB32A9395}"/>
          </ac:picMkLst>
        </pc:picChg>
        <pc:picChg chg="add del mod">
          <ac:chgData name="Дарья Пещерова" userId="85290966b0fe59e5" providerId="LiveId" clId="{125F0AAD-63AE-4B5B-87B8-2C71A8D872B7}" dt="2023-11-12T21:06:50.742" v="2321" actId="478"/>
          <ac:picMkLst>
            <pc:docMk/>
            <pc:sldMk cId="33136243" sldId="269"/>
            <ac:picMk id="8196" creationId="{EA05F4DE-BDEC-457B-8EB3-9D712AEDCCC5}"/>
          </ac:picMkLst>
        </pc:picChg>
        <pc:picChg chg="add mod">
          <ac:chgData name="Дарья Пещерова" userId="85290966b0fe59e5" providerId="LiveId" clId="{125F0AAD-63AE-4B5B-87B8-2C71A8D872B7}" dt="2023-11-12T21:08:02.638" v="2331" actId="1076"/>
          <ac:picMkLst>
            <pc:docMk/>
            <pc:sldMk cId="33136243" sldId="269"/>
            <ac:picMk id="8198" creationId="{E393E7A8-E086-4C6B-8899-535D198EFEEA}"/>
          </ac:picMkLst>
        </pc:picChg>
      </pc:sldChg>
      <pc:sldChg chg="addSp delSp modSp new add">
        <pc:chgData name="Дарья Пещерова" userId="85290966b0fe59e5" providerId="LiveId" clId="{125F0AAD-63AE-4B5B-87B8-2C71A8D872B7}" dt="2023-11-12T21:16:59.281" v="2450" actId="1076"/>
        <pc:sldMkLst>
          <pc:docMk/>
          <pc:sldMk cId="2420265284" sldId="270"/>
        </pc:sldMkLst>
        <pc:spChg chg="mod">
          <ac:chgData name="Дарья Пещерова" userId="85290966b0fe59e5" providerId="LiveId" clId="{125F0AAD-63AE-4B5B-87B8-2C71A8D872B7}" dt="2023-11-12T21:16:59.281" v="2450" actId="1076"/>
          <ac:spMkLst>
            <pc:docMk/>
            <pc:sldMk cId="2420265284" sldId="270"/>
            <ac:spMk id="2" creationId="{88A46E6A-C9D3-43A6-B421-584E3A984A3C}"/>
          </ac:spMkLst>
        </pc:spChg>
        <pc:spChg chg="add del">
          <ac:chgData name="Дарья Пещерова" userId="85290966b0fe59e5" providerId="LiveId" clId="{125F0AAD-63AE-4B5B-87B8-2C71A8D872B7}" dt="2023-11-12T21:12:53.765" v="2430" actId="478"/>
          <ac:spMkLst>
            <pc:docMk/>
            <pc:sldMk cId="2420265284" sldId="270"/>
            <ac:spMk id="3" creationId="{A51ECB30-799C-460E-8920-34CB72B3187D}"/>
          </ac:spMkLst>
        </pc:spChg>
        <pc:picChg chg="add mod">
          <ac:chgData name="Дарья Пещерова" userId="85290966b0fe59e5" providerId="LiveId" clId="{125F0AAD-63AE-4B5B-87B8-2C71A8D872B7}" dt="2023-11-12T21:16:54.816" v="2449"/>
          <ac:picMkLst>
            <pc:docMk/>
            <pc:sldMk cId="2420265284" sldId="270"/>
            <ac:picMk id="10242" creationId="{64FA763F-6A6F-40CA-B247-9DEE355A2E7E}"/>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diagrams/_rels/drawing1.xml.rels><?xml version="1.0" encoding="UTF-8" standalone="yes"?>
<Relationships xmlns="http://schemas.openxmlformats.org/package/2006/relationships"><Relationship Id="rId3" Type="http://schemas.openxmlformats.org/officeDocument/2006/relationships/image" Target="../media/image41.png"/><Relationship Id="rId2" Type="http://schemas.microsoft.com/office/2007/relationships/hdphoto" Target="../media/hdphoto1.wdp"/><Relationship Id="rId1" Type="http://schemas.openxmlformats.org/officeDocument/2006/relationships/image" Target="../media/image31.png"/><Relationship Id="rId6" Type="http://schemas.microsoft.com/office/2007/relationships/hdphoto" Target="../media/hdphoto3.wdp"/><Relationship Id="rId5" Type="http://schemas.openxmlformats.org/officeDocument/2006/relationships/image" Target="../media/image51.png"/><Relationship Id="rId4" Type="http://schemas.microsoft.com/office/2007/relationships/hdphoto" Target="../media/hdphoto2.wdp"/></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049A18-E3DC-4A5E-88E8-3C1F33533634}" type="doc">
      <dgm:prSet loTypeId="urn:microsoft.com/office/officeart/2005/8/layout/pList2#1" loCatId="list" qsTypeId="urn:microsoft.com/office/officeart/2005/8/quickstyle/simple1" qsCatId="simple" csTypeId="urn:microsoft.com/office/officeart/2005/8/colors/accent1_2" csCatId="accent1" phldr="1"/>
      <dgm:spPr/>
      <dgm:t>
        <a:bodyPr/>
        <a:lstStyle/>
        <a:p>
          <a:endParaRPr lang="ru-RU"/>
        </a:p>
      </dgm:t>
    </dgm:pt>
    <dgm:pt modelId="{4BE2B812-668D-42A4-9A36-E357E8192043}">
      <dgm:prSet phldrT="[Текст]"/>
      <dgm:spPr/>
      <dgm:t>
        <a:bodyPr/>
        <a:lstStyle/>
        <a:p>
          <a:pPr algn="l"/>
          <a:r>
            <a:rPr lang="ru-RU" sz="1400" b="1" dirty="0"/>
            <a:t>Познавательные/когнитивные</a:t>
          </a:r>
        </a:p>
      </dgm:t>
    </dgm:pt>
    <dgm:pt modelId="{037775FE-7D94-4E39-AF42-BC73567CF4E8}" type="parTrans" cxnId="{BB7578A8-B583-4EB1-BED7-357B0245D196}">
      <dgm:prSet/>
      <dgm:spPr/>
      <dgm:t>
        <a:bodyPr/>
        <a:lstStyle/>
        <a:p>
          <a:endParaRPr lang="ru-RU"/>
        </a:p>
      </dgm:t>
    </dgm:pt>
    <dgm:pt modelId="{88AF17D2-F9B7-44AD-B5AA-1CE61FB3BDB8}" type="sibTrans" cxnId="{BB7578A8-B583-4EB1-BED7-357B0245D196}">
      <dgm:prSet/>
      <dgm:spPr/>
      <dgm:t>
        <a:bodyPr/>
        <a:lstStyle/>
        <a:p>
          <a:endParaRPr lang="ru-RU"/>
        </a:p>
      </dgm:t>
    </dgm:pt>
    <dgm:pt modelId="{D17AB652-D1E2-4789-8061-DC9D027AA919}">
      <dgm:prSet custT="1"/>
      <dgm:spPr/>
      <dgm:t>
        <a:bodyPr/>
        <a:lstStyle/>
        <a:p>
          <a:pPr algn="l"/>
          <a:r>
            <a:rPr lang="ru-RU" sz="1400" dirty="0"/>
            <a:t>ощущение</a:t>
          </a:r>
        </a:p>
      </dgm:t>
    </dgm:pt>
    <dgm:pt modelId="{CE22A5A8-3D3E-4694-AFFF-9A67EB8EB6E8}" type="parTrans" cxnId="{16F6C932-7307-44FC-8B67-62451413D33C}">
      <dgm:prSet/>
      <dgm:spPr/>
      <dgm:t>
        <a:bodyPr/>
        <a:lstStyle/>
        <a:p>
          <a:endParaRPr lang="ru-RU"/>
        </a:p>
      </dgm:t>
    </dgm:pt>
    <dgm:pt modelId="{6FC3A106-1DCB-4AC8-89C6-8677C2527719}" type="sibTrans" cxnId="{16F6C932-7307-44FC-8B67-62451413D33C}">
      <dgm:prSet/>
      <dgm:spPr/>
      <dgm:t>
        <a:bodyPr/>
        <a:lstStyle/>
        <a:p>
          <a:endParaRPr lang="ru-RU"/>
        </a:p>
      </dgm:t>
    </dgm:pt>
    <dgm:pt modelId="{C6EE96A7-31CD-4494-805B-A43AA5E81283}">
      <dgm:prSet custT="1"/>
      <dgm:spPr/>
      <dgm:t>
        <a:bodyPr/>
        <a:lstStyle/>
        <a:p>
          <a:pPr algn="l"/>
          <a:r>
            <a:rPr lang="ru-RU" sz="1400" dirty="0"/>
            <a:t>восприятие,</a:t>
          </a:r>
        </a:p>
      </dgm:t>
    </dgm:pt>
    <dgm:pt modelId="{6B68B3EF-C004-442A-8C4D-DDDC3C8C0516}" type="parTrans" cxnId="{90CC40A5-638C-423A-84F5-4CE9FE16106C}">
      <dgm:prSet/>
      <dgm:spPr/>
      <dgm:t>
        <a:bodyPr/>
        <a:lstStyle/>
        <a:p>
          <a:endParaRPr lang="ru-RU"/>
        </a:p>
      </dgm:t>
    </dgm:pt>
    <dgm:pt modelId="{9042B9EC-0BD6-47C5-A563-96438416C14A}" type="sibTrans" cxnId="{90CC40A5-638C-423A-84F5-4CE9FE16106C}">
      <dgm:prSet/>
      <dgm:spPr/>
      <dgm:t>
        <a:bodyPr/>
        <a:lstStyle/>
        <a:p>
          <a:endParaRPr lang="ru-RU"/>
        </a:p>
      </dgm:t>
    </dgm:pt>
    <dgm:pt modelId="{A1CA48E4-714D-4383-9212-3E561586E925}">
      <dgm:prSet custT="1"/>
      <dgm:spPr/>
      <dgm:t>
        <a:bodyPr/>
        <a:lstStyle/>
        <a:p>
          <a:pPr algn="l"/>
          <a:r>
            <a:rPr lang="ru-RU" sz="1400" dirty="0"/>
            <a:t>представление</a:t>
          </a:r>
        </a:p>
      </dgm:t>
    </dgm:pt>
    <dgm:pt modelId="{A46495BF-2667-4EAF-A901-85EEAACCB6CA}" type="parTrans" cxnId="{2EF0366A-CF0D-416C-B2FF-50248AE86A6E}">
      <dgm:prSet/>
      <dgm:spPr/>
      <dgm:t>
        <a:bodyPr/>
        <a:lstStyle/>
        <a:p>
          <a:endParaRPr lang="ru-RU"/>
        </a:p>
      </dgm:t>
    </dgm:pt>
    <dgm:pt modelId="{728DC1B8-E055-48A5-8B46-A46AD2646AEB}" type="sibTrans" cxnId="{2EF0366A-CF0D-416C-B2FF-50248AE86A6E}">
      <dgm:prSet/>
      <dgm:spPr/>
      <dgm:t>
        <a:bodyPr/>
        <a:lstStyle/>
        <a:p>
          <a:endParaRPr lang="ru-RU"/>
        </a:p>
      </dgm:t>
    </dgm:pt>
    <dgm:pt modelId="{74C3FEC1-DF94-480D-9783-CD5FCDC18BA8}">
      <dgm:prSet custT="1"/>
      <dgm:spPr/>
      <dgm:t>
        <a:bodyPr/>
        <a:lstStyle/>
        <a:p>
          <a:pPr algn="l"/>
          <a:r>
            <a:rPr lang="ru-RU" sz="1400" dirty="0"/>
            <a:t>память</a:t>
          </a:r>
        </a:p>
      </dgm:t>
    </dgm:pt>
    <dgm:pt modelId="{C7D6C8E4-0CF6-476E-A89E-263D39F2CA4E}" type="parTrans" cxnId="{3ED03ED2-9F12-4164-9522-0F1C65AEF105}">
      <dgm:prSet/>
      <dgm:spPr/>
      <dgm:t>
        <a:bodyPr/>
        <a:lstStyle/>
        <a:p>
          <a:endParaRPr lang="ru-RU"/>
        </a:p>
      </dgm:t>
    </dgm:pt>
    <dgm:pt modelId="{0E717C09-4F00-4BD8-8AD5-7364A7DBD1E1}" type="sibTrans" cxnId="{3ED03ED2-9F12-4164-9522-0F1C65AEF105}">
      <dgm:prSet/>
      <dgm:spPr/>
      <dgm:t>
        <a:bodyPr/>
        <a:lstStyle/>
        <a:p>
          <a:endParaRPr lang="ru-RU"/>
        </a:p>
      </dgm:t>
    </dgm:pt>
    <dgm:pt modelId="{CB27F8D3-B51B-4722-A53E-36F7A7823DFC}">
      <dgm:prSet custT="1"/>
      <dgm:spPr/>
      <dgm:t>
        <a:bodyPr/>
        <a:lstStyle/>
        <a:p>
          <a:pPr algn="l"/>
          <a:r>
            <a:rPr lang="ru-RU" sz="1400" dirty="0"/>
            <a:t>воображение</a:t>
          </a:r>
        </a:p>
      </dgm:t>
    </dgm:pt>
    <dgm:pt modelId="{DB4989A8-C2A4-4EDC-8828-AF8EAC2B70FA}" type="parTrans" cxnId="{DA1BE4A4-F8C1-434B-BDDF-CBB42B392D9A}">
      <dgm:prSet/>
      <dgm:spPr/>
      <dgm:t>
        <a:bodyPr/>
        <a:lstStyle/>
        <a:p>
          <a:endParaRPr lang="ru-RU"/>
        </a:p>
      </dgm:t>
    </dgm:pt>
    <dgm:pt modelId="{6C5E5E8A-F538-444F-88A5-D52C30E95FD6}" type="sibTrans" cxnId="{DA1BE4A4-F8C1-434B-BDDF-CBB42B392D9A}">
      <dgm:prSet/>
      <dgm:spPr/>
      <dgm:t>
        <a:bodyPr/>
        <a:lstStyle/>
        <a:p>
          <a:endParaRPr lang="ru-RU"/>
        </a:p>
      </dgm:t>
    </dgm:pt>
    <dgm:pt modelId="{A98B8F60-090A-4705-93FA-DE5C0E087352}">
      <dgm:prSet custT="1"/>
      <dgm:spPr/>
      <dgm:t>
        <a:bodyPr/>
        <a:lstStyle/>
        <a:p>
          <a:pPr algn="l"/>
          <a:r>
            <a:rPr lang="ru-RU" sz="1400" dirty="0"/>
            <a:t>речь</a:t>
          </a:r>
        </a:p>
      </dgm:t>
    </dgm:pt>
    <dgm:pt modelId="{9B358E69-5F67-408B-AF29-2B59C0B7A3F2}" type="parTrans" cxnId="{05942D97-CD98-4B86-94B4-7B47CABBF35E}">
      <dgm:prSet/>
      <dgm:spPr/>
      <dgm:t>
        <a:bodyPr/>
        <a:lstStyle/>
        <a:p>
          <a:endParaRPr lang="ru-RU"/>
        </a:p>
      </dgm:t>
    </dgm:pt>
    <dgm:pt modelId="{AC389414-E810-4208-9485-8748CE5C3929}" type="sibTrans" cxnId="{05942D97-CD98-4B86-94B4-7B47CABBF35E}">
      <dgm:prSet/>
      <dgm:spPr/>
      <dgm:t>
        <a:bodyPr/>
        <a:lstStyle/>
        <a:p>
          <a:endParaRPr lang="ru-RU"/>
        </a:p>
      </dgm:t>
    </dgm:pt>
    <dgm:pt modelId="{D18F8C3D-8EA9-488E-95C8-3C6625E9B51A}">
      <dgm:prSet custT="1"/>
      <dgm:spPr/>
      <dgm:t>
        <a:bodyPr/>
        <a:lstStyle/>
        <a:p>
          <a:pPr algn="l"/>
          <a:r>
            <a:rPr lang="ru-RU" sz="1400" dirty="0"/>
            <a:t>внимание</a:t>
          </a:r>
        </a:p>
      </dgm:t>
    </dgm:pt>
    <dgm:pt modelId="{2BF6B757-E358-4C0C-A641-8E0C417CCEDD}" type="parTrans" cxnId="{6EC61C21-2E4F-4C7F-9B8B-4AA0A6286276}">
      <dgm:prSet/>
      <dgm:spPr/>
      <dgm:t>
        <a:bodyPr/>
        <a:lstStyle/>
        <a:p>
          <a:endParaRPr lang="ru-RU"/>
        </a:p>
      </dgm:t>
    </dgm:pt>
    <dgm:pt modelId="{B16498F3-6744-492D-9896-007CC4CDA7C9}" type="sibTrans" cxnId="{6EC61C21-2E4F-4C7F-9B8B-4AA0A6286276}">
      <dgm:prSet/>
      <dgm:spPr/>
      <dgm:t>
        <a:bodyPr/>
        <a:lstStyle/>
        <a:p>
          <a:endParaRPr lang="ru-RU"/>
        </a:p>
      </dgm:t>
    </dgm:pt>
    <dgm:pt modelId="{9FE962BB-9A63-4736-B289-7C05700C2DF4}">
      <dgm:prSet custT="1"/>
      <dgm:spPr/>
      <dgm:t>
        <a:bodyPr/>
        <a:lstStyle/>
        <a:p>
          <a:pPr algn="l"/>
          <a:r>
            <a:rPr lang="ru-RU" sz="1400" dirty="0"/>
            <a:t>мышление</a:t>
          </a:r>
        </a:p>
      </dgm:t>
    </dgm:pt>
    <dgm:pt modelId="{BB46D932-A53E-41A7-83D3-DB3594DAABED}" type="parTrans" cxnId="{3035D85E-A55A-49C2-A975-4F9FB38AD480}">
      <dgm:prSet/>
      <dgm:spPr/>
      <dgm:t>
        <a:bodyPr/>
        <a:lstStyle/>
        <a:p>
          <a:endParaRPr lang="ru-RU"/>
        </a:p>
      </dgm:t>
    </dgm:pt>
    <dgm:pt modelId="{8482A84C-1060-4396-B76E-2CB6F085BB6F}" type="sibTrans" cxnId="{3035D85E-A55A-49C2-A975-4F9FB38AD480}">
      <dgm:prSet/>
      <dgm:spPr/>
      <dgm:t>
        <a:bodyPr/>
        <a:lstStyle/>
        <a:p>
          <a:endParaRPr lang="ru-RU"/>
        </a:p>
      </dgm:t>
    </dgm:pt>
    <dgm:pt modelId="{F98F17A5-F6C3-4183-8C58-CAC645BC6AB6}">
      <dgm:prSet phldrT="[Текст]"/>
      <dgm:spPr/>
      <dgm:t>
        <a:bodyPr/>
        <a:lstStyle/>
        <a:p>
          <a:r>
            <a:rPr lang="ru-RU" sz="1400" b="1" dirty="0"/>
            <a:t>Эмоциональные</a:t>
          </a:r>
        </a:p>
      </dgm:t>
    </dgm:pt>
    <dgm:pt modelId="{ADD6C3B0-E37D-4F25-B8A9-39137CDB94DC}" type="parTrans" cxnId="{BB11EC0C-E519-455A-B3E0-57E9E4911871}">
      <dgm:prSet/>
      <dgm:spPr/>
      <dgm:t>
        <a:bodyPr/>
        <a:lstStyle/>
        <a:p>
          <a:endParaRPr lang="ru-RU"/>
        </a:p>
      </dgm:t>
    </dgm:pt>
    <dgm:pt modelId="{04660A34-B0EE-4C03-A3B6-19537007D295}" type="sibTrans" cxnId="{BB11EC0C-E519-455A-B3E0-57E9E4911871}">
      <dgm:prSet/>
      <dgm:spPr/>
      <dgm:t>
        <a:bodyPr/>
        <a:lstStyle/>
        <a:p>
          <a:endParaRPr lang="ru-RU"/>
        </a:p>
      </dgm:t>
    </dgm:pt>
    <dgm:pt modelId="{7CF4A6CC-40AA-441E-894D-DBB3A4B8386D}">
      <dgm:prSet custT="1"/>
      <dgm:spPr/>
      <dgm:t>
        <a:bodyPr/>
        <a:lstStyle/>
        <a:p>
          <a:r>
            <a:rPr lang="ru-RU" sz="1400" dirty="0"/>
            <a:t>эмоции</a:t>
          </a:r>
        </a:p>
      </dgm:t>
    </dgm:pt>
    <dgm:pt modelId="{72B83417-DEF3-4C45-A7EC-67EA32DDC401}" type="parTrans" cxnId="{EF63E3EC-9692-42DE-A345-D16859C571A4}">
      <dgm:prSet/>
      <dgm:spPr/>
      <dgm:t>
        <a:bodyPr/>
        <a:lstStyle/>
        <a:p>
          <a:endParaRPr lang="ru-RU"/>
        </a:p>
      </dgm:t>
    </dgm:pt>
    <dgm:pt modelId="{7CEEAF9A-64FF-4143-B9F6-29CA4C8AD850}" type="sibTrans" cxnId="{EF63E3EC-9692-42DE-A345-D16859C571A4}">
      <dgm:prSet/>
      <dgm:spPr/>
      <dgm:t>
        <a:bodyPr/>
        <a:lstStyle/>
        <a:p>
          <a:endParaRPr lang="ru-RU"/>
        </a:p>
      </dgm:t>
    </dgm:pt>
    <dgm:pt modelId="{6BB532A3-43A6-4C25-8CAB-6CC0DB737DF6}">
      <dgm:prSet phldrT="[Текст]"/>
      <dgm:spPr/>
      <dgm:t>
        <a:bodyPr/>
        <a:lstStyle/>
        <a:p>
          <a:r>
            <a:rPr lang="ru-RU" sz="1400" b="1" dirty="0"/>
            <a:t>Волевые/мотивационные</a:t>
          </a:r>
        </a:p>
      </dgm:t>
    </dgm:pt>
    <dgm:pt modelId="{BFB461B8-7A00-4C24-B0B6-C2FB0AFC71A3}" type="parTrans" cxnId="{6B9DB19D-3CEB-447F-96E8-67D7FE89FF8A}">
      <dgm:prSet/>
      <dgm:spPr/>
      <dgm:t>
        <a:bodyPr/>
        <a:lstStyle/>
        <a:p>
          <a:endParaRPr lang="ru-RU"/>
        </a:p>
      </dgm:t>
    </dgm:pt>
    <dgm:pt modelId="{54355C6B-E3E1-4A33-ACCA-DBF52B550A56}" type="sibTrans" cxnId="{6B9DB19D-3CEB-447F-96E8-67D7FE89FF8A}">
      <dgm:prSet/>
      <dgm:spPr/>
      <dgm:t>
        <a:bodyPr/>
        <a:lstStyle/>
        <a:p>
          <a:endParaRPr lang="ru-RU"/>
        </a:p>
      </dgm:t>
    </dgm:pt>
    <dgm:pt modelId="{E37B62CD-9AE0-4B9A-8DEA-9E79F6F5715B}">
      <dgm:prSet custT="1"/>
      <dgm:spPr/>
      <dgm:t>
        <a:bodyPr/>
        <a:lstStyle/>
        <a:p>
          <a:r>
            <a:rPr lang="ru-RU" sz="1400" dirty="0"/>
            <a:t>решение</a:t>
          </a:r>
        </a:p>
      </dgm:t>
    </dgm:pt>
    <dgm:pt modelId="{7E447BE0-3A62-4A9D-9359-204A6698C499}" type="parTrans" cxnId="{4B351F61-CFCA-406E-A8F1-126FB5F69466}">
      <dgm:prSet/>
      <dgm:spPr/>
      <dgm:t>
        <a:bodyPr/>
        <a:lstStyle/>
        <a:p>
          <a:endParaRPr lang="ru-RU"/>
        </a:p>
      </dgm:t>
    </dgm:pt>
    <dgm:pt modelId="{01D6DA89-D888-4938-8DED-859512BA1A14}" type="sibTrans" cxnId="{4B351F61-CFCA-406E-A8F1-126FB5F69466}">
      <dgm:prSet/>
      <dgm:spPr/>
      <dgm:t>
        <a:bodyPr/>
        <a:lstStyle/>
        <a:p>
          <a:endParaRPr lang="ru-RU"/>
        </a:p>
      </dgm:t>
    </dgm:pt>
    <dgm:pt modelId="{8F250F9C-8F05-4D67-AAFB-93C7D18E1A08}">
      <dgm:prSet custT="1"/>
      <dgm:spPr/>
      <dgm:t>
        <a:bodyPr/>
        <a:lstStyle/>
        <a:p>
          <a:r>
            <a:rPr lang="ru-RU" sz="1400" dirty="0"/>
            <a:t>чувства</a:t>
          </a:r>
        </a:p>
      </dgm:t>
    </dgm:pt>
    <dgm:pt modelId="{2249025E-2274-4C1C-97B6-3E00CC7047A4}" type="parTrans" cxnId="{E2C8A85C-56DF-4E4E-A17B-379C84E31B17}">
      <dgm:prSet/>
      <dgm:spPr/>
      <dgm:t>
        <a:bodyPr/>
        <a:lstStyle/>
        <a:p>
          <a:endParaRPr lang="ru-RU"/>
        </a:p>
      </dgm:t>
    </dgm:pt>
    <dgm:pt modelId="{25D28411-8DA8-48D0-B605-EF6A70B152EA}" type="sibTrans" cxnId="{E2C8A85C-56DF-4E4E-A17B-379C84E31B17}">
      <dgm:prSet/>
      <dgm:spPr/>
      <dgm:t>
        <a:bodyPr/>
        <a:lstStyle/>
        <a:p>
          <a:endParaRPr lang="ru-RU"/>
        </a:p>
      </dgm:t>
    </dgm:pt>
    <dgm:pt modelId="{B697F4B6-370C-47B4-A87B-65C5AEB15D31}">
      <dgm:prSet custT="1"/>
      <dgm:spPr/>
      <dgm:t>
        <a:bodyPr/>
        <a:lstStyle/>
        <a:p>
          <a:r>
            <a:rPr lang="ru-RU" sz="1400" dirty="0"/>
            <a:t>исполнение</a:t>
          </a:r>
        </a:p>
      </dgm:t>
    </dgm:pt>
    <dgm:pt modelId="{7AAC67FC-18F0-4E95-8D96-AAB1686116BC}" type="parTrans" cxnId="{0FB4E45B-43EC-4F71-B8DC-D7B14873291B}">
      <dgm:prSet/>
      <dgm:spPr/>
      <dgm:t>
        <a:bodyPr/>
        <a:lstStyle/>
        <a:p>
          <a:endParaRPr lang="ru-RU"/>
        </a:p>
      </dgm:t>
    </dgm:pt>
    <dgm:pt modelId="{515DCD00-6B21-4414-8154-A50B2BAA37B3}" type="sibTrans" cxnId="{0FB4E45B-43EC-4F71-B8DC-D7B14873291B}">
      <dgm:prSet/>
      <dgm:spPr/>
      <dgm:t>
        <a:bodyPr/>
        <a:lstStyle/>
        <a:p>
          <a:endParaRPr lang="ru-RU"/>
        </a:p>
      </dgm:t>
    </dgm:pt>
    <dgm:pt modelId="{9EC1CA56-2110-4543-9A30-9CDBCC7083BC}">
      <dgm:prSet custT="1"/>
      <dgm:spPr/>
      <dgm:t>
        <a:bodyPr/>
        <a:lstStyle/>
        <a:p>
          <a:r>
            <a:rPr lang="ru-RU" sz="1400" dirty="0"/>
            <a:t>волевое участие</a:t>
          </a:r>
        </a:p>
      </dgm:t>
    </dgm:pt>
    <dgm:pt modelId="{846FF83A-8243-4F10-92C7-9D1506704617}" type="parTrans" cxnId="{7083E351-21F2-446B-9604-8DC70B8AA089}">
      <dgm:prSet/>
      <dgm:spPr/>
      <dgm:t>
        <a:bodyPr/>
        <a:lstStyle/>
        <a:p>
          <a:endParaRPr lang="ru-RU"/>
        </a:p>
      </dgm:t>
    </dgm:pt>
    <dgm:pt modelId="{2A3B2953-EF02-406E-94B2-F78F574CBF13}" type="sibTrans" cxnId="{7083E351-21F2-446B-9604-8DC70B8AA089}">
      <dgm:prSet/>
      <dgm:spPr/>
      <dgm:t>
        <a:bodyPr/>
        <a:lstStyle/>
        <a:p>
          <a:endParaRPr lang="ru-RU"/>
        </a:p>
      </dgm:t>
    </dgm:pt>
    <dgm:pt modelId="{18E6A772-AEED-444B-9AF9-FD91A010D5EE}" type="pres">
      <dgm:prSet presAssocID="{4B049A18-E3DC-4A5E-88E8-3C1F33533634}" presName="Name0" presStyleCnt="0">
        <dgm:presLayoutVars>
          <dgm:dir/>
          <dgm:resizeHandles val="exact"/>
        </dgm:presLayoutVars>
      </dgm:prSet>
      <dgm:spPr/>
      <dgm:t>
        <a:bodyPr/>
        <a:lstStyle/>
        <a:p>
          <a:endParaRPr lang="ru-RU"/>
        </a:p>
      </dgm:t>
    </dgm:pt>
    <dgm:pt modelId="{844BCE5E-F03F-4F22-9FA6-C0D2D96935F6}" type="pres">
      <dgm:prSet presAssocID="{4B049A18-E3DC-4A5E-88E8-3C1F33533634}" presName="bkgdShp" presStyleLbl="alignAccFollowNode1" presStyleIdx="0" presStyleCnt="1"/>
      <dgm:spPr/>
    </dgm:pt>
    <dgm:pt modelId="{689E4D11-3369-4592-8440-741B445DC279}" type="pres">
      <dgm:prSet presAssocID="{4B049A18-E3DC-4A5E-88E8-3C1F33533634}" presName="linComp" presStyleCnt="0"/>
      <dgm:spPr/>
    </dgm:pt>
    <dgm:pt modelId="{9C15E630-D4F7-4B43-A751-79D38131E24F}" type="pres">
      <dgm:prSet presAssocID="{4BE2B812-668D-42A4-9A36-E357E8192043}" presName="compNode" presStyleCnt="0"/>
      <dgm:spPr/>
    </dgm:pt>
    <dgm:pt modelId="{9FDA95E4-48BE-4CC8-AD59-474F8571E287}" type="pres">
      <dgm:prSet presAssocID="{4BE2B812-668D-42A4-9A36-E357E8192043}" presName="node" presStyleLbl="node1" presStyleIdx="0" presStyleCnt="3">
        <dgm:presLayoutVars>
          <dgm:bulletEnabled val="1"/>
        </dgm:presLayoutVars>
      </dgm:prSet>
      <dgm:spPr/>
      <dgm:t>
        <a:bodyPr/>
        <a:lstStyle/>
        <a:p>
          <a:endParaRPr lang="ru-RU"/>
        </a:p>
      </dgm:t>
    </dgm:pt>
    <dgm:pt modelId="{319E7AC4-31C8-478F-9FA5-679571F01452}" type="pres">
      <dgm:prSet presAssocID="{4BE2B812-668D-42A4-9A36-E357E8192043}" presName="invisiNode" presStyleLbl="node1" presStyleIdx="0" presStyleCnt="3"/>
      <dgm:spPr/>
    </dgm:pt>
    <dgm:pt modelId="{7A597061-0835-44FE-BA6C-2FF8487180DD}" type="pres">
      <dgm:prSet presAssocID="{4BE2B812-668D-42A4-9A36-E357E8192043}" presName="imagNode" presStyleLbl="fgImgPlace1" presStyleIdx="0" presStyleCnt="3" custLinFactNeighborX="-1531" custLinFactNeighborY="1332"/>
      <dgm:spPr>
        <a:blipFill>
          <a:blip xmlns:r="http://schemas.openxmlformats.org/officeDocument/2006/relationships" r:embed="rId1">
            <a:extLst>
              <a:ext uri="{BEBA8EAE-BF5A-486C-A8C5-ECC9F3942E4B}">
                <a14:imgProps xmlns:a14="http://schemas.microsoft.com/office/drawing/2010/main" xmlns="">
                  <a14:imgLayer r:embed="rId2">
                    <a14:imgEffect>
                      <a14:brightnessContrast contrast="-40000"/>
                    </a14:imgEffect>
                  </a14:imgLayer>
                </a14:imgProps>
              </a:ext>
              <a:ext uri="{28A0092B-C50C-407E-A947-70E740481C1C}">
                <a14:useLocalDpi xmlns:a14="http://schemas.microsoft.com/office/drawing/2010/main" xmlns="" val="0"/>
              </a:ext>
            </a:extLst>
          </a:blip>
          <a:srcRect/>
          <a:stretch>
            <a:fillRect t="-32000" b="-32000"/>
          </a:stretch>
        </a:blipFill>
      </dgm:spPr>
    </dgm:pt>
    <dgm:pt modelId="{945A5A81-3831-4A94-A9B1-081C6862B618}" type="pres">
      <dgm:prSet presAssocID="{88AF17D2-F9B7-44AD-B5AA-1CE61FB3BDB8}" presName="sibTrans" presStyleLbl="sibTrans2D1" presStyleIdx="0" presStyleCnt="0"/>
      <dgm:spPr/>
      <dgm:t>
        <a:bodyPr/>
        <a:lstStyle/>
        <a:p>
          <a:endParaRPr lang="ru-RU"/>
        </a:p>
      </dgm:t>
    </dgm:pt>
    <dgm:pt modelId="{721F3892-148D-49FA-B7DC-80EA674EAF1D}" type="pres">
      <dgm:prSet presAssocID="{F98F17A5-F6C3-4183-8C58-CAC645BC6AB6}" presName="compNode" presStyleCnt="0"/>
      <dgm:spPr/>
    </dgm:pt>
    <dgm:pt modelId="{E77E923D-4706-426D-A894-EAF2A73033C1}" type="pres">
      <dgm:prSet presAssocID="{F98F17A5-F6C3-4183-8C58-CAC645BC6AB6}" presName="node" presStyleLbl="node1" presStyleIdx="1" presStyleCnt="3">
        <dgm:presLayoutVars>
          <dgm:bulletEnabled val="1"/>
        </dgm:presLayoutVars>
      </dgm:prSet>
      <dgm:spPr/>
      <dgm:t>
        <a:bodyPr/>
        <a:lstStyle/>
        <a:p>
          <a:endParaRPr lang="ru-RU"/>
        </a:p>
      </dgm:t>
    </dgm:pt>
    <dgm:pt modelId="{D22B987D-ABF0-4710-A2F8-47F1B7D89300}" type="pres">
      <dgm:prSet presAssocID="{F98F17A5-F6C3-4183-8C58-CAC645BC6AB6}" presName="invisiNode" presStyleLbl="node1" presStyleIdx="1" presStyleCnt="3"/>
      <dgm:spPr/>
    </dgm:pt>
    <dgm:pt modelId="{ABF39F71-5BAE-4151-B303-ADF0D929BB76}" type="pres">
      <dgm:prSet presAssocID="{F98F17A5-F6C3-4183-8C58-CAC645BC6AB6}" presName="imagNode" presStyleLbl="fgImgPlace1" presStyleIdx="1" presStyleCnt="3"/>
      <dgm:spPr>
        <a:blipFill>
          <a:blip xmlns:r="http://schemas.openxmlformats.org/officeDocument/2006/relationships" r:embed="rId3">
            <a:extLst>
              <a:ext uri="{BEBA8EAE-BF5A-486C-A8C5-ECC9F3942E4B}">
                <a14:imgProps xmlns:a14="http://schemas.microsoft.com/office/drawing/2010/main" xmlns="">
                  <a14:imgLayer r:embed="rId4">
                    <a14:imgEffect>
                      <a14:colorTemperature colorTemp="7200"/>
                    </a14:imgEffect>
                    <a14:imgEffect>
                      <a14:brightnessContrast contrast="-20000"/>
                    </a14:imgEffect>
                  </a14:imgLayer>
                </a14:imgProps>
              </a:ext>
              <a:ext uri="{28A0092B-C50C-407E-A947-70E740481C1C}">
                <a14:useLocalDpi xmlns:a14="http://schemas.microsoft.com/office/drawing/2010/main" xmlns="" val="0"/>
              </a:ext>
            </a:extLst>
          </a:blip>
          <a:srcRect/>
          <a:stretch>
            <a:fillRect t="-32000" b="-32000"/>
          </a:stretch>
        </a:blipFill>
      </dgm:spPr>
    </dgm:pt>
    <dgm:pt modelId="{034E46FB-E457-480C-8FFA-0F2D93CC95D5}" type="pres">
      <dgm:prSet presAssocID="{04660A34-B0EE-4C03-A3B6-19537007D295}" presName="sibTrans" presStyleLbl="sibTrans2D1" presStyleIdx="0" presStyleCnt="0"/>
      <dgm:spPr/>
      <dgm:t>
        <a:bodyPr/>
        <a:lstStyle/>
        <a:p>
          <a:endParaRPr lang="ru-RU"/>
        </a:p>
      </dgm:t>
    </dgm:pt>
    <dgm:pt modelId="{87562951-6A56-4670-A404-71A8ACC6FBC3}" type="pres">
      <dgm:prSet presAssocID="{6BB532A3-43A6-4C25-8CAB-6CC0DB737DF6}" presName="compNode" presStyleCnt="0"/>
      <dgm:spPr/>
    </dgm:pt>
    <dgm:pt modelId="{88617498-EAF8-404A-B367-B53F34A03DB6}" type="pres">
      <dgm:prSet presAssocID="{6BB532A3-43A6-4C25-8CAB-6CC0DB737DF6}" presName="node" presStyleLbl="node1" presStyleIdx="2" presStyleCnt="3">
        <dgm:presLayoutVars>
          <dgm:bulletEnabled val="1"/>
        </dgm:presLayoutVars>
      </dgm:prSet>
      <dgm:spPr/>
      <dgm:t>
        <a:bodyPr/>
        <a:lstStyle/>
        <a:p>
          <a:endParaRPr lang="ru-RU"/>
        </a:p>
      </dgm:t>
    </dgm:pt>
    <dgm:pt modelId="{9543783E-CC0B-4BF7-BB16-1F9995442F55}" type="pres">
      <dgm:prSet presAssocID="{6BB532A3-43A6-4C25-8CAB-6CC0DB737DF6}" presName="invisiNode" presStyleLbl="node1" presStyleIdx="2" presStyleCnt="3"/>
      <dgm:spPr/>
    </dgm:pt>
    <dgm:pt modelId="{892AD1FA-5DBB-414E-85FB-EE1F3D0142BB}" type="pres">
      <dgm:prSet presAssocID="{6BB532A3-43A6-4C25-8CAB-6CC0DB737DF6}" presName="imagNode" presStyleLbl="fgImgPlace1" presStyleIdx="2" presStyleCnt="3"/>
      <dgm:spPr>
        <a:blipFill>
          <a:blip xmlns:r="http://schemas.openxmlformats.org/officeDocument/2006/relationships" r:embed="rId5">
            <a:extLst>
              <a:ext uri="{BEBA8EAE-BF5A-486C-A8C5-ECC9F3942E4B}">
                <a14:imgProps xmlns:a14="http://schemas.microsoft.com/office/drawing/2010/main" xmlns="">
                  <a14:imgLayer r:embed="rId6">
                    <a14:imgEffect>
                      <a14:colorTemperature colorTemp="8800"/>
                    </a14:imgEffect>
                    <a14:imgEffect>
                      <a14:brightnessContrast contrast="-20000"/>
                    </a14:imgEffect>
                  </a14:imgLayer>
                </a14:imgProps>
              </a:ext>
              <a:ext uri="{28A0092B-C50C-407E-A947-70E740481C1C}">
                <a14:useLocalDpi xmlns:a14="http://schemas.microsoft.com/office/drawing/2010/main" xmlns="" val="0"/>
              </a:ext>
            </a:extLst>
          </a:blip>
          <a:srcRect/>
          <a:stretch>
            <a:fillRect t="-27000" b="-27000"/>
          </a:stretch>
        </a:blipFill>
      </dgm:spPr>
    </dgm:pt>
  </dgm:ptLst>
  <dgm:cxnLst>
    <dgm:cxn modelId="{D1305A06-A5BF-4293-A4E5-BC968CF4A774}" type="presOf" srcId="{D18F8C3D-8EA9-488E-95C8-3C6625E9B51A}" destId="{9FDA95E4-48BE-4CC8-AD59-474F8571E287}" srcOrd="0" destOrd="7" presId="urn:microsoft.com/office/officeart/2005/8/layout/pList2#1"/>
    <dgm:cxn modelId="{EFFF86B4-7A5C-47D8-8269-32E072E4B276}" type="presOf" srcId="{CB27F8D3-B51B-4722-A53E-36F7A7823DFC}" destId="{9FDA95E4-48BE-4CC8-AD59-474F8571E287}" srcOrd="0" destOrd="5" presId="urn:microsoft.com/office/officeart/2005/8/layout/pList2#1"/>
    <dgm:cxn modelId="{0FB4E45B-43EC-4F71-B8DC-D7B14873291B}" srcId="{6BB532A3-43A6-4C25-8CAB-6CC0DB737DF6}" destId="{B697F4B6-370C-47B4-A87B-65C5AEB15D31}" srcOrd="1" destOrd="0" parTransId="{7AAC67FC-18F0-4E95-8D96-AAB1686116BC}" sibTransId="{515DCD00-6B21-4414-8154-A50B2BAA37B3}"/>
    <dgm:cxn modelId="{5E018F06-4E75-4B9E-AF96-B8A54B9F2EEF}" type="presOf" srcId="{04660A34-B0EE-4C03-A3B6-19537007D295}" destId="{034E46FB-E457-480C-8FFA-0F2D93CC95D5}" srcOrd="0" destOrd="0" presId="urn:microsoft.com/office/officeart/2005/8/layout/pList2#1"/>
    <dgm:cxn modelId="{E5496D18-FA2C-4078-B6F9-49372F3C46B6}" type="presOf" srcId="{C6EE96A7-31CD-4494-805B-A43AA5E81283}" destId="{9FDA95E4-48BE-4CC8-AD59-474F8571E287}" srcOrd="0" destOrd="2" presId="urn:microsoft.com/office/officeart/2005/8/layout/pList2#1"/>
    <dgm:cxn modelId="{2214D2BC-7AE4-4ACD-A8C8-C0E26D231B9E}" type="presOf" srcId="{9EC1CA56-2110-4543-9A30-9CDBCC7083BC}" destId="{88617498-EAF8-404A-B367-B53F34A03DB6}" srcOrd="0" destOrd="3" presId="urn:microsoft.com/office/officeart/2005/8/layout/pList2#1"/>
    <dgm:cxn modelId="{C7B1B2A2-87AD-485A-A79F-EF9E30C0B12C}" type="presOf" srcId="{6BB532A3-43A6-4C25-8CAB-6CC0DB737DF6}" destId="{88617498-EAF8-404A-B367-B53F34A03DB6}" srcOrd="0" destOrd="0" presId="urn:microsoft.com/office/officeart/2005/8/layout/pList2#1"/>
    <dgm:cxn modelId="{05942D97-CD98-4B86-94B4-7B47CABBF35E}" srcId="{4BE2B812-668D-42A4-9A36-E357E8192043}" destId="{A98B8F60-090A-4705-93FA-DE5C0E087352}" srcOrd="5" destOrd="0" parTransId="{9B358E69-5F67-408B-AF29-2B59C0B7A3F2}" sibTransId="{AC389414-E810-4208-9485-8748CE5C3929}"/>
    <dgm:cxn modelId="{AA28785F-E08A-4BFD-8D5C-237802379877}" type="presOf" srcId="{A98B8F60-090A-4705-93FA-DE5C0E087352}" destId="{9FDA95E4-48BE-4CC8-AD59-474F8571E287}" srcOrd="0" destOrd="6" presId="urn:microsoft.com/office/officeart/2005/8/layout/pList2#1"/>
    <dgm:cxn modelId="{3F5DEB6B-E12F-42D5-814D-C8C660BF7A9B}" type="presOf" srcId="{88AF17D2-F9B7-44AD-B5AA-1CE61FB3BDB8}" destId="{945A5A81-3831-4A94-A9B1-081C6862B618}" srcOrd="0" destOrd="0" presId="urn:microsoft.com/office/officeart/2005/8/layout/pList2#1"/>
    <dgm:cxn modelId="{BB11EC0C-E519-455A-B3E0-57E9E4911871}" srcId="{4B049A18-E3DC-4A5E-88E8-3C1F33533634}" destId="{F98F17A5-F6C3-4183-8C58-CAC645BC6AB6}" srcOrd="1" destOrd="0" parTransId="{ADD6C3B0-E37D-4F25-B8A9-39137CDB94DC}" sibTransId="{04660A34-B0EE-4C03-A3B6-19537007D295}"/>
    <dgm:cxn modelId="{19F44C9A-E633-462F-8BA4-BBFDFA387D9F}" type="presOf" srcId="{B697F4B6-370C-47B4-A87B-65C5AEB15D31}" destId="{88617498-EAF8-404A-B367-B53F34A03DB6}" srcOrd="0" destOrd="2" presId="urn:microsoft.com/office/officeart/2005/8/layout/pList2#1"/>
    <dgm:cxn modelId="{DA1BE4A4-F8C1-434B-BDDF-CBB42B392D9A}" srcId="{4BE2B812-668D-42A4-9A36-E357E8192043}" destId="{CB27F8D3-B51B-4722-A53E-36F7A7823DFC}" srcOrd="4" destOrd="0" parTransId="{DB4989A8-C2A4-4EDC-8828-AF8EAC2B70FA}" sibTransId="{6C5E5E8A-F538-444F-88A5-D52C30E95FD6}"/>
    <dgm:cxn modelId="{2EF0366A-CF0D-416C-B2FF-50248AE86A6E}" srcId="{4BE2B812-668D-42A4-9A36-E357E8192043}" destId="{A1CA48E4-714D-4383-9212-3E561586E925}" srcOrd="2" destOrd="0" parTransId="{A46495BF-2667-4EAF-A901-85EEAACCB6CA}" sibTransId="{728DC1B8-E055-48A5-8B46-A46AD2646AEB}"/>
    <dgm:cxn modelId="{E2C8A85C-56DF-4E4E-A17B-379C84E31B17}" srcId="{F98F17A5-F6C3-4183-8C58-CAC645BC6AB6}" destId="{8F250F9C-8F05-4D67-AAFB-93C7D18E1A08}" srcOrd="1" destOrd="0" parTransId="{2249025E-2274-4C1C-97B6-3E00CC7047A4}" sibTransId="{25D28411-8DA8-48D0-B605-EF6A70B152EA}"/>
    <dgm:cxn modelId="{3ED03ED2-9F12-4164-9522-0F1C65AEF105}" srcId="{4BE2B812-668D-42A4-9A36-E357E8192043}" destId="{74C3FEC1-DF94-480D-9783-CD5FCDC18BA8}" srcOrd="3" destOrd="0" parTransId="{C7D6C8E4-0CF6-476E-A89E-263D39F2CA4E}" sibTransId="{0E717C09-4F00-4BD8-8AD5-7364A7DBD1E1}"/>
    <dgm:cxn modelId="{6B9DB19D-3CEB-447F-96E8-67D7FE89FF8A}" srcId="{4B049A18-E3DC-4A5E-88E8-3C1F33533634}" destId="{6BB532A3-43A6-4C25-8CAB-6CC0DB737DF6}" srcOrd="2" destOrd="0" parTransId="{BFB461B8-7A00-4C24-B0B6-C2FB0AFC71A3}" sibTransId="{54355C6B-E3E1-4A33-ACCA-DBF52B550A56}"/>
    <dgm:cxn modelId="{3035D85E-A55A-49C2-A975-4F9FB38AD480}" srcId="{4BE2B812-668D-42A4-9A36-E357E8192043}" destId="{9FE962BB-9A63-4736-B289-7C05700C2DF4}" srcOrd="7" destOrd="0" parTransId="{BB46D932-A53E-41A7-83D3-DB3594DAABED}" sibTransId="{8482A84C-1060-4396-B76E-2CB6F085BB6F}"/>
    <dgm:cxn modelId="{B847DC99-3FCF-43CB-BC33-20D2DC842215}" type="presOf" srcId="{A1CA48E4-714D-4383-9212-3E561586E925}" destId="{9FDA95E4-48BE-4CC8-AD59-474F8571E287}" srcOrd="0" destOrd="3" presId="urn:microsoft.com/office/officeart/2005/8/layout/pList2#1"/>
    <dgm:cxn modelId="{BB7578A8-B583-4EB1-BED7-357B0245D196}" srcId="{4B049A18-E3DC-4A5E-88E8-3C1F33533634}" destId="{4BE2B812-668D-42A4-9A36-E357E8192043}" srcOrd="0" destOrd="0" parTransId="{037775FE-7D94-4E39-AF42-BC73567CF4E8}" sibTransId="{88AF17D2-F9B7-44AD-B5AA-1CE61FB3BDB8}"/>
    <dgm:cxn modelId="{6EC61C21-2E4F-4C7F-9B8B-4AA0A6286276}" srcId="{4BE2B812-668D-42A4-9A36-E357E8192043}" destId="{D18F8C3D-8EA9-488E-95C8-3C6625E9B51A}" srcOrd="6" destOrd="0" parTransId="{2BF6B757-E358-4C0C-A641-8E0C417CCEDD}" sibTransId="{B16498F3-6744-492D-9896-007CC4CDA7C9}"/>
    <dgm:cxn modelId="{BD25AE2D-D4A9-4F30-AF4F-A1B08432EA1E}" type="presOf" srcId="{E37B62CD-9AE0-4B9A-8DEA-9E79F6F5715B}" destId="{88617498-EAF8-404A-B367-B53F34A03DB6}" srcOrd="0" destOrd="1" presId="urn:microsoft.com/office/officeart/2005/8/layout/pList2#1"/>
    <dgm:cxn modelId="{E888519A-7E33-4106-9890-48FBD968DADF}" type="presOf" srcId="{4BE2B812-668D-42A4-9A36-E357E8192043}" destId="{9FDA95E4-48BE-4CC8-AD59-474F8571E287}" srcOrd="0" destOrd="0" presId="urn:microsoft.com/office/officeart/2005/8/layout/pList2#1"/>
    <dgm:cxn modelId="{5395EA77-4F91-4DAB-A7DE-99A26F391B95}" type="presOf" srcId="{4B049A18-E3DC-4A5E-88E8-3C1F33533634}" destId="{18E6A772-AEED-444B-9AF9-FD91A010D5EE}" srcOrd="0" destOrd="0" presId="urn:microsoft.com/office/officeart/2005/8/layout/pList2#1"/>
    <dgm:cxn modelId="{E8660F5B-CF03-44D2-A30E-7D2C0A17BE54}" type="presOf" srcId="{F98F17A5-F6C3-4183-8C58-CAC645BC6AB6}" destId="{E77E923D-4706-426D-A894-EAF2A73033C1}" srcOrd="0" destOrd="0" presId="urn:microsoft.com/office/officeart/2005/8/layout/pList2#1"/>
    <dgm:cxn modelId="{35C7A8C1-52A5-4A96-BBD0-611B0142DAA7}" type="presOf" srcId="{D17AB652-D1E2-4789-8061-DC9D027AA919}" destId="{9FDA95E4-48BE-4CC8-AD59-474F8571E287}" srcOrd="0" destOrd="1" presId="urn:microsoft.com/office/officeart/2005/8/layout/pList2#1"/>
    <dgm:cxn modelId="{8DED40DB-D382-42DE-AB32-C20E426E2257}" type="presOf" srcId="{8F250F9C-8F05-4D67-AAFB-93C7D18E1A08}" destId="{E77E923D-4706-426D-A894-EAF2A73033C1}" srcOrd="0" destOrd="2" presId="urn:microsoft.com/office/officeart/2005/8/layout/pList2#1"/>
    <dgm:cxn modelId="{16F6C932-7307-44FC-8B67-62451413D33C}" srcId="{4BE2B812-668D-42A4-9A36-E357E8192043}" destId="{D17AB652-D1E2-4789-8061-DC9D027AA919}" srcOrd="0" destOrd="0" parTransId="{CE22A5A8-3D3E-4694-AFFF-9A67EB8EB6E8}" sibTransId="{6FC3A106-1DCB-4AC8-89C6-8677C2527719}"/>
    <dgm:cxn modelId="{7083E351-21F2-446B-9604-8DC70B8AA089}" srcId="{6BB532A3-43A6-4C25-8CAB-6CC0DB737DF6}" destId="{9EC1CA56-2110-4543-9A30-9CDBCC7083BC}" srcOrd="2" destOrd="0" parTransId="{846FF83A-8243-4F10-92C7-9D1506704617}" sibTransId="{2A3B2953-EF02-406E-94B2-F78F574CBF13}"/>
    <dgm:cxn modelId="{EBC67855-1C92-44F0-98BC-9B99F2FDA343}" type="presOf" srcId="{7CF4A6CC-40AA-441E-894D-DBB3A4B8386D}" destId="{E77E923D-4706-426D-A894-EAF2A73033C1}" srcOrd="0" destOrd="1" presId="urn:microsoft.com/office/officeart/2005/8/layout/pList2#1"/>
    <dgm:cxn modelId="{EF63E3EC-9692-42DE-A345-D16859C571A4}" srcId="{F98F17A5-F6C3-4183-8C58-CAC645BC6AB6}" destId="{7CF4A6CC-40AA-441E-894D-DBB3A4B8386D}" srcOrd="0" destOrd="0" parTransId="{72B83417-DEF3-4C45-A7EC-67EA32DDC401}" sibTransId="{7CEEAF9A-64FF-4143-B9F6-29CA4C8AD850}"/>
    <dgm:cxn modelId="{15AF1DBE-2C29-48D9-990A-E1103E021881}" type="presOf" srcId="{74C3FEC1-DF94-480D-9783-CD5FCDC18BA8}" destId="{9FDA95E4-48BE-4CC8-AD59-474F8571E287}" srcOrd="0" destOrd="4" presId="urn:microsoft.com/office/officeart/2005/8/layout/pList2#1"/>
    <dgm:cxn modelId="{90CC40A5-638C-423A-84F5-4CE9FE16106C}" srcId="{4BE2B812-668D-42A4-9A36-E357E8192043}" destId="{C6EE96A7-31CD-4494-805B-A43AA5E81283}" srcOrd="1" destOrd="0" parTransId="{6B68B3EF-C004-442A-8C4D-DDDC3C8C0516}" sibTransId="{9042B9EC-0BD6-47C5-A563-96438416C14A}"/>
    <dgm:cxn modelId="{4B351F61-CFCA-406E-A8F1-126FB5F69466}" srcId="{6BB532A3-43A6-4C25-8CAB-6CC0DB737DF6}" destId="{E37B62CD-9AE0-4B9A-8DEA-9E79F6F5715B}" srcOrd="0" destOrd="0" parTransId="{7E447BE0-3A62-4A9D-9359-204A6698C499}" sibTransId="{01D6DA89-D888-4938-8DED-859512BA1A14}"/>
    <dgm:cxn modelId="{8608CDDE-FE42-4742-80C0-F28D41E7DD6B}" type="presOf" srcId="{9FE962BB-9A63-4736-B289-7C05700C2DF4}" destId="{9FDA95E4-48BE-4CC8-AD59-474F8571E287}" srcOrd="0" destOrd="8" presId="urn:microsoft.com/office/officeart/2005/8/layout/pList2#1"/>
    <dgm:cxn modelId="{19C99DBB-7BBB-4991-9D44-253EEC6C6251}" type="presParOf" srcId="{18E6A772-AEED-444B-9AF9-FD91A010D5EE}" destId="{844BCE5E-F03F-4F22-9FA6-C0D2D96935F6}" srcOrd="0" destOrd="0" presId="urn:microsoft.com/office/officeart/2005/8/layout/pList2#1"/>
    <dgm:cxn modelId="{24F5A012-BEAC-42F4-851D-2C18DB7B2D79}" type="presParOf" srcId="{18E6A772-AEED-444B-9AF9-FD91A010D5EE}" destId="{689E4D11-3369-4592-8440-741B445DC279}" srcOrd="1" destOrd="0" presId="urn:microsoft.com/office/officeart/2005/8/layout/pList2#1"/>
    <dgm:cxn modelId="{D6781A33-E3BD-46E4-8CF6-B9BE6EDAF781}" type="presParOf" srcId="{689E4D11-3369-4592-8440-741B445DC279}" destId="{9C15E630-D4F7-4B43-A751-79D38131E24F}" srcOrd="0" destOrd="0" presId="urn:microsoft.com/office/officeart/2005/8/layout/pList2#1"/>
    <dgm:cxn modelId="{6E97E30F-24BB-4C67-8D06-83C5BE426819}" type="presParOf" srcId="{9C15E630-D4F7-4B43-A751-79D38131E24F}" destId="{9FDA95E4-48BE-4CC8-AD59-474F8571E287}" srcOrd="0" destOrd="0" presId="urn:microsoft.com/office/officeart/2005/8/layout/pList2#1"/>
    <dgm:cxn modelId="{0FFDAA34-53D1-4E0B-95A5-70267172E6A7}" type="presParOf" srcId="{9C15E630-D4F7-4B43-A751-79D38131E24F}" destId="{319E7AC4-31C8-478F-9FA5-679571F01452}" srcOrd="1" destOrd="0" presId="urn:microsoft.com/office/officeart/2005/8/layout/pList2#1"/>
    <dgm:cxn modelId="{423AC0D3-CE1D-4A6F-8747-EFFA4DB4BCD5}" type="presParOf" srcId="{9C15E630-D4F7-4B43-A751-79D38131E24F}" destId="{7A597061-0835-44FE-BA6C-2FF8487180DD}" srcOrd="2" destOrd="0" presId="urn:microsoft.com/office/officeart/2005/8/layout/pList2#1"/>
    <dgm:cxn modelId="{B14BBBF6-998E-43B4-9567-AE3D44B644AA}" type="presParOf" srcId="{689E4D11-3369-4592-8440-741B445DC279}" destId="{945A5A81-3831-4A94-A9B1-081C6862B618}" srcOrd="1" destOrd="0" presId="urn:microsoft.com/office/officeart/2005/8/layout/pList2#1"/>
    <dgm:cxn modelId="{33440CE0-E276-46B8-B0BD-B351D5547037}" type="presParOf" srcId="{689E4D11-3369-4592-8440-741B445DC279}" destId="{721F3892-148D-49FA-B7DC-80EA674EAF1D}" srcOrd="2" destOrd="0" presId="urn:microsoft.com/office/officeart/2005/8/layout/pList2#1"/>
    <dgm:cxn modelId="{041A7E7C-71D0-43A1-9EBE-BC70A94801C7}" type="presParOf" srcId="{721F3892-148D-49FA-B7DC-80EA674EAF1D}" destId="{E77E923D-4706-426D-A894-EAF2A73033C1}" srcOrd="0" destOrd="0" presId="urn:microsoft.com/office/officeart/2005/8/layout/pList2#1"/>
    <dgm:cxn modelId="{0347E5B3-A517-4154-A13E-F1DFA4D5C0D6}" type="presParOf" srcId="{721F3892-148D-49FA-B7DC-80EA674EAF1D}" destId="{D22B987D-ABF0-4710-A2F8-47F1B7D89300}" srcOrd="1" destOrd="0" presId="urn:microsoft.com/office/officeart/2005/8/layout/pList2#1"/>
    <dgm:cxn modelId="{4A6CFB28-E579-4E2F-BEB9-DF9DDFE855F7}" type="presParOf" srcId="{721F3892-148D-49FA-B7DC-80EA674EAF1D}" destId="{ABF39F71-5BAE-4151-B303-ADF0D929BB76}" srcOrd="2" destOrd="0" presId="urn:microsoft.com/office/officeart/2005/8/layout/pList2#1"/>
    <dgm:cxn modelId="{3702C4FF-A39A-4E0D-BD67-C48612A2AC92}" type="presParOf" srcId="{689E4D11-3369-4592-8440-741B445DC279}" destId="{034E46FB-E457-480C-8FFA-0F2D93CC95D5}" srcOrd="3" destOrd="0" presId="urn:microsoft.com/office/officeart/2005/8/layout/pList2#1"/>
    <dgm:cxn modelId="{2FF6FE71-EC0B-473E-A793-BC94FD9E97F4}" type="presParOf" srcId="{689E4D11-3369-4592-8440-741B445DC279}" destId="{87562951-6A56-4670-A404-71A8ACC6FBC3}" srcOrd="4" destOrd="0" presId="urn:microsoft.com/office/officeart/2005/8/layout/pList2#1"/>
    <dgm:cxn modelId="{657F571D-2E8A-4BFE-AC97-EE332A50F2C5}" type="presParOf" srcId="{87562951-6A56-4670-A404-71A8ACC6FBC3}" destId="{88617498-EAF8-404A-B367-B53F34A03DB6}" srcOrd="0" destOrd="0" presId="urn:microsoft.com/office/officeart/2005/8/layout/pList2#1"/>
    <dgm:cxn modelId="{020B8D10-492E-417F-8B8B-4A1235A26E0F}" type="presParOf" srcId="{87562951-6A56-4670-A404-71A8ACC6FBC3}" destId="{9543783E-CC0B-4BF7-BB16-1F9995442F55}" srcOrd="1" destOrd="0" presId="urn:microsoft.com/office/officeart/2005/8/layout/pList2#1"/>
    <dgm:cxn modelId="{BCF34FED-9020-43AC-B7F0-3FDE9D99DA1B}" type="presParOf" srcId="{87562951-6A56-4670-A404-71A8ACC6FBC3}" destId="{892AD1FA-5DBB-414E-85FB-EE1F3D0142BB}" srcOrd="2" destOrd="0" presId="urn:microsoft.com/office/officeart/2005/8/layout/pList2#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049A18-E3DC-4A5E-88E8-3C1F33533634}" type="doc">
      <dgm:prSet loTypeId="urn:microsoft.com/office/officeart/2005/8/layout/pList2#2" loCatId="list" qsTypeId="urn:microsoft.com/office/officeart/2005/8/quickstyle/simple1" qsCatId="simple" csTypeId="urn:microsoft.com/office/officeart/2005/8/colors/accent1_2" csCatId="accent1" phldr="1"/>
      <dgm:spPr/>
      <dgm:t>
        <a:bodyPr/>
        <a:lstStyle/>
        <a:p>
          <a:endParaRPr lang="ru-RU"/>
        </a:p>
      </dgm:t>
    </dgm:pt>
    <dgm:pt modelId="{18E6A772-AEED-444B-9AF9-FD91A010D5EE}" type="pres">
      <dgm:prSet presAssocID="{4B049A18-E3DC-4A5E-88E8-3C1F33533634}" presName="Name0" presStyleCnt="0">
        <dgm:presLayoutVars>
          <dgm:dir/>
          <dgm:resizeHandles val="exact"/>
        </dgm:presLayoutVars>
      </dgm:prSet>
      <dgm:spPr/>
      <dgm:t>
        <a:bodyPr/>
        <a:lstStyle/>
        <a:p>
          <a:endParaRPr lang="ru-RU"/>
        </a:p>
      </dgm:t>
    </dgm:pt>
  </dgm:ptLst>
  <dgm:cxnLst>
    <dgm:cxn modelId="{5395EA77-4F91-4DAB-A7DE-99A26F391B95}" type="presOf" srcId="{4B049A18-E3DC-4A5E-88E8-3C1F33533634}" destId="{18E6A772-AEED-444B-9AF9-FD91A010D5EE}" srcOrd="0" destOrd="0" presId="urn:microsoft.com/office/officeart/2005/8/layout/pList2#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CF33063-1C14-409E-A689-58AD1C389844}" type="doc">
      <dgm:prSet loTypeId="urn:microsoft.com/office/officeart/2005/8/layout/chart3" loCatId="cycle" qsTypeId="urn:microsoft.com/office/officeart/2005/8/quickstyle/simple1" qsCatId="simple" csTypeId="urn:microsoft.com/office/officeart/2005/8/colors/accent1_3" csCatId="accent1" phldr="1"/>
      <dgm:spPr/>
    </dgm:pt>
    <dgm:pt modelId="{0B891ABC-59D5-4D90-9AE3-17F403518AAA}">
      <dgm:prSet phldrT="[Текст]" custT="1"/>
      <dgm:spPr/>
      <dgm:t>
        <a:bodyPr/>
        <a:lstStyle/>
        <a:p>
          <a:r>
            <a:rPr lang="ru-RU" sz="2400" dirty="0"/>
            <a:t>способности</a:t>
          </a:r>
        </a:p>
      </dgm:t>
    </dgm:pt>
    <dgm:pt modelId="{3D3C63B1-57B1-4BEE-9135-ABE43F464C09}" type="parTrans" cxnId="{02F766DA-8FE6-4226-8279-05504561F278}">
      <dgm:prSet/>
      <dgm:spPr/>
      <dgm:t>
        <a:bodyPr/>
        <a:lstStyle/>
        <a:p>
          <a:endParaRPr lang="ru-RU"/>
        </a:p>
      </dgm:t>
    </dgm:pt>
    <dgm:pt modelId="{EDA31291-D71D-4A81-A8FB-CA39870CCB03}" type="sibTrans" cxnId="{02F766DA-8FE6-4226-8279-05504561F278}">
      <dgm:prSet/>
      <dgm:spPr/>
      <dgm:t>
        <a:bodyPr/>
        <a:lstStyle/>
        <a:p>
          <a:endParaRPr lang="ru-RU"/>
        </a:p>
      </dgm:t>
    </dgm:pt>
    <dgm:pt modelId="{A0ADD473-B72D-4B46-9CFC-824E6235A0D8}">
      <dgm:prSet phldrT="[Текст]" custT="1"/>
      <dgm:spPr/>
      <dgm:t>
        <a:bodyPr/>
        <a:lstStyle/>
        <a:p>
          <a:r>
            <a:rPr lang="ru-RU" sz="2400" dirty="0"/>
            <a:t>характер</a:t>
          </a:r>
        </a:p>
      </dgm:t>
    </dgm:pt>
    <dgm:pt modelId="{D9AAC8B1-D953-443A-8FA9-755E8FC59EC3}" type="parTrans" cxnId="{D05175F2-8E9E-43A2-81B7-64362646FE9D}">
      <dgm:prSet/>
      <dgm:spPr/>
      <dgm:t>
        <a:bodyPr/>
        <a:lstStyle/>
        <a:p>
          <a:endParaRPr lang="ru-RU"/>
        </a:p>
      </dgm:t>
    </dgm:pt>
    <dgm:pt modelId="{2787E829-BCFA-4B66-86A9-C0E1748158B3}" type="sibTrans" cxnId="{D05175F2-8E9E-43A2-81B7-64362646FE9D}">
      <dgm:prSet/>
      <dgm:spPr/>
      <dgm:t>
        <a:bodyPr/>
        <a:lstStyle/>
        <a:p>
          <a:endParaRPr lang="ru-RU"/>
        </a:p>
      </dgm:t>
    </dgm:pt>
    <dgm:pt modelId="{6833CBAE-BCC5-4C48-A247-01BD39C4E89C}">
      <dgm:prSet phldrT="[Текст]" custT="1"/>
      <dgm:spPr/>
      <dgm:t>
        <a:bodyPr/>
        <a:lstStyle/>
        <a:p>
          <a:r>
            <a:rPr lang="ru-RU" sz="2400" dirty="0"/>
            <a:t>темперамент</a:t>
          </a:r>
        </a:p>
      </dgm:t>
    </dgm:pt>
    <dgm:pt modelId="{6193E307-1F17-4EE2-B317-AE30AB822FEA}" type="parTrans" cxnId="{DD9198DC-7CDE-4B2A-A59D-AE3DC73C671D}">
      <dgm:prSet/>
      <dgm:spPr/>
      <dgm:t>
        <a:bodyPr/>
        <a:lstStyle/>
        <a:p>
          <a:endParaRPr lang="ru-RU"/>
        </a:p>
      </dgm:t>
    </dgm:pt>
    <dgm:pt modelId="{718E738D-EA30-4C30-8B0D-53CD40836DE0}" type="sibTrans" cxnId="{DD9198DC-7CDE-4B2A-A59D-AE3DC73C671D}">
      <dgm:prSet/>
      <dgm:spPr/>
      <dgm:t>
        <a:bodyPr/>
        <a:lstStyle/>
        <a:p>
          <a:endParaRPr lang="ru-RU"/>
        </a:p>
      </dgm:t>
    </dgm:pt>
    <dgm:pt modelId="{7251CB9E-C36C-4D9B-9CDF-C2F31408D06D}">
      <dgm:prSet phldrT="[Текст]" custT="1"/>
      <dgm:spPr/>
      <dgm:t>
        <a:bodyPr/>
        <a:lstStyle/>
        <a:p>
          <a:r>
            <a:rPr lang="ru-RU" sz="2400" dirty="0"/>
            <a:t>мотивация</a:t>
          </a:r>
          <a:r>
            <a:rPr lang="ru-RU" sz="1800" dirty="0"/>
            <a:t> </a:t>
          </a:r>
        </a:p>
      </dgm:t>
    </dgm:pt>
    <dgm:pt modelId="{C0D48748-DA94-49A5-9444-F69E7B53FE15}" type="parTrans" cxnId="{F25EFC4D-005B-416B-BD9C-0FFD5E3A5EE9}">
      <dgm:prSet/>
      <dgm:spPr/>
      <dgm:t>
        <a:bodyPr/>
        <a:lstStyle/>
        <a:p>
          <a:endParaRPr lang="ru-RU"/>
        </a:p>
      </dgm:t>
    </dgm:pt>
    <dgm:pt modelId="{8BAB9E8C-E931-4D9D-80A8-80812326128F}" type="sibTrans" cxnId="{F25EFC4D-005B-416B-BD9C-0FFD5E3A5EE9}">
      <dgm:prSet/>
      <dgm:spPr/>
      <dgm:t>
        <a:bodyPr/>
        <a:lstStyle/>
        <a:p>
          <a:endParaRPr lang="ru-RU"/>
        </a:p>
      </dgm:t>
    </dgm:pt>
    <dgm:pt modelId="{D2A4F539-674B-43AC-92FD-C218B9ED89ED}" type="pres">
      <dgm:prSet presAssocID="{BCF33063-1C14-409E-A689-58AD1C389844}" presName="compositeShape" presStyleCnt="0">
        <dgm:presLayoutVars>
          <dgm:chMax val="7"/>
          <dgm:dir/>
          <dgm:resizeHandles val="exact"/>
        </dgm:presLayoutVars>
      </dgm:prSet>
      <dgm:spPr/>
    </dgm:pt>
    <dgm:pt modelId="{0D6DF396-A2EB-4F44-AB97-A5FD0B07C4F5}" type="pres">
      <dgm:prSet presAssocID="{BCF33063-1C14-409E-A689-58AD1C389844}" presName="wedge1" presStyleLbl="node1" presStyleIdx="0" presStyleCnt="4" custLinFactNeighborX="-3350" custLinFactNeighborY="2233"/>
      <dgm:spPr/>
      <dgm:t>
        <a:bodyPr/>
        <a:lstStyle/>
        <a:p>
          <a:endParaRPr lang="ru-RU"/>
        </a:p>
      </dgm:t>
    </dgm:pt>
    <dgm:pt modelId="{D7E7FCA3-7915-4EC5-9040-6D39F885CA83}" type="pres">
      <dgm:prSet presAssocID="{BCF33063-1C14-409E-A689-58AD1C389844}" presName="wedge1Tx" presStyleLbl="node1" presStyleIdx="0" presStyleCnt="4">
        <dgm:presLayoutVars>
          <dgm:chMax val="0"/>
          <dgm:chPref val="0"/>
          <dgm:bulletEnabled val="1"/>
        </dgm:presLayoutVars>
      </dgm:prSet>
      <dgm:spPr/>
      <dgm:t>
        <a:bodyPr/>
        <a:lstStyle/>
        <a:p>
          <a:endParaRPr lang="ru-RU"/>
        </a:p>
      </dgm:t>
    </dgm:pt>
    <dgm:pt modelId="{E3E1D086-CB8C-4973-AAFB-77A408757529}" type="pres">
      <dgm:prSet presAssocID="{BCF33063-1C14-409E-A689-58AD1C389844}" presName="wedge2" presStyleLbl="node1" presStyleIdx="1" presStyleCnt="4"/>
      <dgm:spPr/>
      <dgm:t>
        <a:bodyPr/>
        <a:lstStyle/>
        <a:p>
          <a:endParaRPr lang="ru-RU"/>
        </a:p>
      </dgm:t>
    </dgm:pt>
    <dgm:pt modelId="{CE291EB9-14DB-4BCC-AD81-BCCE1F2959C2}" type="pres">
      <dgm:prSet presAssocID="{BCF33063-1C14-409E-A689-58AD1C389844}" presName="wedge2Tx" presStyleLbl="node1" presStyleIdx="1" presStyleCnt="4">
        <dgm:presLayoutVars>
          <dgm:chMax val="0"/>
          <dgm:chPref val="0"/>
          <dgm:bulletEnabled val="1"/>
        </dgm:presLayoutVars>
      </dgm:prSet>
      <dgm:spPr/>
      <dgm:t>
        <a:bodyPr/>
        <a:lstStyle/>
        <a:p>
          <a:endParaRPr lang="ru-RU"/>
        </a:p>
      </dgm:t>
    </dgm:pt>
    <dgm:pt modelId="{348D3CF2-1E4D-4779-AB2C-9F5DF262325D}" type="pres">
      <dgm:prSet presAssocID="{BCF33063-1C14-409E-A689-58AD1C389844}" presName="wedge3" presStyleLbl="node1" presStyleIdx="2" presStyleCnt="4"/>
      <dgm:spPr/>
      <dgm:t>
        <a:bodyPr/>
        <a:lstStyle/>
        <a:p>
          <a:endParaRPr lang="ru-RU"/>
        </a:p>
      </dgm:t>
    </dgm:pt>
    <dgm:pt modelId="{407EF959-CF3D-4D3D-AD50-891DF18CF06D}" type="pres">
      <dgm:prSet presAssocID="{BCF33063-1C14-409E-A689-58AD1C389844}" presName="wedge3Tx" presStyleLbl="node1" presStyleIdx="2" presStyleCnt="4">
        <dgm:presLayoutVars>
          <dgm:chMax val="0"/>
          <dgm:chPref val="0"/>
          <dgm:bulletEnabled val="1"/>
        </dgm:presLayoutVars>
      </dgm:prSet>
      <dgm:spPr/>
      <dgm:t>
        <a:bodyPr/>
        <a:lstStyle/>
        <a:p>
          <a:endParaRPr lang="ru-RU"/>
        </a:p>
      </dgm:t>
    </dgm:pt>
    <dgm:pt modelId="{054AF216-A9E1-4194-A8BC-A7678B14B312}" type="pres">
      <dgm:prSet presAssocID="{BCF33063-1C14-409E-A689-58AD1C389844}" presName="wedge4" presStyleLbl="node1" presStyleIdx="3" presStyleCnt="4"/>
      <dgm:spPr/>
      <dgm:t>
        <a:bodyPr/>
        <a:lstStyle/>
        <a:p>
          <a:endParaRPr lang="ru-RU"/>
        </a:p>
      </dgm:t>
    </dgm:pt>
    <dgm:pt modelId="{5510E872-80E5-422B-B277-BA4DAAE45479}" type="pres">
      <dgm:prSet presAssocID="{BCF33063-1C14-409E-A689-58AD1C389844}" presName="wedge4Tx" presStyleLbl="node1" presStyleIdx="3" presStyleCnt="4">
        <dgm:presLayoutVars>
          <dgm:chMax val="0"/>
          <dgm:chPref val="0"/>
          <dgm:bulletEnabled val="1"/>
        </dgm:presLayoutVars>
      </dgm:prSet>
      <dgm:spPr/>
      <dgm:t>
        <a:bodyPr/>
        <a:lstStyle/>
        <a:p>
          <a:endParaRPr lang="ru-RU"/>
        </a:p>
      </dgm:t>
    </dgm:pt>
  </dgm:ptLst>
  <dgm:cxnLst>
    <dgm:cxn modelId="{F25EFC4D-005B-416B-BD9C-0FFD5E3A5EE9}" srcId="{BCF33063-1C14-409E-A689-58AD1C389844}" destId="{7251CB9E-C36C-4D9B-9CDF-C2F31408D06D}" srcOrd="1" destOrd="0" parTransId="{C0D48748-DA94-49A5-9444-F69E7B53FE15}" sibTransId="{8BAB9E8C-E931-4D9D-80A8-80812326128F}"/>
    <dgm:cxn modelId="{391A9102-61F7-4EC3-92EE-F6A3E8CB6B6E}" type="presOf" srcId="{6833CBAE-BCC5-4C48-A247-01BD39C4E89C}" destId="{5510E872-80E5-422B-B277-BA4DAAE45479}" srcOrd="1" destOrd="0" presId="urn:microsoft.com/office/officeart/2005/8/layout/chart3"/>
    <dgm:cxn modelId="{AB6E3C96-2AE4-48D2-A375-E1A4B6E3C0C0}" type="presOf" srcId="{A0ADD473-B72D-4B46-9CFC-824E6235A0D8}" destId="{348D3CF2-1E4D-4779-AB2C-9F5DF262325D}" srcOrd="0" destOrd="0" presId="urn:microsoft.com/office/officeart/2005/8/layout/chart3"/>
    <dgm:cxn modelId="{754DF809-BF0C-4192-9AB1-46AA9425F516}" type="presOf" srcId="{6833CBAE-BCC5-4C48-A247-01BD39C4E89C}" destId="{054AF216-A9E1-4194-A8BC-A7678B14B312}" srcOrd="0" destOrd="0" presId="urn:microsoft.com/office/officeart/2005/8/layout/chart3"/>
    <dgm:cxn modelId="{9B02FCF4-9E86-4818-81FA-77F6D5EB71B9}" type="presOf" srcId="{A0ADD473-B72D-4B46-9CFC-824E6235A0D8}" destId="{407EF959-CF3D-4D3D-AD50-891DF18CF06D}" srcOrd="1" destOrd="0" presId="urn:microsoft.com/office/officeart/2005/8/layout/chart3"/>
    <dgm:cxn modelId="{C3BF9089-06C6-446A-99B9-12ED30E7F114}" type="presOf" srcId="{7251CB9E-C36C-4D9B-9CDF-C2F31408D06D}" destId="{CE291EB9-14DB-4BCC-AD81-BCCE1F2959C2}" srcOrd="1" destOrd="0" presId="urn:microsoft.com/office/officeart/2005/8/layout/chart3"/>
    <dgm:cxn modelId="{66465ECF-69CB-4616-892E-6C5A5678AB2C}" type="presOf" srcId="{7251CB9E-C36C-4D9B-9CDF-C2F31408D06D}" destId="{E3E1D086-CB8C-4973-AAFB-77A408757529}" srcOrd="0" destOrd="0" presId="urn:microsoft.com/office/officeart/2005/8/layout/chart3"/>
    <dgm:cxn modelId="{5C660D44-60EA-4E09-8CE2-A48721260CDC}" type="presOf" srcId="{0B891ABC-59D5-4D90-9AE3-17F403518AAA}" destId="{0D6DF396-A2EB-4F44-AB97-A5FD0B07C4F5}" srcOrd="0" destOrd="0" presId="urn:microsoft.com/office/officeart/2005/8/layout/chart3"/>
    <dgm:cxn modelId="{DD9198DC-7CDE-4B2A-A59D-AE3DC73C671D}" srcId="{BCF33063-1C14-409E-A689-58AD1C389844}" destId="{6833CBAE-BCC5-4C48-A247-01BD39C4E89C}" srcOrd="3" destOrd="0" parTransId="{6193E307-1F17-4EE2-B317-AE30AB822FEA}" sibTransId="{718E738D-EA30-4C30-8B0D-53CD40836DE0}"/>
    <dgm:cxn modelId="{D05175F2-8E9E-43A2-81B7-64362646FE9D}" srcId="{BCF33063-1C14-409E-A689-58AD1C389844}" destId="{A0ADD473-B72D-4B46-9CFC-824E6235A0D8}" srcOrd="2" destOrd="0" parTransId="{D9AAC8B1-D953-443A-8FA9-755E8FC59EC3}" sibTransId="{2787E829-BCFA-4B66-86A9-C0E1748158B3}"/>
    <dgm:cxn modelId="{02F766DA-8FE6-4226-8279-05504561F278}" srcId="{BCF33063-1C14-409E-A689-58AD1C389844}" destId="{0B891ABC-59D5-4D90-9AE3-17F403518AAA}" srcOrd="0" destOrd="0" parTransId="{3D3C63B1-57B1-4BEE-9135-ABE43F464C09}" sibTransId="{EDA31291-D71D-4A81-A8FB-CA39870CCB03}"/>
    <dgm:cxn modelId="{3F6CF3CE-C383-4D1C-8859-D44F9201929E}" type="presOf" srcId="{0B891ABC-59D5-4D90-9AE3-17F403518AAA}" destId="{D7E7FCA3-7915-4EC5-9040-6D39F885CA83}" srcOrd="1" destOrd="0" presId="urn:microsoft.com/office/officeart/2005/8/layout/chart3"/>
    <dgm:cxn modelId="{0447651D-44B9-40C9-8FA2-A26ED7629B50}" type="presOf" srcId="{BCF33063-1C14-409E-A689-58AD1C389844}" destId="{D2A4F539-674B-43AC-92FD-C218B9ED89ED}" srcOrd="0" destOrd="0" presId="urn:microsoft.com/office/officeart/2005/8/layout/chart3"/>
    <dgm:cxn modelId="{718243FF-BB06-4310-8DAE-EB9B7D2FC899}" type="presParOf" srcId="{D2A4F539-674B-43AC-92FD-C218B9ED89ED}" destId="{0D6DF396-A2EB-4F44-AB97-A5FD0B07C4F5}" srcOrd="0" destOrd="0" presId="urn:microsoft.com/office/officeart/2005/8/layout/chart3"/>
    <dgm:cxn modelId="{8553F0E8-E27B-4B9C-9585-0AA30E2D2768}" type="presParOf" srcId="{D2A4F539-674B-43AC-92FD-C218B9ED89ED}" destId="{D7E7FCA3-7915-4EC5-9040-6D39F885CA83}" srcOrd="1" destOrd="0" presId="urn:microsoft.com/office/officeart/2005/8/layout/chart3"/>
    <dgm:cxn modelId="{234B7AFD-D575-473A-8090-BD81C700B1B0}" type="presParOf" srcId="{D2A4F539-674B-43AC-92FD-C218B9ED89ED}" destId="{E3E1D086-CB8C-4973-AAFB-77A408757529}" srcOrd="2" destOrd="0" presId="urn:microsoft.com/office/officeart/2005/8/layout/chart3"/>
    <dgm:cxn modelId="{E08E98CA-DA3E-45D3-BE1E-538D62AECC99}" type="presParOf" srcId="{D2A4F539-674B-43AC-92FD-C218B9ED89ED}" destId="{CE291EB9-14DB-4BCC-AD81-BCCE1F2959C2}" srcOrd="3" destOrd="0" presId="urn:microsoft.com/office/officeart/2005/8/layout/chart3"/>
    <dgm:cxn modelId="{E0C58775-7D2F-4A28-83AC-9A66D69F74E9}" type="presParOf" srcId="{D2A4F539-674B-43AC-92FD-C218B9ED89ED}" destId="{348D3CF2-1E4D-4779-AB2C-9F5DF262325D}" srcOrd="4" destOrd="0" presId="urn:microsoft.com/office/officeart/2005/8/layout/chart3"/>
    <dgm:cxn modelId="{E09FCBA6-16D5-4A3F-9E97-110F8BC28ED8}" type="presParOf" srcId="{D2A4F539-674B-43AC-92FD-C218B9ED89ED}" destId="{407EF959-CF3D-4D3D-AD50-891DF18CF06D}" srcOrd="5" destOrd="0" presId="urn:microsoft.com/office/officeart/2005/8/layout/chart3"/>
    <dgm:cxn modelId="{B8E43F41-7656-47C1-B3DB-E49B50F05E85}" type="presParOf" srcId="{D2A4F539-674B-43AC-92FD-C218B9ED89ED}" destId="{054AF216-A9E1-4194-A8BC-A7678B14B312}" srcOrd="6" destOrd="0" presId="urn:microsoft.com/office/officeart/2005/8/layout/chart3"/>
    <dgm:cxn modelId="{4F0DE463-89E2-4B41-849F-CBEE2F4D865E}" type="presParOf" srcId="{D2A4F539-674B-43AC-92FD-C218B9ED89ED}" destId="{5510E872-80E5-422B-B277-BA4DAAE45479}" srcOrd="7" destOrd="0" presId="urn:microsoft.com/office/officeart/2005/8/layout/chart3"/>
  </dgm:cxnLst>
  <dgm:bg/>
  <dgm:whole/>
  <dgm:extLst>
    <a:ext uri="http://schemas.microsoft.com/office/drawing/2008/diagram">
      <dsp:dataModelExt xmlns:dsp="http://schemas.microsoft.com/office/drawing/2008/diagram" xmlns="" relId="rId11" minVer="http://schemas.openxmlformats.org/drawingml/2006/diagram"/>
    </a:ext>
    <a:ext uri="{C62137D5-CB1D-491B-B009-E17868A290BF}">
      <dgm14:recolorImg xmlns:dgm14="http://schemas.microsoft.com/office/drawing/2010/diagram" xmlns="" val="1"/>
    </a:ext>
  </dgm:extLst>
</dgm:dataModel>
</file>

<file path=ppt/diagrams/data4.xml><?xml version="1.0" encoding="utf-8"?>
<dgm:dataModel xmlns:dgm="http://schemas.openxmlformats.org/drawingml/2006/diagram" xmlns:a="http://schemas.openxmlformats.org/drawingml/2006/main">
  <dgm:ptLst>
    <dgm:pt modelId="{E392BD62-1424-43A4-A0F3-D84AE99D94B0}" type="doc">
      <dgm:prSet loTypeId="urn:microsoft.com/office/officeart/2005/8/layout/arrow1" loCatId="relationship" qsTypeId="urn:microsoft.com/office/officeart/2005/8/quickstyle/3d5" qsCatId="3D" csTypeId="urn:microsoft.com/office/officeart/2005/8/colors/accent1_2" csCatId="accent1" phldr="1"/>
      <dgm:spPr/>
      <dgm:t>
        <a:bodyPr/>
        <a:lstStyle/>
        <a:p>
          <a:endParaRPr lang="ru-RU"/>
        </a:p>
      </dgm:t>
    </dgm:pt>
    <dgm:pt modelId="{69A06AA0-9FEF-40A5-99B2-0F5AA7607C1F}">
      <dgm:prSet phldrT="[Текст]"/>
      <dgm:spPr/>
      <dgm:t>
        <a:bodyPr/>
        <a:lstStyle/>
        <a:p>
          <a:r>
            <a:rPr lang="ru-RU" b="1" dirty="0"/>
            <a:t>природные</a:t>
          </a:r>
        </a:p>
      </dgm:t>
    </dgm:pt>
    <dgm:pt modelId="{D3E7E37C-CA67-41E5-9752-F5F7353CF7D5}" type="parTrans" cxnId="{7DC14BE9-AE42-40AF-99C3-A7D5F10A5185}">
      <dgm:prSet/>
      <dgm:spPr/>
      <dgm:t>
        <a:bodyPr/>
        <a:lstStyle/>
        <a:p>
          <a:endParaRPr lang="ru-RU"/>
        </a:p>
      </dgm:t>
    </dgm:pt>
    <dgm:pt modelId="{CA234FFC-60AA-4D1F-90EC-2F9C06BD9757}" type="sibTrans" cxnId="{7DC14BE9-AE42-40AF-99C3-A7D5F10A5185}">
      <dgm:prSet/>
      <dgm:spPr/>
      <dgm:t>
        <a:bodyPr/>
        <a:lstStyle/>
        <a:p>
          <a:endParaRPr lang="ru-RU"/>
        </a:p>
      </dgm:t>
    </dgm:pt>
    <dgm:pt modelId="{826CF7FC-C643-4D68-8CFE-B24D1AB41ABB}">
      <dgm:prSet phldrT="[Текст]" custT="1"/>
      <dgm:spPr/>
      <dgm:t>
        <a:bodyPr/>
        <a:lstStyle/>
        <a:p>
          <a:r>
            <a:rPr lang="ru-RU" sz="1600" b="1" dirty="0"/>
            <a:t>специфические</a:t>
          </a:r>
        </a:p>
      </dgm:t>
    </dgm:pt>
    <dgm:pt modelId="{6F0A6C19-C563-447A-8836-3719F768F32A}" type="parTrans" cxnId="{00AA81C4-FB0C-4B4D-A4FE-AB7F464C0D67}">
      <dgm:prSet/>
      <dgm:spPr/>
      <dgm:t>
        <a:bodyPr/>
        <a:lstStyle/>
        <a:p>
          <a:endParaRPr lang="ru-RU"/>
        </a:p>
      </dgm:t>
    </dgm:pt>
    <dgm:pt modelId="{D2BC8F21-AB51-46B9-B6DF-78FAF1788BE0}" type="sibTrans" cxnId="{00AA81C4-FB0C-4B4D-A4FE-AB7F464C0D67}">
      <dgm:prSet/>
      <dgm:spPr/>
      <dgm:t>
        <a:bodyPr/>
        <a:lstStyle/>
        <a:p>
          <a:endParaRPr lang="ru-RU"/>
        </a:p>
      </dgm:t>
    </dgm:pt>
    <dgm:pt modelId="{488B8460-16FD-4CE4-89A9-FF33394B510D}" type="pres">
      <dgm:prSet presAssocID="{E392BD62-1424-43A4-A0F3-D84AE99D94B0}" presName="cycle" presStyleCnt="0">
        <dgm:presLayoutVars>
          <dgm:dir/>
          <dgm:resizeHandles val="exact"/>
        </dgm:presLayoutVars>
      </dgm:prSet>
      <dgm:spPr/>
      <dgm:t>
        <a:bodyPr/>
        <a:lstStyle/>
        <a:p>
          <a:endParaRPr lang="ru-RU"/>
        </a:p>
      </dgm:t>
    </dgm:pt>
    <dgm:pt modelId="{F9E6E5A0-1A7B-4F3A-B5F6-5B8C9546CBE3}" type="pres">
      <dgm:prSet presAssocID="{69A06AA0-9FEF-40A5-99B2-0F5AA7607C1F}" presName="arrow" presStyleLbl="node1" presStyleIdx="0" presStyleCnt="2">
        <dgm:presLayoutVars>
          <dgm:bulletEnabled val="1"/>
        </dgm:presLayoutVars>
      </dgm:prSet>
      <dgm:spPr/>
      <dgm:t>
        <a:bodyPr/>
        <a:lstStyle/>
        <a:p>
          <a:endParaRPr lang="ru-RU"/>
        </a:p>
      </dgm:t>
    </dgm:pt>
    <dgm:pt modelId="{D74E96F8-83BE-4B7D-98FF-FC6B56978391}" type="pres">
      <dgm:prSet presAssocID="{826CF7FC-C643-4D68-8CFE-B24D1AB41ABB}" presName="arrow" presStyleLbl="node1" presStyleIdx="1" presStyleCnt="2" custRadScaleRad="90954" custRadScaleInc="1719">
        <dgm:presLayoutVars>
          <dgm:bulletEnabled val="1"/>
        </dgm:presLayoutVars>
      </dgm:prSet>
      <dgm:spPr/>
      <dgm:t>
        <a:bodyPr/>
        <a:lstStyle/>
        <a:p>
          <a:endParaRPr lang="ru-RU"/>
        </a:p>
      </dgm:t>
    </dgm:pt>
  </dgm:ptLst>
  <dgm:cxnLst>
    <dgm:cxn modelId="{7DC14BE9-AE42-40AF-99C3-A7D5F10A5185}" srcId="{E392BD62-1424-43A4-A0F3-D84AE99D94B0}" destId="{69A06AA0-9FEF-40A5-99B2-0F5AA7607C1F}" srcOrd="0" destOrd="0" parTransId="{D3E7E37C-CA67-41E5-9752-F5F7353CF7D5}" sibTransId="{CA234FFC-60AA-4D1F-90EC-2F9C06BD9757}"/>
    <dgm:cxn modelId="{00AA81C4-FB0C-4B4D-A4FE-AB7F464C0D67}" srcId="{E392BD62-1424-43A4-A0F3-D84AE99D94B0}" destId="{826CF7FC-C643-4D68-8CFE-B24D1AB41ABB}" srcOrd="1" destOrd="0" parTransId="{6F0A6C19-C563-447A-8836-3719F768F32A}" sibTransId="{D2BC8F21-AB51-46B9-B6DF-78FAF1788BE0}"/>
    <dgm:cxn modelId="{35E8B476-57C4-454B-9CF4-A1A9F4A91D72}" type="presOf" srcId="{E392BD62-1424-43A4-A0F3-D84AE99D94B0}" destId="{488B8460-16FD-4CE4-89A9-FF33394B510D}" srcOrd="0" destOrd="0" presId="urn:microsoft.com/office/officeart/2005/8/layout/arrow1"/>
    <dgm:cxn modelId="{51185E21-A6A3-408D-8C39-3FD4F4BE40A5}" type="presOf" srcId="{826CF7FC-C643-4D68-8CFE-B24D1AB41ABB}" destId="{D74E96F8-83BE-4B7D-98FF-FC6B56978391}" srcOrd="0" destOrd="0" presId="urn:microsoft.com/office/officeart/2005/8/layout/arrow1"/>
    <dgm:cxn modelId="{D810EBC5-659A-4E67-8BCF-62A219B58710}" type="presOf" srcId="{69A06AA0-9FEF-40A5-99B2-0F5AA7607C1F}" destId="{F9E6E5A0-1A7B-4F3A-B5F6-5B8C9546CBE3}" srcOrd="0" destOrd="0" presId="urn:microsoft.com/office/officeart/2005/8/layout/arrow1"/>
    <dgm:cxn modelId="{2397F83E-C65D-411C-B6AA-83F473BF319B}" type="presParOf" srcId="{488B8460-16FD-4CE4-89A9-FF33394B510D}" destId="{F9E6E5A0-1A7B-4F3A-B5F6-5B8C9546CBE3}" srcOrd="0" destOrd="0" presId="urn:microsoft.com/office/officeart/2005/8/layout/arrow1"/>
    <dgm:cxn modelId="{5638592F-2534-474D-80DE-DB301F4397E3}" type="presParOf" srcId="{488B8460-16FD-4CE4-89A9-FF33394B510D}" destId="{D74E96F8-83BE-4B7D-98FF-FC6B56978391}" srcOrd="1" destOrd="0" presId="urn:microsoft.com/office/officeart/2005/8/layout/arrow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E14BD16-E9FE-49D0-9A1C-DF2537899D22}"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276DCEEE-2CEC-449C-93DC-71B4409920FF}">
      <dgm:prSet phldrT="[Текст]" custT="1"/>
      <dgm:spPr/>
      <dgm:t>
        <a:bodyPr/>
        <a:lstStyle/>
        <a:p>
          <a:r>
            <a:rPr lang="ru-RU" sz="2000" b="1" spc="0" dirty="0"/>
            <a:t>Классификация</a:t>
          </a:r>
        </a:p>
        <a:p>
          <a:r>
            <a:rPr lang="ru-RU" sz="2000" b="1" spc="0" dirty="0"/>
            <a:t> Н. Д. </a:t>
          </a:r>
          <a:r>
            <a:rPr lang="ru-RU" sz="2000" b="1" spc="0" dirty="0" err="1"/>
            <a:t>Левитова</a:t>
          </a:r>
          <a:endParaRPr lang="ru-RU" sz="2000" b="1" spc="0" dirty="0"/>
        </a:p>
      </dgm:t>
    </dgm:pt>
    <dgm:pt modelId="{1023BDC9-5EAE-450B-A58B-51AED3F7B48D}" type="parTrans" cxnId="{B1436BED-3EBB-47FA-91F1-F79E07AEF49E}">
      <dgm:prSet/>
      <dgm:spPr/>
      <dgm:t>
        <a:bodyPr/>
        <a:lstStyle/>
        <a:p>
          <a:endParaRPr lang="ru-RU"/>
        </a:p>
      </dgm:t>
    </dgm:pt>
    <dgm:pt modelId="{17E6CBC1-5E2F-4AC9-B914-409E9FA659A2}" type="sibTrans" cxnId="{B1436BED-3EBB-47FA-91F1-F79E07AEF49E}">
      <dgm:prSet/>
      <dgm:spPr/>
      <dgm:t>
        <a:bodyPr/>
        <a:lstStyle/>
        <a:p>
          <a:endParaRPr lang="ru-RU"/>
        </a:p>
      </dgm:t>
    </dgm:pt>
    <dgm:pt modelId="{88F2818D-33C7-47F8-A0DC-2A7FD32BE17E}" type="asst">
      <dgm:prSet phldrT="[Текст]"/>
      <dgm:spPr/>
      <dgm:t>
        <a:bodyPr/>
        <a:lstStyle/>
        <a:p>
          <a:pPr>
            <a:buFont typeface="Symbol" panose="05050102010706020507" pitchFamily="18" charset="2"/>
            <a:buChar char=""/>
          </a:pPr>
          <a:r>
            <a:rPr lang="ru-RU" dirty="0"/>
            <a:t>личностные и ситуативные состояния </a:t>
          </a:r>
        </a:p>
      </dgm:t>
    </dgm:pt>
    <dgm:pt modelId="{65DC3B72-6673-47A3-A310-3FE4FE8DB94A}" type="parTrans" cxnId="{79D90790-6BDF-4035-8BA9-B49FD6F53BBF}">
      <dgm:prSet/>
      <dgm:spPr/>
      <dgm:t>
        <a:bodyPr/>
        <a:lstStyle/>
        <a:p>
          <a:endParaRPr lang="ru-RU"/>
        </a:p>
      </dgm:t>
    </dgm:pt>
    <dgm:pt modelId="{95B4197D-60E2-4DB2-92C2-740AFF988D3C}" type="sibTrans" cxnId="{79D90790-6BDF-4035-8BA9-B49FD6F53BBF}">
      <dgm:prSet/>
      <dgm:spPr/>
      <dgm:t>
        <a:bodyPr/>
        <a:lstStyle/>
        <a:p>
          <a:endParaRPr lang="ru-RU"/>
        </a:p>
      </dgm:t>
    </dgm:pt>
    <dgm:pt modelId="{2C25B153-461F-40E7-B700-3F1EFEAC1F6F}">
      <dgm:prSet phldrT="[Текст]"/>
      <dgm:spPr/>
      <dgm:t>
        <a:bodyPr/>
        <a:lstStyle/>
        <a:p>
          <a:pPr>
            <a:buFont typeface="Symbol" panose="05050102010706020507" pitchFamily="18" charset="2"/>
            <a:buChar char=""/>
          </a:pPr>
          <a:r>
            <a:rPr lang="ru-RU" dirty="0"/>
            <a:t>осознанные и неосознанные состояния </a:t>
          </a:r>
        </a:p>
      </dgm:t>
    </dgm:pt>
    <dgm:pt modelId="{003224FC-6C1E-4F82-8C5F-2C500D03E46C}" type="parTrans" cxnId="{8A782811-C75D-465E-A3B3-883B7A1E853E}">
      <dgm:prSet/>
      <dgm:spPr/>
      <dgm:t>
        <a:bodyPr/>
        <a:lstStyle/>
        <a:p>
          <a:endParaRPr lang="ru-RU"/>
        </a:p>
      </dgm:t>
    </dgm:pt>
    <dgm:pt modelId="{77D7ACAA-38E6-48AA-93A5-BD57B3790FAF}" type="sibTrans" cxnId="{8A782811-C75D-465E-A3B3-883B7A1E853E}">
      <dgm:prSet/>
      <dgm:spPr/>
      <dgm:t>
        <a:bodyPr/>
        <a:lstStyle/>
        <a:p>
          <a:endParaRPr lang="ru-RU"/>
        </a:p>
      </dgm:t>
    </dgm:pt>
    <dgm:pt modelId="{30A48E2F-ABCB-4ED5-84FC-8F64FC3663D4}">
      <dgm:prSet phldrT="[Текст]"/>
      <dgm:spPr/>
      <dgm:t>
        <a:bodyPr/>
        <a:lstStyle/>
        <a:p>
          <a:pPr>
            <a:buFont typeface="Symbol" panose="05050102010706020507" pitchFamily="18" charset="2"/>
            <a:buChar char=""/>
          </a:pPr>
          <a:r>
            <a:rPr lang="ru-RU" dirty="0"/>
            <a:t>поверхностные и глубокие состояния </a:t>
          </a:r>
        </a:p>
      </dgm:t>
    </dgm:pt>
    <dgm:pt modelId="{70DD2596-9AA0-42C3-A476-9ABB39847971}" type="parTrans" cxnId="{62427419-340F-41E8-AD07-C8A54CCB9668}">
      <dgm:prSet/>
      <dgm:spPr/>
      <dgm:t>
        <a:bodyPr/>
        <a:lstStyle/>
        <a:p>
          <a:endParaRPr lang="ru-RU"/>
        </a:p>
      </dgm:t>
    </dgm:pt>
    <dgm:pt modelId="{CF0785A3-2C77-47AF-B129-C42CDE1FEF97}" type="sibTrans" cxnId="{62427419-340F-41E8-AD07-C8A54CCB9668}">
      <dgm:prSet/>
      <dgm:spPr/>
      <dgm:t>
        <a:bodyPr/>
        <a:lstStyle/>
        <a:p>
          <a:endParaRPr lang="ru-RU"/>
        </a:p>
      </dgm:t>
    </dgm:pt>
    <dgm:pt modelId="{E78F7D0F-E9A3-45A4-8553-369917AB5AF5}">
      <dgm:prSet phldrT="[Текст]"/>
      <dgm:spPr/>
      <dgm:t>
        <a:bodyPr/>
        <a:lstStyle/>
        <a:p>
          <a:pPr>
            <a:buFont typeface="Symbol" panose="05050102010706020507" pitchFamily="18" charset="2"/>
            <a:buChar char=""/>
          </a:pPr>
          <a:r>
            <a:rPr lang="ru-RU" dirty="0"/>
            <a:t>короткие и долговременные состояния</a:t>
          </a:r>
        </a:p>
      </dgm:t>
    </dgm:pt>
    <dgm:pt modelId="{D9235AE2-D79B-4293-9C75-F9EC2B8F386F}" type="parTrans" cxnId="{C3A8987C-2F19-41AC-9ACE-6F1D63B808D2}">
      <dgm:prSet/>
      <dgm:spPr/>
      <dgm:t>
        <a:bodyPr/>
        <a:lstStyle/>
        <a:p>
          <a:endParaRPr lang="ru-RU"/>
        </a:p>
      </dgm:t>
    </dgm:pt>
    <dgm:pt modelId="{E5BAFE16-18B3-4B1A-BE74-26DB7611B256}" type="sibTrans" cxnId="{C3A8987C-2F19-41AC-9ACE-6F1D63B808D2}">
      <dgm:prSet/>
      <dgm:spPr/>
      <dgm:t>
        <a:bodyPr/>
        <a:lstStyle/>
        <a:p>
          <a:endParaRPr lang="ru-RU"/>
        </a:p>
      </dgm:t>
    </dgm:pt>
    <dgm:pt modelId="{F72A80A1-6743-47AF-9B0D-4D7639657340}">
      <dgm:prSet phldrT="[Текст]"/>
      <dgm:spPr/>
      <dgm:t>
        <a:bodyPr/>
        <a:lstStyle/>
        <a:p>
          <a:pPr>
            <a:buFont typeface="Symbol" panose="05050102010706020507" pitchFamily="18" charset="2"/>
            <a:buChar char=""/>
          </a:pPr>
          <a:r>
            <a:rPr lang="ru-RU" dirty="0"/>
            <a:t>состояния положительного и отрицательного действия </a:t>
          </a:r>
        </a:p>
      </dgm:t>
    </dgm:pt>
    <dgm:pt modelId="{F07AEDE1-20FA-4A5B-AA17-E90B98E963CB}" type="parTrans" cxnId="{3AC2BF5B-480B-4B7D-B71E-5F293474806F}">
      <dgm:prSet/>
      <dgm:spPr/>
      <dgm:t>
        <a:bodyPr/>
        <a:lstStyle/>
        <a:p>
          <a:endParaRPr lang="ru-RU"/>
        </a:p>
      </dgm:t>
    </dgm:pt>
    <dgm:pt modelId="{A1EED3C2-8F9D-4C9D-A3F6-177B580AAD9F}" type="sibTrans" cxnId="{3AC2BF5B-480B-4B7D-B71E-5F293474806F}">
      <dgm:prSet/>
      <dgm:spPr/>
      <dgm:t>
        <a:bodyPr/>
        <a:lstStyle/>
        <a:p>
          <a:endParaRPr lang="ru-RU"/>
        </a:p>
      </dgm:t>
    </dgm:pt>
    <dgm:pt modelId="{838B506C-86B9-4E5E-8844-024A9D504FDF}" type="pres">
      <dgm:prSet presAssocID="{2E14BD16-E9FE-49D0-9A1C-DF2537899D22}" presName="Name0" presStyleCnt="0">
        <dgm:presLayoutVars>
          <dgm:chPref val="1"/>
          <dgm:dir/>
          <dgm:animOne val="branch"/>
          <dgm:animLvl val="lvl"/>
          <dgm:resizeHandles val="exact"/>
        </dgm:presLayoutVars>
      </dgm:prSet>
      <dgm:spPr/>
      <dgm:t>
        <a:bodyPr/>
        <a:lstStyle/>
        <a:p>
          <a:endParaRPr lang="ru-RU"/>
        </a:p>
      </dgm:t>
    </dgm:pt>
    <dgm:pt modelId="{D0DC21C2-BC77-42DA-A53D-E666DE7EB683}" type="pres">
      <dgm:prSet presAssocID="{276DCEEE-2CEC-449C-93DC-71B4409920FF}" presName="root1" presStyleCnt="0"/>
      <dgm:spPr/>
    </dgm:pt>
    <dgm:pt modelId="{84CF4B68-C012-460C-971E-38D57CC32A0A}" type="pres">
      <dgm:prSet presAssocID="{276DCEEE-2CEC-449C-93DC-71B4409920FF}" presName="LevelOneTextNode" presStyleLbl="node0" presStyleIdx="0" presStyleCnt="1" custScaleX="155968" custLinFactNeighborX="0">
        <dgm:presLayoutVars>
          <dgm:chPref val="3"/>
        </dgm:presLayoutVars>
      </dgm:prSet>
      <dgm:spPr/>
      <dgm:t>
        <a:bodyPr/>
        <a:lstStyle/>
        <a:p>
          <a:endParaRPr lang="ru-RU"/>
        </a:p>
      </dgm:t>
    </dgm:pt>
    <dgm:pt modelId="{9B3503DB-F6E3-43A0-AAC4-05D11777358A}" type="pres">
      <dgm:prSet presAssocID="{276DCEEE-2CEC-449C-93DC-71B4409920FF}" presName="level2hierChild" presStyleCnt="0"/>
      <dgm:spPr/>
    </dgm:pt>
    <dgm:pt modelId="{E46C16CE-7B9F-4B97-B296-0724C55853D8}" type="pres">
      <dgm:prSet presAssocID="{65DC3B72-6673-47A3-A310-3FE4FE8DB94A}" presName="conn2-1" presStyleLbl="parChTrans1D2" presStyleIdx="0" presStyleCnt="5"/>
      <dgm:spPr/>
      <dgm:t>
        <a:bodyPr/>
        <a:lstStyle/>
        <a:p>
          <a:endParaRPr lang="ru-RU"/>
        </a:p>
      </dgm:t>
    </dgm:pt>
    <dgm:pt modelId="{C3D63C95-460D-4287-8361-66BA83492CDB}" type="pres">
      <dgm:prSet presAssocID="{65DC3B72-6673-47A3-A310-3FE4FE8DB94A}" presName="connTx" presStyleLbl="parChTrans1D2" presStyleIdx="0" presStyleCnt="5"/>
      <dgm:spPr/>
      <dgm:t>
        <a:bodyPr/>
        <a:lstStyle/>
        <a:p>
          <a:endParaRPr lang="ru-RU"/>
        </a:p>
      </dgm:t>
    </dgm:pt>
    <dgm:pt modelId="{E25C2419-7FB8-4F46-B98B-34118122A0CB}" type="pres">
      <dgm:prSet presAssocID="{88F2818D-33C7-47F8-A0DC-2A7FD32BE17E}" presName="root2" presStyleCnt="0"/>
      <dgm:spPr/>
    </dgm:pt>
    <dgm:pt modelId="{7D8EC8C8-0F62-47BD-972F-B1F64D572121}" type="pres">
      <dgm:prSet presAssocID="{88F2818D-33C7-47F8-A0DC-2A7FD32BE17E}" presName="LevelTwoTextNode" presStyleLbl="asst1" presStyleIdx="0" presStyleCnt="1">
        <dgm:presLayoutVars>
          <dgm:chPref val="3"/>
        </dgm:presLayoutVars>
      </dgm:prSet>
      <dgm:spPr/>
      <dgm:t>
        <a:bodyPr/>
        <a:lstStyle/>
        <a:p>
          <a:endParaRPr lang="ru-RU"/>
        </a:p>
      </dgm:t>
    </dgm:pt>
    <dgm:pt modelId="{5D59CF92-9D0E-4FC4-B26B-0951737A2F95}" type="pres">
      <dgm:prSet presAssocID="{88F2818D-33C7-47F8-A0DC-2A7FD32BE17E}" presName="level3hierChild" presStyleCnt="0"/>
      <dgm:spPr/>
    </dgm:pt>
    <dgm:pt modelId="{82F204B8-A8C7-406C-8773-9B5F80805A04}" type="pres">
      <dgm:prSet presAssocID="{003224FC-6C1E-4F82-8C5F-2C500D03E46C}" presName="conn2-1" presStyleLbl="parChTrans1D2" presStyleIdx="1" presStyleCnt="5"/>
      <dgm:spPr/>
      <dgm:t>
        <a:bodyPr/>
        <a:lstStyle/>
        <a:p>
          <a:endParaRPr lang="ru-RU"/>
        </a:p>
      </dgm:t>
    </dgm:pt>
    <dgm:pt modelId="{779E3026-40DF-4DBC-8050-815972614CC8}" type="pres">
      <dgm:prSet presAssocID="{003224FC-6C1E-4F82-8C5F-2C500D03E46C}" presName="connTx" presStyleLbl="parChTrans1D2" presStyleIdx="1" presStyleCnt="5"/>
      <dgm:spPr/>
      <dgm:t>
        <a:bodyPr/>
        <a:lstStyle/>
        <a:p>
          <a:endParaRPr lang="ru-RU"/>
        </a:p>
      </dgm:t>
    </dgm:pt>
    <dgm:pt modelId="{FD878913-2583-4276-95B8-E0A2578813D9}" type="pres">
      <dgm:prSet presAssocID="{2C25B153-461F-40E7-B700-3F1EFEAC1F6F}" presName="root2" presStyleCnt="0"/>
      <dgm:spPr/>
    </dgm:pt>
    <dgm:pt modelId="{91316AD1-9A8B-4F19-A37F-F51DBE225F2B}" type="pres">
      <dgm:prSet presAssocID="{2C25B153-461F-40E7-B700-3F1EFEAC1F6F}" presName="LevelTwoTextNode" presStyleLbl="node2" presStyleIdx="0" presStyleCnt="4">
        <dgm:presLayoutVars>
          <dgm:chPref val="3"/>
        </dgm:presLayoutVars>
      </dgm:prSet>
      <dgm:spPr/>
      <dgm:t>
        <a:bodyPr/>
        <a:lstStyle/>
        <a:p>
          <a:endParaRPr lang="ru-RU"/>
        </a:p>
      </dgm:t>
    </dgm:pt>
    <dgm:pt modelId="{CB33BAF7-4FA1-4C8C-BDA8-96F26A870C22}" type="pres">
      <dgm:prSet presAssocID="{2C25B153-461F-40E7-B700-3F1EFEAC1F6F}" presName="level3hierChild" presStyleCnt="0"/>
      <dgm:spPr/>
    </dgm:pt>
    <dgm:pt modelId="{E9000491-0566-465A-B1E9-BA11948E888C}" type="pres">
      <dgm:prSet presAssocID="{70DD2596-9AA0-42C3-A476-9ABB39847971}" presName="conn2-1" presStyleLbl="parChTrans1D2" presStyleIdx="2" presStyleCnt="5"/>
      <dgm:spPr/>
      <dgm:t>
        <a:bodyPr/>
        <a:lstStyle/>
        <a:p>
          <a:endParaRPr lang="ru-RU"/>
        </a:p>
      </dgm:t>
    </dgm:pt>
    <dgm:pt modelId="{5970DEE0-DBC6-485C-A9E4-310DD8804879}" type="pres">
      <dgm:prSet presAssocID="{70DD2596-9AA0-42C3-A476-9ABB39847971}" presName="connTx" presStyleLbl="parChTrans1D2" presStyleIdx="2" presStyleCnt="5"/>
      <dgm:spPr/>
      <dgm:t>
        <a:bodyPr/>
        <a:lstStyle/>
        <a:p>
          <a:endParaRPr lang="ru-RU"/>
        </a:p>
      </dgm:t>
    </dgm:pt>
    <dgm:pt modelId="{00CB1D14-F7C0-4995-BFCA-1E7BBDEFAB7D}" type="pres">
      <dgm:prSet presAssocID="{30A48E2F-ABCB-4ED5-84FC-8F64FC3663D4}" presName="root2" presStyleCnt="0"/>
      <dgm:spPr/>
    </dgm:pt>
    <dgm:pt modelId="{79D480E5-88C1-45A2-8E43-0A426AAAB2B9}" type="pres">
      <dgm:prSet presAssocID="{30A48E2F-ABCB-4ED5-84FC-8F64FC3663D4}" presName="LevelTwoTextNode" presStyleLbl="node2" presStyleIdx="1" presStyleCnt="4">
        <dgm:presLayoutVars>
          <dgm:chPref val="3"/>
        </dgm:presLayoutVars>
      </dgm:prSet>
      <dgm:spPr/>
      <dgm:t>
        <a:bodyPr/>
        <a:lstStyle/>
        <a:p>
          <a:endParaRPr lang="ru-RU"/>
        </a:p>
      </dgm:t>
    </dgm:pt>
    <dgm:pt modelId="{1FADB196-AC58-40DE-8123-4A087F37BB9A}" type="pres">
      <dgm:prSet presAssocID="{30A48E2F-ABCB-4ED5-84FC-8F64FC3663D4}" presName="level3hierChild" presStyleCnt="0"/>
      <dgm:spPr/>
    </dgm:pt>
    <dgm:pt modelId="{F7EA71AA-7F46-4FC5-822D-4AC754C853B9}" type="pres">
      <dgm:prSet presAssocID="{D9235AE2-D79B-4293-9C75-F9EC2B8F386F}" presName="conn2-1" presStyleLbl="parChTrans1D2" presStyleIdx="3" presStyleCnt="5"/>
      <dgm:spPr/>
      <dgm:t>
        <a:bodyPr/>
        <a:lstStyle/>
        <a:p>
          <a:endParaRPr lang="ru-RU"/>
        </a:p>
      </dgm:t>
    </dgm:pt>
    <dgm:pt modelId="{AAAE7260-DF2A-484F-BD60-C07779E9969F}" type="pres">
      <dgm:prSet presAssocID="{D9235AE2-D79B-4293-9C75-F9EC2B8F386F}" presName="connTx" presStyleLbl="parChTrans1D2" presStyleIdx="3" presStyleCnt="5"/>
      <dgm:spPr/>
      <dgm:t>
        <a:bodyPr/>
        <a:lstStyle/>
        <a:p>
          <a:endParaRPr lang="ru-RU"/>
        </a:p>
      </dgm:t>
    </dgm:pt>
    <dgm:pt modelId="{8B2E0C74-FC7A-4489-B406-873F67C008AA}" type="pres">
      <dgm:prSet presAssocID="{E78F7D0F-E9A3-45A4-8553-369917AB5AF5}" presName="root2" presStyleCnt="0"/>
      <dgm:spPr/>
    </dgm:pt>
    <dgm:pt modelId="{9BC40B0E-64DD-448B-90ED-B0405DC1939E}" type="pres">
      <dgm:prSet presAssocID="{E78F7D0F-E9A3-45A4-8553-369917AB5AF5}" presName="LevelTwoTextNode" presStyleLbl="node2" presStyleIdx="2" presStyleCnt="4">
        <dgm:presLayoutVars>
          <dgm:chPref val="3"/>
        </dgm:presLayoutVars>
      </dgm:prSet>
      <dgm:spPr/>
      <dgm:t>
        <a:bodyPr/>
        <a:lstStyle/>
        <a:p>
          <a:endParaRPr lang="ru-RU"/>
        </a:p>
      </dgm:t>
    </dgm:pt>
    <dgm:pt modelId="{4376DD88-4A74-4DDC-ABCB-9D286C33EB1D}" type="pres">
      <dgm:prSet presAssocID="{E78F7D0F-E9A3-45A4-8553-369917AB5AF5}" presName="level3hierChild" presStyleCnt="0"/>
      <dgm:spPr/>
    </dgm:pt>
    <dgm:pt modelId="{47D2CDE4-B250-4436-BD41-B5DCFEB6A837}" type="pres">
      <dgm:prSet presAssocID="{F07AEDE1-20FA-4A5B-AA17-E90B98E963CB}" presName="conn2-1" presStyleLbl="parChTrans1D2" presStyleIdx="4" presStyleCnt="5"/>
      <dgm:spPr/>
      <dgm:t>
        <a:bodyPr/>
        <a:lstStyle/>
        <a:p>
          <a:endParaRPr lang="ru-RU"/>
        </a:p>
      </dgm:t>
    </dgm:pt>
    <dgm:pt modelId="{A83D885F-1B47-4670-850D-1EBFE6144F10}" type="pres">
      <dgm:prSet presAssocID="{F07AEDE1-20FA-4A5B-AA17-E90B98E963CB}" presName="connTx" presStyleLbl="parChTrans1D2" presStyleIdx="4" presStyleCnt="5"/>
      <dgm:spPr/>
      <dgm:t>
        <a:bodyPr/>
        <a:lstStyle/>
        <a:p>
          <a:endParaRPr lang="ru-RU"/>
        </a:p>
      </dgm:t>
    </dgm:pt>
    <dgm:pt modelId="{E83FADE7-C500-4F60-93E6-9F122623AE37}" type="pres">
      <dgm:prSet presAssocID="{F72A80A1-6743-47AF-9B0D-4D7639657340}" presName="root2" presStyleCnt="0"/>
      <dgm:spPr/>
    </dgm:pt>
    <dgm:pt modelId="{49D55047-B767-4E84-A71A-71D36F659492}" type="pres">
      <dgm:prSet presAssocID="{F72A80A1-6743-47AF-9B0D-4D7639657340}" presName="LevelTwoTextNode" presStyleLbl="node2" presStyleIdx="3" presStyleCnt="4">
        <dgm:presLayoutVars>
          <dgm:chPref val="3"/>
        </dgm:presLayoutVars>
      </dgm:prSet>
      <dgm:spPr/>
      <dgm:t>
        <a:bodyPr/>
        <a:lstStyle/>
        <a:p>
          <a:endParaRPr lang="ru-RU"/>
        </a:p>
      </dgm:t>
    </dgm:pt>
    <dgm:pt modelId="{3B7003D0-ACB7-4716-8D22-98D50D802F53}" type="pres">
      <dgm:prSet presAssocID="{F72A80A1-6743-47AF-9B0D-4D7639657340}" presName="level3hierChild" presStyleCnt="0"/>
      <dgm:spPr/>
    </dgm:pt>
  </dgm:ptLst>
  <dgm:cxnLst>
    <dgm:cxn modelId="{5B777A34-08B2-49BC-9BA8-7B23A7D5650B}" type="presOf" srcId="{F07AEDE1-20FA-4A5B-AA17-E90B98E963CB}" destId="{47D2CDE4-B250-4436-BD41-B5DCFEB6A837}" srcOrd="0" destOrd="0" presId="urn:microsoft.com/office/officeart/2008/layout/HorizontalMultiLevelHierarchy"/>
    <dgm:cxn modelId="{C7AD83DA-A7BB-4D21-B96B-497292F7C248}" type="presOf" srcId="{E78F7D0F-E9A3-45A4-8553-369917AB5AF5}" destId="{9BC40B0E-64DD-448B-90ED-B0405DC1939E}" srcOrd="0" destOrd="0" presId="urn:microsoft.com/office/officeart/2008/layout/HorizontalMultiLevelHierarchy"/>
    <dgm:cxn modelId="{0E4C3A6C-39AC-43CB-8ED9-CDD18B5A89B0}" type="presOf" srcId="{276DCEEE-2CEC-449C-93DC-71B4409920FF}" destId="{84CF4B68-C012-460C-971E-38D57CC32A0A}" srcOrd="0" destOrd="0" presId="urn:microsoft.com/office/officeart/2008/layout/HorizontalMultiLevelHierarchy"/>
    <dgm:cxn modelId="{9FD1A7F7-459F-494E-AA60-E6D60217C0CE}" type="presOf" srcId="{70DD2596-9AA0-42C3-A476-9ABB39847971}" destId="{5970DEE0-DBC6-485C-A9E4-310DD8804879}" srcOrd="1" destOrd="0" presId="urn:microsoft.com/office/officeart/2008/layout/HorizontalMultiLevelHierarchy"/>
    <dgm:cxn modelId="{591253B8-0712-43D8-9CD9-A6348A55D82C}" type="presOf" srcId="{D9235AE2-D79B-4293-9C75-F9EC2B8F386F}" destId="{F7EA71AA-7F46-4FC5-822D-4AC754C853B9}" srcOrd="0" destOrd="0" presId="urn:microsoft.com/office/officeart/2008/layout/HorizontalMultiLevelHierarchy"/>
    <dgm:cxn modelId="{F524A4F8-D6A6-4B80-BE25-ACD54B16484B}" type="presOf" srcId="{30A48E2F-ABCB-4ED5-84FC-8F64FC3663D4}" destId="{79D480E5-88C1-45A2-8E43-0A426AAAB2B9}" srcOrd="0" destOrd="0" presId="urn:microsoft.com/office/officeart/2008/layout/HorizontalMultiLevelHierarchy"/>
    <dgm:cxn modelId="{C562A4C8-B69F-48A7-B7BB-6BDA1E0D99FA}" type="presOf" srcId="{2E14BD16-E9FE-49D0-9A1C-DF2537899D22}" destId="{838B506C-86B9-4E5E-8844-024A9D504FDF}" srcOrd="0" destOrd="0" presId="urn:microsoft.com/office/officeart/2008/layout/HorizontalMultiLevelHierarchy"/>
    <dgm:cxn modelId="{8A782811-C75D-465E-A3B3-883B7A1E853E}" srcId="{276DCEEE-2CEC-449C-93DC-71B4409920FF}" destId="{2C25B153-461F-40E7-B700-3F1EFEAC1F6F}" srcOrd="1" destOrd="0" parTransId="{003224FC-6C1E-4F82-8C5F-2C500D03E46C}" sibTransId="{77D7ACAA-38E6-48AA-93A5-BD57B3790FAF}"/>
    <dgm:cxn modelId="{C3A8987C-2F19-41AC-9ACE-6F1D63B808D2}" srcId="{276DCEEE-2CEC-449C-93DC-71B4409920FF}" destId="{E78F7D0F-E9A3-45A4-8553-369917AB5AF5}" srcOrd="3" destOrd="0" parTransId="{D9235AE2-D79B-4293-9C75-F9EC2B8F386F}" sibTransId="{E5BAFE16-18B3-4B1A-BE74-26DB7611B256}"/>
    <dgm:cxn modelId="{B9407A4D-7E84-4A0E-804D-65E6F673059E}" type="presOf" srcId="{65DC3B72-6673-47A3-A310-3FE4FE8DB94A}" destId="{E46C16CE-7B9F-4B97-B296-0724C55853D8}" srcOrd="0" destOrd="0" presId="urn:microsoft.com/office/officeart/2008/layout/HorizontalMultiLevelHierarchy"/>
    <dgm:cxn modelId="{62427419-340F-41E8-AD07-C8A54CCB9668}" srcId="{276DCEEE-2CEC-449C-93DC-71B4409920FF}" destId="{30A48E2F-ABCB-4ED5-84FC-8F64FC3663D4}" srcOrd="2" destOrd="0" parTransId="{70DD2596-9AA0-42C3-A476-9ABB39847971}" sibTransId="{CF0785A3-2C77-47AF-B129-C42CDE1FEF97}"/>
    <dgm:cxn modelId="{7B0B8A04-2EC7-4E9D-9CD4-CB47233332D9}" type="presOf" srcId="{65DC3B72-6673-47A3-A310-3FE4FE8DB94A}" destId="{C3D63C95-460D-4287-8361-66BA83492CDB}" srcOrd="1" destOrd="0" presId="urn:microsoft.com/office/officeart/2008/layout/HorizontalMultiLevelHierarchy"/>
    <dgm:cxn modelId="{DBBDB6CE-0C4B-4D09-8636-2B38E2D17A7A}" type="presOf" srcId="{70DD2596-9AA0-42C3-A476-9ABB39847971}" destId="{E9000491-0566-465A-B1E9-BA11948E888C}" srcOrd="0" destOrd="0" presId="urn:microsoft.com/office/officeart/2008/layout/HorizontalMultiLevelHierarchy"/>
    <dgm:cxn modelId="{B1436BED-3EBB-47FA-91F1-F79E07AEF49E}" srcId="{2E14BD16-E9FE-49D0-9A1C-DF2537899D22}" destId="{276DCEEE-2CEC-449C-93DC-71B4409920FF}" srcOrd="0" destOrd="0" parTransId="{1023BDC9-5EAE-450B-A58B-51AED3F7B48D}" sibTransId="{17E6CBC1-5E2F-4AC9-B914-409E9FA659A2}"/>
    <dgm:cxn modelId="{C84E8BE9-6FC5-4CA6-8CBA-2B02F7199436}" type="presOf" srcId="{003224FC-6C1E-4F82-8C5F-2C500D03E46C}" destId="{779E3026-40DF-4DBC-8050-815972614CC8}" srcOrd="1" destOrd="0" presId="urn:microsoft.com/office/officeart/2008/layout/HorizontalMultiLevelHierarchy"/>
    <dgm:cxn modelId="{EB17F36F-D468-458B-B84B-F79098887083}" type="presOf" srcId="{88F2818D-33C7-47F8-A0DC-2A7FD32BE17E}" destId="{7D8EC8C8-0F62-47BD-972F-B1F64D572121}" srcOrd="0" destOrd="0" presId="urn:microsoft.com/office/officeart/2008/layout/HorizontalMultiLevelHierarchy"/>
    <dgm:cxn modelId="{633C9BD2-9D55-4D66-B484-9CD67DC458F3}" type="presOf" srcId="{003224FC-6C1E-4F82-8C5F-2C500D03E46C}" destId="{82F204B8-A8C7-406C-8773-9B5F80805A04}" srcOrd="0" destOrd="0" presId="urn:microsoft.com/office/officeart/2008/layout/HorizontalMultiLevelHierarchy"/>
    <dgm:cxn modelId="{FA62DDB7-F4A5-48F1-88B2-7BA8DA843612}" type="presOf" srcId="{D9235AE2-D79B-4293-9C75-F9EC2B8F386F}" destId="{AAAE7260-DF2A-484F-BD60-C07779E9969F}" srcOrd="1" destOrd="0" presId="urn:microsoft.com/office/officeart/2008/layout/HorizontalMultiLevelHierarchy"/>
    <dgm:cxn modelId="{EAF20436-F0EB-4200-8ECF-0A2D95F8BB46}" type="presOf" srcId="{2C25B153-461F-40E7-B700-3F1EFEAC1F6F}" destId="{91316AD1-9A8B-4F19-A37F-F51DBE225F2B}" srcOrd="0" destOrd="0" presId="urn:microsoft.com/office/officeart/2008/layout/HorizontalMultiLevelHierarchy"/>
    <dgm:cxn modelId="{79D90790-6BDF-4035-8BA9-B49FD6F53BBF}" srcId="{276DCEEE-2CEC-449C-93DC-71B4409920FF}" destId="{88F2818D-33C7-47F8-A0DC-2A7FD32BE17E}" srcOrd="0" destOrd="0" parTransId="{65DC3B72-6673-47A3-A310-3FE4FE8DB94A}" sibTransId="{95B4197D-60E2-4DB2-92C2-740AFF988D3C}"/>
    <dgm:cxn modelId="{B3400AC6-366D-491B-BF1C-4446B7C0DEE2}" type="presOf" srcId="{F07AEDE1-20FA-4A5B-AA17-E90B98E963CB}" destId="{A83D885F-1B47-4670-850D-1EBFE6144F10}" srcOrd="1" destOrd="0" presId="urn:microsoft.com/office/officeart/2008/layout/HorizontalMultiLevelHierarchy"/>
    <dgm:cxn modelId="{61C4F00C-EC14-482A-8B15-CAF1BE0648A9}" type="presOf" srcId="{F72A80A1-6743-47AF-9B0D-4D7639657340}" destId="{49D55047-B767-4E84-A71A-71D36F659492}" srcOrd="0" destOrd="0" presId="urn:microsoft.com/office/officeart/2008/layout/HorizontalMultiLevelHierarchy"/>
    <dgm:cxn modelId="{3AC2BF5B-480B-4B7D-B71E-5F293474806F}" srcId="{276DCEEE-2CEC-449C-93DC-71B4409920FF}" destId="{F72A80A1-6743-47AF-9B0D-4D7639657340}" srcOrd="4" destOrd="0" parTransId="{F07AEDE1-20FA-4A5B-AA17-E90B98E963CB}" sibTransId="{A1EED3C2-8F9D-4C9D-A3F6-177B580AAD9F}"/>
    <dgm:cxn modelId="{F027B9FA-B331-446C-BDC6-FFFF0C23A1FB}" type="presParOf" srcId="{838B506C-86B9-4E5E-8844-024A9D504FDF}" destId="{D0DC21C2-BC77-42DA-A53D-E666DE7EB683}" srcOrd="0" destOrd="0" presId="urn:microsoft.com/office/officeart/2008/layout/HorizontalMultiLevelHierarchy"/>
    <dgm:cxn modelId="{870374A1-70AC-4387-B24F-925ADC145009}" type="presParOf" srcId="{D0DC21C2-BC77-42DA-A53D-E666DE7EB683}" destId="{84CF4B68-C012-460C-971E-38D57CC32A0A}" srcOrd="0" destOrd="0" presId="urn:microsoft.com/office/officeart/2008/layout/HorizontalMultiLevelHierarchy"/>
    <dgm:cxn modelId="{A1BFB999-06D7-43CD-B795-61DF218F4D93}" type="presParOf" srcId="{D0DC21C2-BC77-42DA-A53D-E666DE7EB683}" destId="{9B3503DB-F6E3-43A0-AAC4-05D11777358A}" srcOrd="1" destOrd="0" presId="urn:microsoft.com/office/officeart/2008/layout/HorizontalMultiLevelHierarchy"/>
    <dgm:cxn modelId="{E63EC812-8399-4E64-8E36-150FD4D64DA8}" type="presParOf" srcId="{9B3503DB-F6E3-43A0-AAC4-05D11777358A}" destId="{E46C16CE-7B9F-4B97-B296-0724C55853D8}" srcOrd="0" destOrd="0" presId="urn:microsoft.com/office/officeart/2008/layout/HorizontalMultiLevelHierarchy"/>
    <dgm:cxn modelId="{A5FDD797-5314-4463-81A7-E27DB72406E0}" type="presParOf" srcId="{E46C16CE-7B9F-4B97-B296-0724C55853D8}" destId="{C3D63C95-460D-4287-8361-66BA83492CDB}" srcOrd="0" destOrd="0" presId="urn:microsoft.com/office/officeart/2008/layout/HorizontalMultiLevelHierarchy"/>
    <dgm:cxn modelId="{CE2BA7BE-EFF0-456F-9921-D3D15CF41BD1}" type="presParOf" srcId="{9B3503DB-F6E3-43A0-AAC4-05D11777358A}" destId="{E25C2419-7FB8-4F46-B98B-34118122A0CB}" srcOrd="1" destOrd="0" presId="urn:microsoft.com/office/officeart/2008/layout/HorizontalMultiLevelHierarchy"/>
    <dgm:cxn modelId="{9768A514-2BE2-443B-B6EC-1E4EEFB07EB0}" type="presParOf" srcId="{E25C2419-7FB8-4F46-B98B-34118122A0CB}" destId="{7D8EC8C8-0F62-47BD-972F-B1F64D572121}" srcOrd="0" destOrd="0" presId="urn:microsoft.com/office/officeart/2008/layout/HorizontalMultiLevelHierarchy"/>
    <dgm:cxn modelId="{4D6F2483-737A-4A4F-AE88-76CD0372B774}" type="presParOf" srcId="{E25C2419-7FB8-4F46-B98B-34118122A0CB}" destId="{5D59CF92-9D0E-4FC4-B26B-0951737A2F95}" srcOrd="1" destOrd="0" presId="urn:microsoft.com/office/officeart/2008/layout/HorizontalMultiLevelHierarchy"/>
    <dgm:cxn modelId="{11EE44D5-375E-4F26-BFEC-350A48657417}" type="presParOf" srcId="{9B3503DB-F6E3-43A0-AAC4-05D11777358A}" destId="{82F204B8-A8C7-406C-8773-9B5F80805A04}" srcOrd="2" destOrd="0" presId="urn:microsoft.com/office/officeart/2008/layout/HorizontalMultiLevelHierarchy"/>
    <dgm:cxn modelId="{C2CF5AA8-0231-40E3-AD62-A76A3F759964}" type="presParOf" srcId="{82F204B8-A8C7-406C-8773-9B5F80805A04}" destId="{779E3026-40DF-4DBC-8050-815972614CC8}" srcOrd="0" destOrd="0" presId="urn:microsoft.com/office/officeart/2008/layout/HorizontalMultiLevelHierarchy"/>
    <dgm:cxn modelId="{8BA0FA6A-83F8-4F20-AE49-59A3614BD31A}" type="presParOf" srcId="{9B3503DB-F6E3-43A0-AAC4-05D11777358A}" destId="{FD878913-2583-4276-95B8-E0A2578813D9}" srcOrd="3" destOrd="0" presId="urn:microsoft.com/office/officeart/2008/layout/HorizontalMultiLevelHierarchy"/>
    <dgm:cxn modelId="{88AE59C4-2815-45E5-A35C-46DDD28F5D0B}" type="presParOf" srcId="{FD878913-2583-4276-95B8-E0A2578813D9}" destId="{91316AD1-9A8B-4F19-A37F-F51DBE225F2B}" srcOrd="0" destOrd="0" presId="urn:microsoft.com/office/officeart/2008/layout/HorizontalMultiLevelHierarchy"/>
    <dgm:cxn modelId="{C2510AF0-3918-40D6-A39B-8E0E1D15F3F5}" type="presParOf" srcId="{FD878913-2583-4276-95B8-E0A2578813D9}" destId="{CB33BAF7-4FA1-4C8C-BDA8-96F26A870C22}" srcOrd="1" destOrd="0" presId="urn:microsoft.com/office/officeart/2008/layout/HorizontalMultiLevelHierarchy"/>
    <dgm:cxn modelId="{7DAF15C9-EB2E-400F-93F0-D3887A8AC26D}" type="presParOf" srcId="{9B3503DB-F6E3-43A0-AAC4-05D11777358A}" destId="{E9000491-0566-465A-B1E9-BA11948E888C}" srcOrd="4" destOrd="0" presId="urn:microsoft.com/office/officeart/2008/layout/HorizontalMultiLevelHierarchy"/>
    <dgm:cxn modelId="{89B26FF5-38B0-4C34-B4A9-C2F86AB014C8}" type="presParOf" srcId="{E9000491-0566-465A-B1E9-BA11948E888C}" destId="{5970DEE0-DBC6-485C-A9E4-310DD8804879}" srcOrd="0" destOrd="0" presId="urn:microsoft.com/office/officeart/2008/layout/HorizontalMultiLevelHierarchy"/>
    <dgm:cxn modelId="{09D4C6B0-D27B-4DC4-BEED-3BD8B6E0B2C0}" type="presParOf" srcId="{9B3503DB-F6E3-43A0-AAC4-05D11777358A}" destId="{00CB1D14-F7C0-4995-BFCA-1E7BBDEFAB7D}" srcOrd="5" destOrd="0" presId="urn:microsoft.com/office/officeart/2008/layout/HorizontalMultiLevelHierarchy"/>
    <dgm:cxn modelId="{F145F171-B830-4A1C-8314-257F41634092}" type="presParOf" srcId="{00CB1D14-F7C0-4995-BFCA-1E7BBDEFAB7D}" destId="{79D480E5-88C1-45A2-8E43-0A426AAAB2B9}" srcOrd="0" destOrd="0" presId="urn:microsoft.com/office/officeart/2008/layout/HorizontalMultiLevelHierarchy"/>
    <dgm:cxn modelId="{CF20AEC1-6028-4A6F-820F-92EFBC61FB8E}" type="presParOf" srcId="{00CB1D14-F7C0-4995-BFCA-1E7BBDEFAB7D}" destId="{1FADB196-AC58-40DE-8123-4A087F37BB9A}" srcOrd="1" destOrd="0" presId="urn:microsoft.com/office/officeart/2008/layout/HorizontalMultiLevelHierarchy"/>
    <dgm:cxn modelId="{50632BC0-C197-4992-9E7E-77DC90B3D12B}" type="presParOf" srcId="{9B3503DB-F6E3-43A0-AAC4-05D11777358A}" destId="{F7EA71AA-7F46-4FC5-822D-4AC754C853B9}" srcOrd="6" destOrd="0" presId="urn:microsoft.com/office/officeart/2008/layout/HorizontalMultiLevelHierarchy"/>
    <dgm:cxn modelId="{B7F9061C-7F3A-4E83-8828-EDA3DE0A241A}" type="presParOf" srcId="{F7EA71AA-7F46-4FC5-822D-4AC754C853B9}" destId="{AAAE7260-DF2A-484F-BD60-C07779E9969F}" srcOrd="0" destOrd="0" presId="urn:microsoft.com/office/officeart/2008/layout/HorizontalMultiLevelHierarchy"/>
    <dgm:cxn modelId="{06E2E04E-2CE6-4FCC-B456-9945E247BBB3}" type="presParOf" srcId="{9B3503DB-F6E3-43A0-AAC4-05D11777358A}" destId="{8B2E0C74-FC7A-4489-B406-873F67C008AA}" srcOrd="7" destOrd="0" presId="urn:microsoft.com/office/officeart/2008/layout/HorizontalMultiLevelHierarchy"/>
    <dgm:cxn modelId="{CCD8FF13-E469-4D6E-AA88-087E2AFAEB77}" type="presParOf" srcId="{8B2E0C74-FC7A-4489-B406-873F67C008AA}" destId="{9BC40B0E-64DD-448B-90ED-B0405DC1939E}" srcOrd="0" destOrd="0" presId="urn:microsoft.com/office/officeart/2008/layout/HorizontalMultiLevelHierarchy"/>
    <dgm:cxn modelId="{371C5C94-8135-4E4A-8672-5675569700E2}" type="presParOf" srcId="{8B2E0C74-FC7A-4489-B406-873F67C008AA}" destId="{4376DD88-4A74-4DDC-ABCB-9D286C33EB1D}" srcOrd="1" destOrd="0" presId="urn:microsoft.com/office/officeart/2008/layout/HorizontalMultiLevelHierarchy"/>
    <dgm:cxn modelId="{8B040C8B-DA3F-406F-812B-98547B4067B2}" type="presParOf" srcId="{9B3503DB-F6E3-43A0-AAC4-05D11777358A}" destId="{47D2CDE4-B250-4436-BD41-B5DCFEB6A837}" srcOrd="8" destOrd="0" presId="urn:microsoft.com/office/officeart/2008/layout/HorizontalMultiLevelHierarchy"/>
    <dgm:cxn modelId="{04884189-1599-4985-BCD1-E544866CF171}" type="presParOf" srcId="{47D2CDE4-B250-4436-BD41-B5DCFEB6A837}" destId="{A83D885F-1B47-4670-850D-1EBFE6144F10}" srcOrd="0" destOrd="0" presId="urn:microsoft.com/office/officeart/2008/layout/HorizontalMultiLevelHierarchy"/>
    <dgm:cxn modelId="{D4150CDC-2564-4926-913B-42ADEB69BC38}" type="presParOf" srcId="{9B3503DB-F6E3-43A0-AAC4-05D11777358A}" destId="{E83FADE7-C500-4F60-93E6-9F122623AE37}" srcOrd="9" destOrd="0" presId="urn:microsoft.com/office/officeart/2008/layout/HorizontalMultiLevelHierarchy"/>
    <dgm:cxn modelId="{2AAC63B5-2F72-4E97-902C-31DEDE3A9FA7}" type="presParOf" srcId="{E83FADE7-C500-4F60-93E6-9F122623AE37}" destId="{49D55047-B767-4E84-A71A-71D36F659492}" srcOrd="0" destOrd="0" presId="urn:microsoft.com/office/officeart/2008/layout/HorizontalMultiLevelHierarchy"/>
    <dgm:cxn modelId="{C61F7565-97F4-4072-A905-ADE4CAD39EDA}" type="presParOf" srcId="{E83FADE7-C500-4F60-93E6-9F122623AE37}" destId="{3B7003D0-ACB7-4716-8D22-98D50D802F53}"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4BCE5E-F03F-4F22-9FA6-C0D2D96935F6}">
      <dsp:nvSpPr>
        <dsp:cNvPr id="0" name=""/>
        <dsp:cNvSpPr/>
      </dsp:nvSpPr>
      <dsp:spPr>
        <a:xfrm>
          <a:off x="0" y="0"/>
          <a:ext cx="9872663" cy="1817370"/>
        </a:xfrm>
        <a:prstGeom prst="roundRect">
          <a:avLst>
            <a:gd name="adj" fmla="val 10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597061-0835-44FE-BA6C-2FF8487180DD}">
      <dsp:nvSpPr>
        <dsp:cNvPr id="0" name=""/>
        <dsp:cNvSpPr/>
      </dsp:nvSpPr>
      <dsp:spPr>
        <a:xfrm>
          <a:off x="251779" y="260068"/>
          <a:ext cx="2900094" cy="1332738"/>
        </a:xfrm>
        <a:prstGeom prst="roundRect">
          <a:avLst>
            <a:gd name="adj" fmla="val 10000"/>
          </a:avLst>
        </a:prstGeom>
        <a:blipFill>
          <a:blip xmlns:r="http://schemas.openxmlformats.org/officeDocument/2006/relationships" r:embed="rId1">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rcRect/>
          <a:stretch>
            <a:fillRect t="-32000" b="-32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DA95E4-48BE-4CC8-AD59-474F8571E287}">
      <dsp:nvSpPr>
        <dsp:cNvPr id="0" name=""/>
        <dsp:cNvSpPr/>
      </dsp:nvSpPr>
      <dsp:spPr>
        <a:xfrm rot="10800000">
          <a:off x="296179" y="1817369"/>
          <a:ext cx="2900094" cy="2221230"/>
        </a:xfrm>
        <a:prstGeom prst="round2SameRect">
          <a:avLst>
            <a:gd name="adj1" fmla="val 10500"/>
            <a:gd name="adj2" fmla="val 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ru-RU" sz="1400" b="1" kern="1200" dirty="0"/>
            <a:t>Познавательные/когнитивные</a:t>
          </a:r>
        </a:p>
        <a:p>
          <a:pPr marL="114300" lvl="1" indent="-114300" algn="l" defTabSz="622300">
            <a:lnSpc>
              <a:spcPct val="90000"/>
            </a:lnSpc>
            <a:spcBef>
              <a:spcPct val="0"/>
            </a:spcBef>
            <a:spcAft>
              <a:spcPct val="15000"/>
            </a:spcAft>
            <a:buChar char="•"/>
          </a:pPr>
          <a:r>
            <a:rPr lang="ru-RU" sz="1400" kern="1200" dirty="0"/>
            <a:t>ощущение</a:t>
          </a:r>
        </a:p>
        <a:p>
          <a:pPr marL="114300" lvl="1" indent="-114300" algn="l" defTabSz="622300">
            <a:lnSpc>
              <a:spcPct val="90000"/>
            </a:lnSpc>
            <a:spcBef>
              <a:spcPct val="0"/>
            </a:spcBef>
            <a:spcAft>
              <a:spcPct val="15000"/>
            </a:spcAft>
            <a:buChar char="•"/>
          </a:pPr>
          <a:r>
            <a:rPr lang="ru-RU" sz="1400" kern="1200" dirty="0"/>
            <a:t>восприятие,</a:t>
          </a:r>
        </a:p>
        <a:p>
          <a:pPr marL="114300" lvl="1" indent="-114300" algn="l" defTabSz="622300">
            <a:lnSpc>
              <a:spcPct val="90000"/>
            </a:lnSpc>
            <a:spcBef>
              <a:spcPct val="0"/>
            </a:spcBef>
            <a:spcAft>
              <a:spcPct val="15000"/>
            </a:spcAft>
            <a:buChar char="•"/>
          </a:pPr>
          <a:r>
            <a:rPr lang="ru-RU" sz="1400" kern="1200" dirty="0"/>
            <a:t>представление</a:t>
          </a:r>
        </a:p>
        <a:p>
          <a:pPr marL="114300" lvl="1" indent="-114300" algn="l" defTabSz="622300">
            <a:lnSpc>
              <a:spcPct val="90000"/>
            </a:lnSpc>
            <a:spcBef>
              <a:spcPct val="0"/>
            </a:spcBef>
            <a:spcAft>
              <a:spcPct val="15000"/>
            </a:spcAft>
            <a:buChar char="•"/>
          </a:pPr>
          <a:r>
            <a:rPr lang="ru-RU" sz="1400" kern="1200" dirty="0"/>
            <a:t>память</a:t>
          </a:r>
        </a:p>
        <a:p>
          <a:pPr marL="114300" lvl="1" indent="-114300" algn="l" defTabSz="622300">
            <a:lnSpc>
              <a:spcPct val="90000"/>
            </a:lnSpc>
            <a:spcBef>
              <a:spcPct val="0"/>
            </a:spcBef>
            <a:spcAft>
              <a:spcPct val="15000"/>
            </a:spcAft>
            <a:buChar char="•"/>
          </a:pPr>
          <a:r>
            <a:rPr lang="ru-RU" sz="1400" kern="1200" dirty="0"/>
            <a:t>воображение</a:t>
          </a:r>
        </a:p>
        <a:p>
          <a:pPr marL="114300" lvl="1" indent="-114300" algn="l" defTabSz="622300">
            <a:lnSpc>
              <a:spcPct val="90000"/>
            </a:lnSpc>
            <a:spcBef>
              <a:spcPct val="0"/>
            </a:spcBef>
            <a:spcAft>
              <a:spcPct val="15000"/>
            </a:spcAft>
            <a:buChar char="•"/>
          </a:pPr>
          <a:r>
            <a:rPr lang="ru-RU" sz="1400" kern="1200" dirty="0"/>
            <a:t>речь</a:t>
          </a:r>
        </a:p>
        <a:p>
          <a:pPr marL="114300" lvl="1" indent="-114300" algn="l" defTabSz="622300">
            <a:lnSpc>
              <a:spcPct val="90000"/>
            </a:lnSpc>
            <a:spcBef>
              <a:spcPct val="0"/>
            </a:spcBef>
            <a:spcAft>
              <a:spcPct val="15000"/>
            </a:spcAft>
            <a:buChar char="•"/>
          </a:pPr>
          <a:r>
            <a:rPr lang="ru-RU" sz="1400" kern="1200" dirty="0"/>
            <a:t>внимание</a:t>
          </a:r>
        </a:p>
        <a:p>
          <a:pPr marL="114300" lvl="1" indent="-114300" algn="l" defTabSz="622300">
            <a:lnSpc>
              <a:spcPct val="90000"/>
            </a:lnSpc>
            <a:spcBef>
              <a:spcPct val="0"/>
            </a:spcBef>
            <a:spcAft>
              <a:spcPct val="15000"/>
            </a:spcAft>
            <a:buChar char="•"/>
          </a:pPr>
          <a:r>
            <a:rPr lang="ru-RU" sz="1400" kern="1200" dirty="0"/>
            <a:t>мышление</a:t>
          </a:r>
        </a:p>
      </dsp:txBody>
      <dsp:txXfrm rot="10800000">
        <a:off x="364489" y="1817369"/>
        <a:ext cx="2763474" cy="2152920"/>
      </dsp:txXfrm>
    </dsp:sp>
    <dsp:sp modelId="{ABF39F71-5BAE-4151-B303-ADF0D929BB76}">
      <dsp:nvSpPr>
        <dsp:cNvPr id="0" name=""/>
        <dsp:cNvSpPr/>
      </dsp:nvSpPr>
      <dsp:spPr>
        <a:xfrm>
          <a:off x="3486284" y="242316"/>
          <a:ext cx="2900094" cy="1332738"/>
        </a:xfrm>
        <a:prstGeom prst="roundRect">
          <a:avLst>
            <a:gd name="adj" fmla="val 10000"/>
          </a:avLst>
        </a:prstGeom>
        <a:blipFill>
          <a:blip xmlns:r="http://schemas.openxmlformats.org/officeDocument/2006/relationships" r:embed="rId3">
            <a:extLst>
              <a:ext uri="{BEBA8EAE-BF5A-486C-A8C5-ECC9F3942E4B}">
                <a14:imgProps xmlns:a14="http://schemas.microsoft.com/office/drawing/2010/main">
                  <a14:imgLayer r:embed="rId4">
                    <a14:imgEffect>
                      <a14:colorTemperature colorTemp="7200"/>
                    </a14:imgEffect>
                    <a14:imgEffect>
                      <a14:brightnessContrast contrast="-20000"/>
                    </a14:imgEffect>
                  </a14:imgLayer>
                </a14:imgProps>
              </a:ext>
              <a:ext uri="{28A0092B-C50C-407E-A947-70E740481C1C}">
                <a14:useLocalDpi xmlns:a14="http://schemas.microsoft.com/office/drawing/2010/main" val="0"/>
              </a:ext>
            </a:extLst>
          </a:blip>
          <a:srcRect/>
          <a:stretch>
            <a:fillRect t="-32000" b="-32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77E923D-4706-426D-A894-EAF2A73033C1}">
      <dsp:nvSpPr>
        <dsp:cNvPr id="0" name=""/>
        <dsp:cNvSpPr/>
      </dsp:nvSpPr>
      <dsp:spPr>
        <a:xfrm rot="10800000">
          <a:off x="3486284" y="1817369"/>
          <a:ext cx="2900094" cy="2221230"/>
        </a:xfrm>
        <a:prstGeom prst="round2SameRect">
          <a:avLst>
            <a:gd name="adj1" fmla="val 10500"/>
            <a:gd name="adj2" fmla="val 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ru-RU" sz="1400" b="1" kern="1200" dirty="0"/>
            <a:t>Эмоциональные</a:t>
          </a:r>
        </a:p>
        <a:p>
          <a:pPr marL="114300" lvl="1" indent="-114300" algn="l" defTabSz="622300">
            <a:lnSpc>
              <a:spcPct val="90000"/>
            </a:lnSpc>
            <a:spcBef>
              <a:spcPct val="0"/>
            </a:spcBef>
            <a:spcAft>
              <a:spcPct val="15000"/>
            </a:spcAft>
            <a:buChar char="•"/>
          </a:pPr>
          <a:r>
            <a:rPr lang="ru-RU" sz="1400" kern="1200" dirty="0"/>
            <a:t>эмоции</a:t>
          </a:r>
        </a:p>
        <a:p>
          <a:pPr marL="114300" lvl="1" indent="-114300" algn="l" defTabSz="622300">
            <a:lnSpc>
              <a:spcPct val="90000"/>
            </a:lnSpc>
            <a:spcBef>
              <a:spcPct val="0"/>
            </a:spcBef>
            <a:spcAft>
              <a:spcPct val="15000"/>
            </a:spcAft>
            <a:buChar char="•"/>
          </a:pPr>
          <a:r>
            <a:rPr lang="ru-RU" sz="1400" kern="1200" dirty="0"/>
            <a:t>чувства</a:t>
          </a:r>
        </a:p>
      </dsp:txBody>
      <dsp:txXfrm rot="10800000">
        <a:off x="3554594" y="1817369"/>
        <a:ext cx="2763474" cy="2152920"/>
      </dsp:txXfrm>
    </dsp:sp>
    <dsp:sp modelId="{892AD1FA-5DBB-414E-85FB-EE1F3D0142BB}">
      <dsp:nvSpPr>
        <dsp:cNvPr id="0" name=""/>
        <dsp:cNvSpPr/>
      </dsp:nvSpPr>
      <dsp:spPr>
        <a:xfrm>
          <a:off x="6676388" y="242316"/>
          <a:ext cx="2900094" cy="1332738"/>
        </a:xfrm>
        <a:prstGeom prst="roundRect">
          <a:avLst>
            <a:gd name="adj" fmla="val 10000"/>
          </a:avLst>
        </a:prstGeom>
        <a:blipFill>
          <a:blip xmlns:r="http://schemas.openxmlformats.org/officeDocument/2006/relationships" r:embed="rId5">
            <a:extLst>
              <a:ext uri="{BEBA8EAE-BF5A-486C-A8C5-ECC9F3942E4B}">
                <a14:imgProps xmlns:a14="http://schemas.microsoft.com/office/drawing/2010/main">
                  <a14:imgLayer r:embed="rId6">
                    <a14:imgEffect>
                      <a14:colorTemperature colorTemp="8800"/>
                    </a14:imgEffect>
                    <a14:imgEffect>
                      <a14:brightnessContrast contrast="-20000"/>
                    </a14:imgEffect>
                  </a14:imgLayer>
                </a14:imgProps>
              </a:ext>
              <a:ext uri="{28A0092B-C50C-407E-A947-70E740481C1C}">
                <a14:useLocalDpi xmlns:a14="http://schemas.microsoft.com/office/drawing/2010/main" val="0"/>
              </a:ext>
            </a:extLst>
          </a:blip>
          <a:srcRect/>
          <a:stretch>
            <a:fillRect t="-27000" b="-27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8617498-EAF8-404A-B367-B53F34A03DB6}">
      <dsp:nvSpPr>
        <dsp:cNvPr id="0" name=""/>
        <dsp:cNvSpPr/>
      </dsp:nvSpPr>
      <dsp:spPr>
        <a:xfrm rot="10800000">
          <a:off x="6676388" y="1817369"/>
          <a:ext cx="2900094" cy="2221230"/>
        </a:xfrm>
        <a:prstGeom prst="round2SameRect">
          <a:avLst>
            <a:gd name="adj1" fmla="val 10500"/>
            <a:gd name="adj2" fmla="val 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ru-RU" sz="1400" b="1" kern="1200" dirty="0"/>
            <a:t>Волевые/мотивационные</a:t>
          </a:r>
        </a:p>
        <a:p>
          <a:pPr marL="114300" lvl="1" indent="-114300" algn="l" defTabSz="622300">
            <a:lnSpc>
              <a:spcPct val="90000"/>
            </a:lnSpc>
            <a:spcBef>
              <a:spcPct val="0"/>
            </a:spcBef>
            <a:spcAft>
              <a:spcPct val="15000"/>
            </a:spcAft>
            <a:buChar char="•"/>
          </a:pPr>
          <a:r>
            <a:rPr lang="ru-RU" sz="1400" kern="1200" dirty="0"/>
            <a:t>решение</a:t>
          </a:r>
        </a:p>
        <a:p>
          <a:pPr marL="114300" lvl="1" indent="-114300" algn="l" defTabSz="622300">
            <a:lnSpc>
              <a:spcPct val="90000"/>
            </a:lnSpc>
            <a:spcBef>
              <a:spcPct val="0"/>
            </a:spcBef>
            <a:spcAft>
              <a:spcPct val="15000"/>
            </a:spcAft>
            <a:buChar char="•"/>
          </a:pPr>
          <a:r>
            <a:rPr lang="ru-RU" sz="1400" kern="1200" dirty="0"/>
            <a:t>исполнение</a:t>
          </a:r>
        </a:p>
        <a:p>
          <a:pPr marL="114300" lvl="1" indent="-114300" algn="l" defTabSz="622300">
            <a:lnSpc>
              <a:spcPct val="90000"/>
            </a:lnSpc>
            <a:spcBef>
              <a:spcPct val="0"/>
            </a:spcBef>
            <a:spcAft>
              <a:spcPct val="15000"/>
            </a:spcAft>
            <a:buChar char="•"/>
          </a:pPr>
          <a:r>
            <a:rPr lang="ru-RU" sz="1400" kern="1200" dirty="0"/>
            <a:t>волевое участие</a:t>
          </a:r>
        </a:p>
      </dsp:txBody>
      <dsp:txXfrm rot="10800000">
        <a:off x="6744698" y="1817369"/>
        <a:ext cx="2763474" cy="21529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6DF396-A2EB-4F44-AB97-A5FD0B07C4F5}">
      <dsp:nvSpPr>
        <dsp:cNvPr id="0" name=""/>
        <dsp:cNvSpPr/>
      </dsp:nvSpPr>
      <dsp:spPr>
        <a:xfrm>
          <a:off x="530058" y="265717"/>
          <a:ext cx="2753640" cy="2753640"/>
        </a:xfrm>
        <a:prstGeom prst="pie">
          <a:avLst>
            <a:gd name="adj1" fmla="val 16200000"/>
            <a:gd name="adj2" fmla="val 0"/>
          </a:avLst>
        </a:prstGeom>
        <a:solidFill>
          <a:schemeClr val="accent1">
            <a:shade val="8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ru-RU" sz="2400" kern="1200" dirty="0"/>
            <a:t>способности</a:t>
          </a:r>
        </a:p>
      </dsp:txBody>
      <dsp:txXfrm>
        <a:off x="1938348" y="775140"/>
        <a:ext cx="1016224" cy="819535"/>
      </dsp:txXfrm>
    </dsp:sp>
    <dsp:sp modelId="{E3E1D086-CB8C-4973-AAFB-77A408757529}">
      <dsp:nvSpPr>
        <dsp:cNvPr id="0" name=""/>
        <dsp:cNvSpPr/>
      </dsp:nvSpPr>
      <dsp:spPr>
        <a:xfrm>
          <a:off x="506258" y="320274"/>
          <a:ext cx="2753640" cy="2753640"/>
        </a:xfrm>
        <a:prstGeom prst="pie">
          <a:avLst>
            <a:gd name="adj1" fmla="val 0"/>
            <a:gd name="adj2" fmla="val 5400000"/>
          </a:avLst>
        </a:prstGeom>
        <a:solidFill>
          <a:schemeClr val="accent1">
            <a:shade val="80000"/>
            <a:hueOff val="22151"/>
            <a:satOff val="594"/>
            <a:lumOff val="648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ru-RU" sz="2400" kern="1200" dirty="0"/>
            <a:t>мотивация</a:t>
          </a:r>
          <a:r>
            <a:rPr lang="ru-RU" sz="1800" kern="1200" dirty="0"/>
            <a:t> </a:t>
          </a:r>
        </a:p>
      </dsp:txBody>
      <dsp:txXfrm>
        <a:off x="1932251" y="1746266"/>
        <a:ext cx="1016224" cy="819535"/>
      </dsp:txXfrm>
    </dsp:sp>
    <dsp:sp modelId="{348D3CF2-1E4D-4779-AB2C-9F5DF262325D}">
      <dsp:nvSpPr>
        <dsp:cNvPr id="0" name=""/>
        <dsp:cNvSpPr/>
      </dsp:nvSpPr>
      <dsp:spPr>
        <a:xfrm>
          <a:off x="506258" y="320274"/>
          <a:ext cx="2753640" cy="2753640"/>
        </a:xfrm>
        <a:prstGeom prst="pie">
          <a:avLst>
            <a:gd name="adj1" fmla="val 5400000"/>
            <a:gd name="adj2" fmla="val 10800000"/>
          </a:avLst>
        </a:prstGeom>
        <a:solidFill>
          <a:schemeClr val="accent1">
            <a:shade val="80000"/>
            <a:hueOff val="44303"/>
            <a:satOff val="1189"/>
            <a:lumOff val="1296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ru-RU" sz="2400" kern="1200" dirty="0"/>
            <a:t>характер</a:t>
          </a:r>
        </a:p>
      </dsp:txBody>
      <dsp:txXfrm>
        <a:off x="817682" y="1746266"/>
        <a:ext cx="1016224" cy="819535"/>
      </dsp:txXfrm>
    </dsp:sp>
    <dsp:sp modelId="{054AF216-A9E1-4194-A8BC-A7678B14B312}">
      <dsp:nvSpPr>
        <dsp:cNvPr id="0" name=""/>
        <dsp:cNvSpPr/>
      </dsp:nvSpPr>
      <dsp:spPr>
        <a:xfrm>
          <a:off x="506258" y="320274"/>
          <a:ext cx="2753640" cy="2753640"/>
        </a:xfrm>
        <a:prstGeom prst="pie">
          <a:avLst>
            <a:gd name="adj1" fmla="val 10800000"/>
            <a:gd name="adj2" fmla="val 16200000"/>
          </a:avLst>
        </a:prstGeom>
        <a:solidFill>
          <a:schemeClr val="accent1">
            <a:shade val="80000"/>
            <a:hueOff val="66454"/>
            <a:satOff val="1783"/>
            <a:lumOff val="1944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ru-RU" sz="2400" kern="1200" dirty="0"/>
            <a:t>темперамент</a:t>
          </a:r>
        </a:p>
      </dsp:txBody>
      <dsp:txXfrm>
        <a:off x="817682" y="828386"/>
        <a:ext cx="1016224" cy="8195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E6E5A0-1A7B-4F3A-B5F6-5B8C9546CBE3}">
      <dsp:nvSpPr>
        <dsp:cNvPr id="0" name=""/>
        <dsp:cNvSpPr/>
      </dsp:nvSpPr>
      <dsp:spPr>
        <a:xfrm rot="16200000">
          <a:off x="178" y="278545"/>
          <a:ext cx="2041796" cy="2041796"/>
        </a:xfrm>
        <a:prstGeom prst="upArrow">
          <a:avLst>
            <a:gd name="adj1" fmla="val 50000"/>
            <a:gd name="adj2" fmla="val 35000"/>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ru-RU" sz="2100" b="1" kern="1200" dirty="0"/>
            <a:t>природные</a:t>
          </a:r>
        </a:p>
      </dsp:txBody>
      <dsp:txXfrm rot="5400000">
        <a:off x="357492" y="788994"/>
        <a:ext cx="1684482" cy="1020898"/>
      </dsp:txXfrm>
    </dsp:sp>
    <dsp:sp modelId="{D74E96F8-83BE-4B7D-98FF-FC6B56978391}">
      <dsp:nvSpPr>
        <dsp:cNvPr id="0" name=""/>
        <dsp:cNvSpPr/>
      </dsp:nvSpPr>
      <dsp:spPr>
        <a:xfrm rot="5400000">
          <a:off x="2143738" y="333695"/>
          <a:ext cx="2041796" cy="2041796"/>
        </a:xfrm>
        <a:prstGeom prst="upArrow">
          <a:avLst>
            <a:gd name="adj1" fmla="val 50000"/>
            <a:gd name="adj2" fmla="val 35000"/>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ru-RU" sz="1600" b="1" kern="1200" dirty="0"/>
            <a:t>специфические</a:t>
          </a:r>
        </a:p>
      </dsp:txBody>
      <dsp:txXfrm rot="-5400000">
        <a:off x="2143738" y="844144"/>
        <a:ext cx="1684482" cy="10208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D2CDE4-B250-4436-BD41-B5DCFEB6A837}">
      <dsp:nvSpPr>
        <dsp:cNvPr id="0" name=""/>
        <dsp:cNvSpPr/>
      </dsp:nvSpPr>
      <dsp:spPr>
        <a:xfrm>
          <a:off x="949339" y="1826228"/>
          <a:ext cx="397947" cy="1516569"/>
        </a:xfrm>
        <a:custGeom>
          <a:avLst/>
          <a:gdLst/>
          <a:ahLst/>
          <a:cxnLst/>
          <a:rect l="0" t="0" r="0" b="0"/>
          <a:pathLst>
            <a:path>
              <a:moveTo>
                <a:pt x="0" y="0"/>
              </a:moveTo>
              <a:lnTo>
                <a:pt x="198973" y="0"/>
              </a:lnTo>
              <a:lnTo>
                <a:pt x="198973" y="1516569"/>
              </a:lnTo>
              <a:lnTo>
                <a:pt x="397947" y="151656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1109116" y="2545315"/>
        <a:ext cx="78395" cy="78395"/>
      </dsp:txXfrm>
    </dsp:sp>
    <dsp:sp modelId="{F7EA71AA-7F46-4FC5-822D-4AC754C853B9}">
      <dsp:nvSpPr>
        <dsp:cNvPr id="0" name=""/>
        <dsp:cNvSpPr/>
      </dsp:nvSpPr>
      <dsp:spPr>
        <a:xfrm>
          <a:off x="949339" y="1826228"/>
          <a:ext cx="397947" cy="758284"/>
        </a:xfrm>
        <a:custGeom>
          <a:avLst/>
          <a:gdLst/>
          <a:ahLst/>
          <a:cxnLst/>
          <a:rect l="0" t="0" r="0" b="0"/>
          <a:pathLst>
            <a:path>
              <a:moveTo>
                <a:pt x="0" y="0"/>
              </a:moveTo>
              <a:lnTo>
                <a:pt x="198973" y="0"/>
              </a:lnTo>
              <a:lnTo>
                <a:pt x="198973" y="758284"/>
              </a:lnTo>
              <a:lnTo>
                <a:pt x="397947" y="758284"/>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1126904" y="2183961"/>
        <a:ext cx="42818" cy="42818"/>
      </dsp:txXfrm>
    </dsp:sp>
    <dsp:sp modelId="{E9000491-0566-465A-B1E9-BA11948E888C}">
      <dsp:nvSpPr>
        <dsp:cNvPr id="0" name=""/>
        <dsp:cNvSpPr/>
      </dsp:nvSpPr>
      <dsp:spPr>
        <a:xfrm>
          <a:off x="949339" y="1780508"/>
          <a:ext cx="397947" cy="91440"/>
        </a:xfrm>
        <a:custGeom>
          <a:avLst/>
          <a:gdLst/>
          <a:ahLst/>
          <a:cxnLst/>
          <a:rect l="0" t="0" r="0" b="0"/>
          <a:pathLst>
            <a:path>
              <a:moveTo>
                <a:pt x="0" y="45720"/>
              </a:moveTo>
              <a:lnTo>
                <a:pt x="397947" y="4572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1138365" y="1816279"/>
        <a:ext cx="19897" cy="19897"/>
      </dsp:txXfrm>
    </dsp:sp>
    <dsp:sp modelId="{82F204B8-A8C7-406C-8773-9B5F80805A04}">
      <dsp:nvSpPr>
        <dsp:cNvPr id="0" name=""/>
        <dsp:cNvSpPr/>
      </dsp:nvSpPr>
      <dsp:spPr>
        <a:xfrm>
          <a:off x="949339" y="1067943"/>
          <a:ext cx="397947" cy="758284"/>
        </a:xfrm>
        <a:custGeom>
          <a:avLst/>
          <a:gdLst/>
          <a:ahLst/>
          <a:cxnLst/>
          <a:rect l="0" t="0" r="0" b="0"/>
          <a:pathLst>
            <a:path>
              <a:moveTo>
                <a:pt x="0" y="758284"/>
              </a:moveTo>
              <a:lnTo>
                <a:pt x="198973" y="758284"/>
              </a:lnTo>
              <a:lnTo>
                <a:pt x="198973" y="0"/>
              </a:lnTo>
              <a:lnTo>
                <a:pt x="397947"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1126904" y="1425676"/>
        <a:ext cx="42818" cy="42818"/>
      </dsp:txXfrm>
    </dsp:sp>
    <dsp:sp modelId="{E46C16CE-7B9F-4B97-B296-0724C55853D8}">
      <dsp:nvSpPr>
        <dsp:cNvPr id="0" name=""/>
        <dsp:cNvSpPr/>
      </dsp:nvSpPr>
      <dsp:spPr>
        <a:xfrm>
          <a:off x="949339" y="309658"/>
          <a:ext cx="397947" cy="1516569"/>
        </a:xfrm>
        <a:custGeom>
          <a:avLst/>
          <a:gdLst/>
          <a:ahLst/>
          <a:cxnLst/>
          <a:rect l="0" t="0" r="0" b="0"/>
          <a:pathLst>
            <a:path>
              <a:moveTo>
                <a:pt x="0" y="1516569"/>
              </a:moveTo>
              <a:lnTo>
                <a:pt x="198973" y="1516569"/>
              </a:lnTo>
              <a:lnTo>
                <a:pt x="198973" y="0"/>
              </a:lnTo>
              <a:lnTo>
                <a:pt x="397947"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kern="1200"/>
        </a:p>
      </dsp:txBody>
      <dsp:txXfrm>
        <a:off x="1109116" y="1028745"/>
        <a:ext cx="78395" cy="78395"/>
      </dsp:txXfrm>
    </dsp:sp>
    <dsp:sp modelId="{84CF4B68-C012-460C-971E-38D57CC32A0A}">
      <dsp:nvSpPr>
        <dsp:cNvPr id="0" name=""/>
        <dsp:cNvSpPr/>
      </dsp:nvSpPr>
      <dsp:spPr>
        <a:xfrm rot="16200000">
          <a:off x="-1120122" y="1353155"/>
          <a:ext cx="3192778" cy="94614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u-RU" sz="2000" b="1" kern="1200" spc="0" dirty="0"/>
            <a:t>Классификация</a:t>
          </a:r>
        </a:p>
        <a:p>
          <a:pPr marL="0" lvl="0" indent="0" algn="ctr" defTabSz="889000">
            <a:lnSpc>
              <a:spcPct val="90000"/>
            </a:lnSpc>
            <a:spcBef>
              <a:spcPct val="0"/>
            </a:spcBef>
            <a:spcAft>
              <a:spcPct val="35000"/>
            </a:spcAft>
            <a:buNone/>
          </a:pPr>
          <a:r>
            <a:rPr lang="ru-RU" sz="2000" b="1" kern="1200" spc="0" dirty="0"/>
            <a:t> Н. Д. </a:t>
          </a:r>
          <a:r>
            <a:rPr lang="ru-RU" sz="2000" b="1" kern="1200" spc="0" dirty="0" err="1"/>
            <a:t>Левитова</a:t>
          </a:r>
          <a:endParaRPr lang="ru-RU" sz="2000" b="1" kern="1200" spc="0" dirty="0"/>
        </a:p>
      </dsp:txBody>
      <dsp:txXfrm>
        <a:off x="-1120122" y="1353155"/>
        <a:ext cx="3192778" cy="946145"/>
      </dsp:txXfrm>
    </dsp:sp>
    <dsp:sp modelId="{7D8EC8C8-0F62-47BD-972F-B1F64D572121}">
      <dsp:nvSpPr>
        <dsp:cNvPr id="0" name=""/>
        <dsp:cNvSpPr/>
      </dsp:nvSpPr>
      <dsp:spPr>
        <a:xfrm>
          <a:off x="1347287" y="6344"/>
          <a:ext cx="1989739" cy="60662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Font typeface="Symbol" panose="05050102010706020507" pitchFamily="18" charset="2"/>
            <a:buNone/>
          </a:pPr>
          <a:r>
            <a:rPr lang="ru-RU" sz="1300" kern="1200" dirty="0"/>
            <a:t>личностные и ситуативные состояния </a:t>
          </a:r>
        </a:p>
      </dsp:txBody>
      <dsp:txXfrm>
        <a:off x="1347287" y="6344"/>
        <a:ext cx="1989739" cy="606627"/>
      </dsp:txXfrm>
    </dsp:sp>
    <dsp:sp modelId="{91316AD1-9A8B-4F19-A37F-F51DBE225F2B}">
      <dsp:nvSpPr>
        <dsp:cNvPr id="0" name=""/>
        <dsp:cNvSpPr/>
      </dsp:nvSpPr>
      <dsp:spPr>
        <a:xfrm>
          <a:off x="1347287" y="764629"/>
          <a:ext cx="1989739" cy="60662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Font typeface="Symbol" panose="05050102010706020507" pitchFamily="18" charset="2"/>
            <a:buNone/>
          </a:pPr>
          <a:r>
            <a:rPr lang="ru-RU" sz="1300" kern="1200" dirty="0"/>
            <a:t>осознанные и неосознанные состояния </a:t>
          </a:r>
        </a:p>
      </dsp:txBody>
      <dsp:txXfrm>
        <a:off x="1347287" y="764629"/>
        <a:ext cx="1989739" cy="606627"/>
      </dsp:txXfrm>
    </dsp:sp>
    <dsp:sp modelId="{79D480E5-88C1-45A2-8E43-0A426AAAB2B9}">
      <dsp:nvSpPr>
        <dsp:cNvPr id="0" name=""/>
        <dsp:cNvSpPr/>
      </dsp:nvSpPr>
      <dsp:spPr>
        <a:xfrm>
          <a:off x="1347287" y="1522914"/>
          <a:ext cx="1989739" cy="60662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Font typeface="Symbol" panose="05050102010706020507" pitchFamily="18" charset="2"/>
            <a:buNone/>
          </a:pPr>
          <a:r>
            <a:rPr lang="ru-RU" sz="1300" kern="1200" dirty="0"/>
            <a:t>поверхностные и глубокие состояния </a:t>
          </a:r>
        </a:p>
      </dsp:txBody>
      <dsp:txXfrm>
        <a:off x="1347287" y="1522914"/>
        <a:ext cx="1989739" cy="606627"/>
      </dsp:txXfrm>
    </dsp:sp>
    <dsp:sp modelId="{9BC40B0E-64DD-448B-90ED-B0405DC1939E}">
      <dsp:nvSpPr>
        <dsp:cNvPr id="0" name=""/>
        <dsp:cNvSpPr/>
      </dsp:nvSpPr>
      <dsp:spPr>
        <a:xfrm>
          <a:off x="1347287" y="2281199"/>
          <a:ext cx="1989739" cy="60662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Font typeface="Symbol" panose="05050102010706020507" pitchFamily="18" charset="2"/>
            <a:buNone/>
          </a:pPr>
          <a:r>
            <a:rPr lang="ru-RU" sz="1300" kern="1200" dirty="0"/>
            <a:t>короткие и долговременные состояния</a:t>
          </a:r>
        </a:p>
      </dsp:txBody>
      <dsp:txXfrm>
        <a:off x="1347287" y="2281199"/>
        <a:ext cx="1989739" cy="606627"/>
      </dsp:txXfrm>
    </dsp:sp>
    <dsp:sp modelId="{49D55047-B767-4E84-A71A-71D36F659492}">
      <dsp:nvSpPr>
        <dsp:cNvPr id="0" name=""/>
        <dsp:cNvSpPr/>
      </dsp:nvSpPr>
      <dsp:spPr>
        <a:xfrm>
          <a:off x="1347287" y="3039484"/>
          <a:ext cx="1989739" cy="60662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Font typeface="Symbol" panose="05050102010706020507" pitchFamily="18" charset="2"/>
            <a:buNone/>
          </a:pPr>
          <a:r>
            <a:rPr lang="ru-RU" sz="1300" kern="1200" dirty="0"/>
            <a:t>состояния положительного и отрицательного действия </a:t>
          </a:r>
        </a:p>
      </dsp:txBody>
      <dsp:txXfrm>
        <a:off x="1347287" y="3039484"/>
        <a:ext cx="1989739" cy="606627"/>
      </dsp:txXfrm>
    </dsp:sp>
  </dsp:spTree>
</dsp:drawing>
</file>

<file path=ppt/diagrams/layout1.xml><?xml version="1.0" encoding="utf-8"?>
<dgm:layoutDef xmlns:dgm="http://schemas.openxmlformats.org/drawingml/2006/diagram" xmlns:a="http://schemas.openxmlformats.org/drawingml/2006/main" uniqueId="urn:microsoft.com/office/officeart/2005/8/layout/pList2#1">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pList2#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4.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ru-RU"/>
              <a:t>Образец заголовка</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2A35257A-07F4-48CB-BBD2-C438687DAD8D}" type="datetimeFigureOut">
              <a:rPr lang="ru-RU" smtClean="0"/>
              <a:pPr/>
              <a:t>06.01.2024</a:t>
            </a:fld>
            <a:endParaRPr lang="ru-R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ru-R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3471F12-0276-4772-846D-9A26D9CC53B5}" type="slidenum">
              <a:rPr lang="ru-RU" smtClean="0"/>
              <a:pPr/>
              <a:t>‹#›</a:t>
            </a:fld>
            <a:endParaRPr lang="ru-RU"/>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46415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A35257A-07F4-48CB-BBD2-C438687DAD8D}" type="datetimeFigureOut">
              <a:rPr lang="ru-RU" smtClean="0"/>
              <a:pPr/>
              <a:t>06.01.2024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3471F12-0276-4772-846D-9A26D9CC53B5}" type="slidenum">
              <a:rPr lang="ru-RU" smtClean="0"/>
              <a:pPr/>
              <a:t>‹#›</a:t>
            </a:fld>
            <a:endParaRPr lang="ru-RU"/>
          </a:p>
        </p:txBody>
      </p:sp>
    </p:spTree>
    <p:extLst>
      <p:ext uri="{BB962C8B-B14F-4D97-AF65-F5344CB8AC3E}">
        <p14:creationId xmlns:p14="http://schemas.microsoft.com/office/powerpoint/2010/main" xmlns="" val="1541639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A35257A-07F4-48CB-BBD2-C438687DAD8D}" type="datetimeFigureOut">
              <a:rPr lang="ru-RU" smtClean="0"/>
              <a:pPr/>
              <a:t>06.01.2024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3471F12-0276-4772-846D-9A26D9CC53B5}" type="slidenum">
              <a:rPr lang="ru-RU" smtClean="0"/>
              <a:pPr/>
              <a:t>‹#›</a:t>
            </a:fld>
            <a:endParaRPr lang="ru-RU"/>
          </a:p>
        </p:txBody>
      </p:sp>
    </p:spTree>
    <p:extLst>
      <p:ext uri="{BB962C8B-B14F-4D97-AF65-F5344CB8AC3E}">
        <p14:creationId xmlns:p14="http://schemas.microsoft.com/office/powerpoint/2010/main" xmlns="" val="3131897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A35257A-07F4-48CB-BBD2-C438687DAD8D}" type="datetimeFigureOut">
              <a:rPr lang="ru-RU" smtClean="0"/>
              <a:pPr/>
              <a:t>06.01.2024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3471F12-0276-4772-846D-9A26D9CC53B5}" type="slidenum">
              <a:rPr lang="ru-RU" smtClean="0"/>
              <a:pPr/>
              <a:t>‹#›</a:t>
            </a:fld>
            <a:endParaRPr lang="ru-RU"/>
          </a:p>
        </p:txBody>
      </p:sp>
    </p:spTree>
    <p:extLst>
      <p:ext uri="{BB962C8B-B14F-4D97-AF65-F5344CB8AC3E}">
        <p14:creationId xmlns:p14="http://schemas.microsoft.com/office/powerpoint/2010/main" xmlns="" val="2609734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ru-RU"/>
              <a:t>Образец заголовка</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A35257A-07F4-48CB-BBD2-C438687DAD8D}" type="datetimeFigureOut">
              <a:rPr lang="ru-RU" smtClean="0"/>
              <a:pPr/>
              <a:t>06.01.2024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3471F12-0276-4772-846D-9A26D9CC53B5}" type="slidenum">
              <a:rPr lang="ru-RU" smtClean="0"/>
              <a:pPr/>
              <a:t>‹#›</a:t>
            </a:fld>
            <a:endParaRPr lang="ru-RU"/>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02480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2A35257A-07F4-48CB-BBD2-C438687DAD8D}" type="datetimeFigureOut">
              <a:rPr lang="ru-RU" smtClean="0"/>
              <a:pPr/>
              <a:t>06.01.2024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3471F12-0276-4772-846D-9A26D9CC53B5}" type="slidenum">
              <a:rPr lang="ru-RU" smtClean="0"/>
              <a:pPr/>
              <a:t>‹#›</a:t>
            </a:fld>
            <a:endParaRPr lang="ru-RU"/>
          </a:p>
        </p:txBody>
      </p:sp>
    </p:spTree>
    <p:extLst>
      <p:ext uri="{BB962C8B-B14F-4D97-AF65-F5344CB8AC3E}">
        <p14:creationId xmlns:p14="http://schemas.microsoft.com/office/powerpoint/2010/main" xmlns="" val="1897248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2A35257A-07F4-48CB-BBD2-C438687DAD8D}" type="datetimeFigureOut">
              <a:rPr lang="ru-RU" smtClean="0"/>
              <a:pPr/>
              <a:t>06.01.2024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3471F12-0276-4772-846D-9A26D9CC53B5}" type="slidenum">
              <a:rPr lang="ru-RU" smtClean="0"/>
              <a:pPr/>
              <a:t>‹#›</a:t>
            </a:fld>
            <a:endParaRPr lang="ru-RU"/>
          </a:p>
        </p:txBody>
      </p:sp>
    </p:spTree>
    <p:extLst>
      <p:ext uri="{BB962C8B-B14F-4D97-AF65-F5344CB8AC3E}">
        <p14:creationId xmlns:p14="http://schemas.microsoft.com/office/powerpoint/2010/main" xmlns="" val="3642007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2A35257A-07F4-48CB-BBD2-C438687DAD8D}" type="datetimeFigureOut">
              <a:rPr lang="ru-RU" smtClean="0"/>
              <a:pPr/>
              <a:t>06.01.2024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3471F12-0276-4772-846D-9A26D9CC53B5}" type="slidenum">
              <a:rPr lang="ru-RU" smtClean="0"/>
              <a:pPr/>
              <a:t>‹#›</a:t>
            </a:fld>
            <a:endParaRPr lang="ru-RU"/>
          </a:p>
        </p:txBody>
      </p:sp>
    </p:spTree>
    <p:extLst>
      <p:ext uri="{BB962C8B-B14F-4D97-AF65-F5344CB8AC3E}">
        <p14:creationId xmlns:p14="http://schemas.microsoft.com/office/powerpoint/2010/main" xmlns="" val="2961393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5257A-07F4-48CB-BBD2-C438687DAD8D}" type="datetimeFigureOut">
              <a:rPr lang="ru-RU" smtClean="0"/>
              <a:pPr/>
              <a:t>06.01.2024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3471F12-0276-4772-846D-9A26D9CC53B5}" type="slidenum">
              <a:rPr lang="ru-RU" smtClean="0"/>
              <a:pPr/>
              <a:t>‹#›</a:t>
            </a:fld>
            <a:endParaRPr lang="ru-RU"/>
          </a:p>
        </p:txBody>
      </p:sp>
    </p:spTree>
    <p:extLst>
      <p:ext uri="{BB962C8B-B14F-4D97-AF65-F5344CB8AC3E}">
        <p14:creationId xmlns:p14="http://schemas.microsoft.com/office/powerpoint/2010/main" xmlns="" val="1191579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ru-RU"/>
              <a:t>Образец заголовка</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2A35257A-07F4-48CB-BBD2-C438687DAD8D}" type="datetimeFigureOut">
              <a:rPr lang="ru-RU" smtClean="0"/>
              <a:pPr/>
              <a:t>06.01.2024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3471F12-0276-4772-846D-9A26D9CC53B5}" type="slidenum">
              <a:rPr lang="ru-RU" smtClean="0"/>
              <a:pPr/>
              <a:t>‹#›</a:t>
            </a:fld>
            <a:endParaRPr lang="ru-RU"/>
          </a:p>
        </p:txBody>
      </p:sp>
    </p:spTree>
    <p:extLst>
      <p:ext uri="{BB962C8B-B14F-4D97-AF65-F5344CB8AC3E}">
        <p14:creationId xmlns:p14="http://schemas.microsoft.com/office/powerpoint/2010/main" xmlns="" val="2074075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2A35257A-07F4-48CB-BBD2-C438687DAD8D}" type="datetimeFigureOut">
              <a:rPr lang="ru-RU" smtClean="0"/>
              <a:pPr/>
              <a:t>06.01.2024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3471F12-0276-4772-846D-9A26D9CC53B5}" type="slidenum">
              <a:rPr lang="ru-RU" smtClean="0"/>
              <a:pPr/>
              <a:t>‹#›</a:t>
            </a:fld>
            <a:endParaRPr lang="ru-RU"/>
          </a:p>
        </p:txBody>
      </p:sp>
    </p:spTree>
    <p:extLst>
      <p:ext uri="{BB962C8B-B14F-4D97-AF65-F5344CB8AC3E}">
        <p14:creationId xmlns:p14="http://schemas.microsoft.com/office/powerpoint/2010/main" xmlns="" val="1403908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2A35257A-07F4-48CB-BBD2-C438687DAD8D}" type="datetimeFigureOut">
              <a:rPr lang="ru-RU" smtClean="0"/>
              <a:pPr/>
              <a:t>06.01.2024</a:t>
            </a:fld>
            <a:endParaRPr lang="ru-RU"/>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43471F12-0276-4772-846D-9A26D9CC53B5}" type="slidenum">
              <a:rPr lang="ru-RU" smtClean="0"/>
              <a:pPr/>
              <a:t>‹#›</a:t>
            </a:fld>
            <a:endParaRPr lang="ru-RU"/>
          </a:p>
        </p:txBody>
      </p:sp>
    </p:spTree>
    <p:extLst>
      <p:ext uri="{BB962C8B-B14F-4D97-AF65-F5344CB8AC3E}">
        <p14:creationId xmlns:p14="http://schemas.microsoft.com/office/powerpoint/2010/main" xmlns="" val="8123952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7" Type="http://schemas.microsoft.com/office/2007/relationships/diagramDrawing" Target="../diagrams/drawing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3.xml"/><Relationship Id="rId13" Type="http://schemas.microsoft.com/office/2007/relationships/hdphoto" Target="../media/hdphoto5.wdp"/><Relationship Id="rId3" Type="http://schemas.openxmlformats.org/officeDocument/2006/relationships/diagramLayout" Target="../diagrams/layout2.xml"/><Relationship Id="rId7" Type="http://schemas.openxmlformats.org/officeDocument/2006/relationships/diagramLayout" Target="../diagrams/layout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diagramData" Target="../diagrams/data3.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image" Target="../media/image8.png"/><Relationship Id="rId4" Type="http://schemas.openxmlformats.org/officeDocument/2006/relationships/diagramQuickStyle" Target="../diagrams/quickStyle2.xml"/><Relationship Id="rId9" Type="http://schemas.openxmlformats.org/officeDocument/2006/relationships/diagramColors" Target="../diagrams/colors3.xml"/><Relationship Id="rId14" Type="http://schemas.microsoft.com/office/2007/relationships/diagramDrawing" Target="../diagrams/drawing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https://youtu.be/Or9FX6GzcgA?si=DhyMhKKgh-wthyq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8" Type="http://schemas.openxmlformats.org/officeDocument/2006/relationships/hyperlink" Target="https://youtu.be/eGYi37C5O6s?si=0mRKdIt2PW9thBgh" TargetMode="External"/><Relationship Id="rId3" Type="http://schemas.microsoft.com/office/2007/relationships/hdphoto" Target="../media/hdphoto6.wdp"/><Relationship Id="rId7" Type="http://schemas.openxmlformats.org/officeDocument/2006/relationships/diagramColors" Target="../diagrams/colors4.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10" Type="http://schemas.microsoft.com/office/2007/relationships/diagramDrawing" Target="../diagrams/drawing4.xml"/><Relationship Id="rId4" Type="http://schemas.openxmlformats.org/officeDocument/2006/relationships/diagramData" Target="../diagrams/data4.xml"/><Relationship Id="rId9" Type="http://schemas.openxmlformats.org/officeDocument/2006/relationships/hyperlink" Target="https://dzen.ru/a/WaKnxUjIXrU1mTrW"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9DE414C-0078-461C-8C53-DCE1D19927CC}"/>
              </a:ext>
            </a:extLst>
          </p:cNvPr>
          <p:cNvSpPr>
            <a:spLocks noGrp="1"/>
          </p:cNvSpPr>
          <p:nvPr>
            <p:ph type="ctrTitle"/>
          </p:nvPr>
        </p:nvSpPr>
        <p:spPr>
          <a:xfrm>
            <a:off x="2690069" y="1268541"/>
            <a:ext cx="6806781" cy="2352518"/>
          </a:xfrm>
        </p:spPr>
        <p:style>
          <a:lnRef idx="1">
            <a:schemeClr val="accent1"/>
          </a:lnRef>
          <a:fillRef idx="3">
            <a:schemeClr val="accent1"/>
          </a:fillRef>
          <a:effectRef idx="2">
            <a:schemeClr val="accent1"/>
          </a:effectRef>
          <a:fontRef idx="minor">
            <a:schemeClr val="lt1"/>
          </a:fontRef>
        </p:style>
        <p:txBody>
          <a:bodyPr/>
          <a:lstStyle/>
          <a:p>
            <a:r>
              <a:rPr lang="ru-RU" dirty="0"/>
              <a:t>Психические явления</a:t>
            </a:r>
          </a:p>
        </p:txBody>
      </p:sp>
      <p:sp>
        <p:nvSpPr>
          <p:cNvPr id="3" name="Подзаголовок 2">
            <a:extLst>
              <a:ext uri="{FF2B5EF4-FFF2-40B4-BE49-F238E27FC236}">
                <a16:creationId xmlns:a16="http://schemas.microsoft.com/office/drawing/2014/main" xmlns="" id="{E3ED7693-B753-4394-B695-D33C916585DC}"/>
              </a:ext>
            </a:extLst>
          </p:cNvPr>
          <p:cNvSpPr>
            <a:spLocks noGrp="1"/>
          </p:cNvSpPr>
          <p:nvPr>
            <p:ph type="subTitle" idx="1"/>
          </p:nvPr>
        </p:nvSpPr>
        <p:spPr/>
        <p:txBody>
          <a:bodyPr>
            <a:normAutofit/>
          </a:bodyPr>
          <a:lstStyle/>
          <a:p>
            <a:r>
              <a:rPr lang="ru-RU" dirty="0"/>
              <a:t> - невидимые нити, которые ткут ковер нашего внутреннего мира, раскрывая перед нами удивительный узор чувств, мыслей и восприятий</a:t>
            </a:r>
          </a:p>
        </p:txBody>
      </p:sp>
      <p:sp>
        <p:nvSpPr>
          <p:cNvPr id="5" name="Прямоугольник 4">
            <a:extLst>
              <a:ext uri="{FF2B5EF4-FFF2-40B4-BE49-F238E27FC236}">
                <a16:creationId xmlns:a16="http://schemas.microsoft.com/office/drawing/2014/main" xmlns="" id="{F13166CF-FD37-48A5-A287-2CFDE181A4CE}"/>
              </a:ext>
            </a:extLst>
          </p:cNvPr>
          <p:cNvSpPr/>
          <p:nvPr/>
        </p:nvSpPr>
        <p:spPr>
          <a:xfrm>
            <a:off x="9594166" y="5726097"/>
            <a:ext cx="2299183" cy="830997"/>
          </a:xfrm>
          <a:prstGeom prst="rect">
            <a:avLst/>
          </a:prstGeom>
        </p:spPr>
        <p:txBody>
          <a:bodyPr wrap="square">
            <a:spAutoFit/>
          </a:bodyPr>
          <a:lstStyle/>
          <a:p>
            <a:pPr algn="r"/>
            <a:r>
              <a:rPr lang="ru-RU" sz="1600" dirty="0">
                <a:solidFill>
                  <a:schemeClr val="bg1"/>
                </a:solidFill>
              </a:rPr>
              <a:t>выполнила:</a:t>
            </a:r>
          </a:p>
          <a:p>
            <a:pPr algn="r"/>
            <a:r>
              <a:rPr lang="ru-RU" sz="1600" dirty="0">
                <a:solidFill>
                  <a:schemeClr val="bg1"/>
                </a:solidFill>
              </a:rPr>
              <a:t>Пещерова </a:t>
            </a:r>
            <a:r>
              <a:rPr lang="ru-RU" sz="1600" dirty="0" smtClean="0">
                <a:solidFill>
                  <a:schemeClr val="bg1"/>
                </a:solidFill>
              </a:rPr>
              <a:t>Н.Н.,</a:t>
            </a:r>
          </a:p>
          <a:p>
            <a:pPr algn="r"/>
            <a:r>
              <a:rPr lang="ru-RU" sz="1600" dirty="0" smtClean="0">
                <a:solidFill>
                  <a:schemeClr val="bg1"/>
                </a:solidFill>
              </a:rPr>
              <a:t>у</a:t>
            </a:r>
            <a:r>
              <a:rPr lang="ru-RU" sz="1600" dirty="0" smtClean="0">
                <a:solidFill>
                  <a:schemeClr val="bg1"/>
                </a:solidFill>
              </a:rPr>
              <a:t>читель-дефектолог</a:t>
            </a:r>
            <a:endParaRPr lang="ru-RU" sz="1600" dirty="0">
              <a:solidFill>
                <a:schemeClr val="bg1"/>
              </a:solidFill>
            </a:endParaRPr>
          </a:p>
        </p:txBody>
      </p:sp>
    </p:spTree>
    <p:extLst>
      <p:ext uri="{BB962C8B-B14F-4D97-AF65-F5344CB8AC3E}">
        <p14:creationId xmlns:p14="http://schemas.microsoft.com/office/powerpoint/2010/main" xmlns="" val="15125834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AF2F8C6-87E0-46F8-BA29-EF66D27D8335}"/>
              </a:ext>
            </a:extLst>
          </p:cNvPr>
          <p:cNvSpPr>
            <a:spLocks noGrp="1"/>
          </p:cNvSpPr>
          <p:nvPr>
            <p:ph type="title"/>
          </p:nvPr>
        </p:nvSpPr>
        <p:spPr>
          <a:xfrm>
            <a:off x="1216152" y="748110"/>
            <a:ext cx="5257800" cy="1356360"/>
          </a:xfrm>
        </p:spPr>
        <p:txBody>
          <a:bodyPr/>
          <a:lstStyle/>
          <a:p>
            <a:r>
              <a:rPr lang="ru-RU"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Психические состояния </a:t>
            </a:r>
          </a:p>
        </p:txBody>
      </p:sp>
      <p:sp>
        <p:nvSpPr>
          <p:cNvPr id="7" name="Выноска: линия с границей и чертой 6">
            <a:extLst>
              <a:ext uri="{FF2B5EF4-FFF2-40B4-BE49-F238E27FC236}">
                <a16:creationId xmlns:a16="http://schemas.microsoft.com/office/drawing/2014/main" xmlns="" id="{65BE0257-5D6F-4F73-9C14-29BF6678C7E1}"/>
              </a:ext>
            </a:extLst>
          </p:cNvPr>
          <p:cNvSpPr/>
          <p:nvPr/>
        </p:nvSpPr>
        <p:spPr>
          <a:xfrm>
            <a:off x="6016842" y="838994"/>
            <a:ext cx="4616387" cy="2031325"/>
          </a:xfrm>
          <a:prstGeom prst="accentBorderCallout1">
            <a:avLst>
              <a:gd name="adj1" fmla="val 66824"/>
              <a:gd name="adj2" fmla="val -3141"/>
              <a:gd name="adj3" fmla="val 40086"/>
              <a:gd name="adj4" fmla="val -3565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ln w="0"/>
              <a:solidFill>
                <a:schemeClr val="accent1"/>
              </a:solidFill>
              <a:effectLst>
                <a:outerShdw blurRad="38100" dist="25400" dir="5400000" algn="ctr" rotWithShape="0">
                  <a:srgbClr val="6E747A">
                    <a:alpha val="43000"/>
                  </a:srgbClr>
                </a:outerShdw>
              </a:effectLst>
            </a:endParaRPr>
          </a:p>
        </p:txBody>
      </p:sp>
      <p:sp>
        <p:nvSpPr>
          <p:cNvPr id="8" name="TextBox 7">
            <a:extLst>
              <a:ext uri="{FF2B5EF4-FFF2-40B4-BE49-F238E27FC236}">
                <a16:creationId xmlns:a16="http://schemas.microsoft.com/office/drawing/2014/main" xmlns="" id="{6E294452-7C3D-4CC4-9729-8A5AF59982A5}"/>
              </a:ext>
            </a:extLst>
          </p:cNvPr>
          <p:cNvSpPr txBox="1"/>
          <p:nvPr/>
        </p:nvSpPr>
        <p:spPr>
          <a:xfrm>
            <a:off x="6347713" y="838994"/>
            <a:ext cx="4287914" cy="2031325"/>
          </a:xfrm>
          <a:prstGeom prst="rect">
            <a:avLst/>
          </a:prstGeom>
          <a:noFill/>
        </p:spPr>
        <p:txBody>
          <a:bodyPr wrap="square" rtlCol="0">
            <a:spAutoFit/>
          </a:bodyPr>
          <a:lstStyle/>
          <a:p>
            <a:r>
              <a:rPr lang="ru-RU" dirty="0">
                <a:solidFill>
                  <a:schemeClr val="bg1"/>
                </a:solidFill>
              </a:rPr>
              <a:t>– определенный режим человеческой деятельности, который имеет определенные энергетические особенности и систему психологических фильтров, которая помогает воспринимать окружающую действительность</a:t>
            </a:r>
          </a:p>
        </p:txBody>
      </p:sp>
      <p:graphicFrame>
        <p:nvGraphicFramePr>
          <p:cNvPr id="11" name="Объект 10">
            <a:extLst>
              <a:ext uri="{FF2B5EF4-FFF2-40B4-BE49-F238E27FC236}">
                <a16:creationId xmlns:a16="http://schemas.microsoft.com/office/drawing/2014/main" xmlns="" id="{B80E7712-2067-463A-AB01-4D8BB6D18562}"/>
              </a:ext>
            </a:extLst>
          </p:cNvPr>
          <p:cNvGraphicFramePr>
            <a:graphicFrameLocks noGrp="1"/>
          </p:cNvGraphicFramePr>
          <p:nvPr>
            <p:ph idx="1"/>
            <p:extLst>
              <p:ext uri="{D42A27DB-BD31-4B8C-83A1-F6EECF244321}">
                <p14:modId xmlns:p14="http://schemas.microsoft.com/office/powerpoint/2010/main" xmlns="" val="2642864077"/>
              </p:ext>
            </p:extLst>
          </p:nvPr>
        </p:nvGraphicFramePr>
        <p:xfrm>
          <a:off x="1764438" y="2597522"/>
          <a:ext cx="3340222" cy="36524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098" name="Picture 2" descr="https://upload.wikimedia.org/wikipedia/ru/thumb/f/f0/%D0%9D%D0%B8%D0%BA%D0%BE%D0%BB%D0%B0%D0%B9_%D0%94%D0%BC%D0%B8%D1%82%D1%80%D0%B8%D0%B5%D0%B2%D0%B8%D1%87_%D0%9B%D0%B5%D0%B2%D0%B8%D1%82%D0%BE%D0%B2.jpg/250px-%D0%9D%D0%B8%D0%BA%D0%BE%D0%BB%D0%B0%D0%B9_%D0%94%D0%BC%D0%B8%D1%82%D1%80%D0%B8%D0%B5%D0%B2%D0%B8%D1%87_%D0%9B%D0%B5%D0%B2%D0%B8%D1%82%D0%BE%D0%B2.jpg">
            <a:extLst>
              <a:ext uri="{FF2B5EF4-FFF2-40B4-BE49-F238E27FC236}">
                <a16:creationId xmlns:a16="http://schemas.microsoft.com/office/drawing/2014/main" xmlns="" id="{194A07AB-4A8D-407B-9748-93805AE45498}"/>
              </a:ext>
            </a:extLst>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329332" y="3627025"/>
            <a:ext cx="2142936" cy="26229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078527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8A46E6A-C9D3-43A6-B421-584E3A984A3C}"/>
              </a:ext>
            </a:extLst>
          </p:cNvPr>
          <p:cNvSpPr>
            <a:spLocks noGrp="1"/>
          </p:cNvSpPr>
          <p:nvPr>
            <p:ph type="ctrTitle"/>
          </p:nvPr>
        </p:nvSpPr>
        <p:spPr>
          <a:xfrm>
            <a:off x="3347812" y="1189607"/>
            <a:ext cx="8461354" cy="2684061"/>
          </a:xfrm>
        </p:spPr>
        <p:txBody>
          <a:bodyPr>
            <a:normAutofit/>
          </a:bodyPr>
          <a:lstStyle/>
          <a:p>
            <a:r>
              <a:rPr lang="ru-RU" sz="6600" dirty="0"/>
              <a:t>Благодарю за внимание!</a:t>
            </a:r>
          </a:p>
        </p:txBody>
      </p:sp>
      <p:pic>
        <p:nvPicPr>
          <p:cNvPr id="10242" name="Picture 2" descr="Пин содержит это изображение: Девушка в цветах">
            <a:extLst>
              <a:ext uri="{FF2B5EF4-FFF2-40B4-BE49-F238E27FC236}">
                <a16:creationId xmlns:a16="http://schemas.microsoft.com/office/drawing/2014/main" xmlns="" id="{64FA763F-6A6F-40CA-B247-9DEE355A2E7E}"/>
              </a:ext>
            </a:extLst>
          </p:cNvPr>
          <p:cNvPicPr>
            <a:picLocks noChangeAspect="1" noChangeArrowheads="1"/>
          </p:cNvPicPr>
          <p:nvPr/>
        </p:nvPicPr>
        <p:blipFill>
          <a:blip r:embed="rId2">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val="0"/>
              </a:ext>
            </a:extLst>
          </a:blip>
          <a:srcRect/>
          <a:stretch>
            <a:fillRect/>
          </a:stretch>
        </p:blipFill>
        <p:spPr bwMode="auto">
          <a:xfrm>
            <a:off x="1216797" y="2130640"/>
            <a:ext cx="3130386" cy="387318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202652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Фон для сторис шаблон идея для сторис оформление дизайн сториз в инстаграм для сторис светло зелёный фон эстетика Instagram aesthetic stories stickers ideas для косметолога бьюти мастера маникюр бровист массаж идеи оформления сторис сторисмейкер обои депиляция шугаринг гель для очищения кожи косметик эстетист косметология косметолог бьюти мастер эксперт фитнес тренер нутрициолог продвижение в интернете онлайн фон скачать бесплатно">
            <a:extLst>
              <a:ext uri="{FF2B5EF4-FFF2-40B4-BE49-F238E27FC236}">
                <a16:creationId xmlns:a16="http://schemas.microsoft.com/office/drawing/2014/main" xmlns="" id="{A1FFBF2F-42FF-45E8-8B7E-9D25DAFBDC1F}"/>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180238" y="1422388"/>
            <a:ext cx="2777983" cy="519609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Заголовок 1">
            <a:extLst>
              <a:ext uri="{FF2B5EF4-FFF2-40B4-BE49-F238E27FC236}">
                <a16:creationId xmlns:a16="http://schemas.microsoft.com/office/drawing/2014/main" xmlns="" id="{C3EEB5FF-E897-4FF3-89FD-6745858F1C1A}"/>
              </a:ext>
            </a:extLst>
          </p:cNvPr>
          <p:cNvSpPr>
            <a:spLocks noGrp="1"/>
          </p:cNvSpPr>
          <p:nvPr>
            <p:ph type="title"/>
          </p:nvPr>
        </p:nvSpPr>
        <p:spPr>
          <a:xfrm>
            <a:off x="-239697" y="609600"/>
            <a:ext cx="12553025" cy="1356360"/>
          </a:xfrm>
        </p:spPr>
        <p:style>
          <a:lnRef idx="3">
            <a:schemeClr val="lt1"/>
          </a:lnRef>
          <a:fillRef idx="1">
            <a:schemeClr val="accent1"/>
          </a:fillRef>
          <a:effectRef idx="1">
            <a:schemeClr val="accent1"/>
          </a:effectRef>
          <a:fontRef idx="minor">
            <a:schemeClr val="lt1"/>
          </a:fontRef>
        </p:style>
        <p:txBody>
          <a:bodyPr/>
          <a:lstStyle/>
          <a:p>
            <a:r>
              <a:rPr lang="en-US" dirty="0"/>
              <a:t>                   </a:t>
            </a:r>
            <a:r>
              <a:rPr lang="ru-RU" dirty="0"/>
              <a:t>Основные компоненты:</a:t>
            </a:r>
          </a:p>
        </p:txBody>
      </p:sp>
      <p:sp>
        <p:nvSpPr>
          <p:cNvPr id="3" name="Объект 2">
            <a:extLst>
              <a:ext uri="{FF2B5EF4-FFF2-40B4-BE49-F238E27FC236}">
                <a16:creationId xmlns:a16="http://schemas.microsoft.com/office/drawing/2014/main" xmlns="" id="{53A9E0AD-8233-47F2-9E94-5050F8E7AEAC}"/>
              </a:ext>
            </a:extLst>
          </p:cNvPr>
          <p:cNvSpPr>
            <a:spLocks noGrp="1"/>
          </p:cNvSpPr>
          <p:nvPr>
            <p:ph idx="1"/>
          </p:nvPr>
        </p:nvSpPr>
        <p:spPr>
          <a:xfrm>
            <a:off x="1861727" y="2360721"/>
            <a:ext cx="3988293" cy="4038600"/>
          </a:xfrm>
        </p:spPr>
        <p:txBody>
          <a:bodyPr>
            <a:normAutofit/>
          </a:bodyPr>
          <a:lstStyle/>
          <a:p>
            <a:pPr>
              <a:buFont typeface="Wingdings" panose="05000000000000000000" pitchFamily="2" charset="2"/>
              <a:buChar char="q"/>
            </a:pPr>
            <a:r>
              <a:rPr lang="ru-RU" sz="2800" dirty="0"/>
              <a:t>психические процессы</a:t>
            </a:r>
          </a:p>
          <a:p>
            <a:pPr marL="45720" indent="0">
              <a:buNone/>
            </a:pPr>
            <a:endParaRPr lang="ru-RU" sz="2800" dirty="0"/>
          </a:p>
          <a:p>
            <a:pPr>
              <a:buFont typeface="Wingdings" panose="05000000000000000000" pitchFamily="2" charset="2"/>
              <a:buChar char="q"/>
            </a:pPr>
            <a:r>
              <a:rPr lang="ru-RU" sz="2800" dirty="0"/>
              <a:t>психические состояния</a:t>
            </a:r>
          </a:p>
          <a:p>
            <a:pPr marL="45720" indent="0">
              <a:buNone/>
            </a:pPr>
            <a:endParaRPr lang="ru-RU" sz="2800" dirty="0"/>
          </a:p>
          <a:p>
            <a:pPr>
              <a:buFont typeface="Wingdings" panose="05000000000000000000" pitchFamily="2" charset="2"/>
              <a:buChar char="q"/>
            </a:pPr>
            <a:r>
              <a:rPr lang="ru-RU" sz="2800" dirty="0"/>
              <a:t>психические свойства личности </a:t>
            </a:r>
          </a:p>
        </p:txBody>
      </p:sp>
      <p:pic>
        <p:nvPicPr>
          <p:cNvPr id="8" name="Picture 2" descr="https://i.pinimg.com/564x/08/8b/b2/088bb25561cab8bad903262bccc049fe.jpg">
            <a:extLst>
              <a:ext uri="{FF2B5EF4-FFF2-40B4-BE49-F238E27FC236}">
                <a16:creationId xmlns:a16="http://schemas.microsoft.com/office/drawing/2014/main" xmlns="" id="{AAAC4DF5-E29C-4566-B8C3-CA7584B5286E}"/>
              </a:ext>
            </a:extLst>
          </p:cNvPr>
          <p:cNvPicPr>
            <a:picLocks noChangeAspect="1" noChangeArrowheads="1"/>
          </p:cNvPicPr>
          <p:nvPr/>
        </p:nvPicPr>
        <p:blipFill>
          <a:blip r:embed="rId3">
            <a:duotone>
              <a:prstClr val="black"/>
              <a:srgbClr val="D9C3A5">
                <a:tint val="50000"/>
                <a:satMod val="180000"/>
              </a:srgbClr>
            </a:duotone>
            <a:extLst>
              <a:ext uri="{28A0092B-C50C-407E-A947-70E740481C1C}">
                <a14:useLocalDpi xmlns:a14="http://schemas.microsoft.com/office/drawing/2010/main" xmlns="" val="0"/>
              </a:ext>
            </a:extLst>
          </a:blip>
          <a:srcRect/>
          <a:stretch>
            <a:fillRect/>
          </a:stretch>
        </p:blipFill>
        <p:spPr bwMode="auto">
          <a:xfrm>
            <a:off x="6844683" y="2611567"/>
            <a:ext cx="2538098" cy="336130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xmlns="" val="39035508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AF2F8C6-87E0-46F8-BA29-EF66D27D8335}"/>
              </a:ext>
            </a:extLst>
          </p:cNvPr>
          <p:cNvSpPr>
            <a:spLocks noGrp="1"/>
          </p:cNvSpPr>
          <p:nvPr>
            <p:ph type="title"/>
          </p:nvPr>
        </p:nvSpPr>
        <p:spPr>
          <a:xfrm>
            <a:off x="1143000" y="609598"/>
            <a:ext cx="5257800" cy="1356360"/>
          </a:xfrm>
        </p:spPr>
        <p:txBody>
          <a:bodyPr/>
          <a:lstStyle/>
          <a:p>
            <a:r>
              <a:rPr lang="ru-RU"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Психические процессы</a:t>
            </a:r>
          </a:p>
        </p:txBody>
      </p:sp>
      <p:graphicFrame>
        <p:nvGraphicFramePr>
          <p:cNvPr id="15" name="Объект 14">
            <a:extLst>
              <a:ext uri="{FF2B5EF4-FFF2-40B4-BE49-F238E27FC236}">
                <a16:creationId xmlns:a16="http://schemas.microsoft.com/office/drawing/2014/main" xmlns="" id="{A50DB39A-CEDB-46EF-9D16-61E4E23D51AF}"/>
              </a:ext>
            </a:extLst>
          </p:cNvPr>
          <p:cNvGraphicFramePr>
            <a:graphicFrameLocks noGrp="1"/>
          </p:cNvGraphicFramePr>
          <p:nvPr>
            <p:ph idx="1"/>
            <p:extLst>
              <p:ext uri="{D42A27DB-BD31-4B8C-83A1-F6EECF244321}">
                <p14:modId xmlns:p14="http://schemas.microsoft.com/office/powerpoint/2010/main" xmlns="" val="2490219552"/>
              </p:ext>
            </p:extLst>
          </p:nvPr>
        </p:nvGraphicFramePr>
        <p:xfrm>
          <a:off x="1143000" y="2057400"/>
          <a:ext cx="9872663"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Выноска: линия с границей и чертой 6">
            <a:extLst>
              <a:ext uri="{FF2B5EF4-FFF2-40B4-BE49-F238E27FC236}">
                <a16:creationId xmlns:a16="http://schemas.microsoft.com/office/drawing/2014/main" xmlns="" id="{65BE0257-5D6F-4F73-9C14-29BF6678C7E1}"/>
              </a:ext>
            </a:extLst>
          </p:cNvPr>
          <p:cNvSpPr/>
          <p:nvPr/>
        </p:nvSpPr>
        <p:spPr>
          <a:xfrm>
            <a:off x="5726098" y="740692"/>
            <a:ext cx="4190261" cy="1094173"/>
          </a:xfrm>
          <a:prstGeom prst="accentBorderCallout1">
            <a:avLst>
              <a:gd name="adj1" fmla="val 18750"/>
              <a:gd name="adj2" fmla="val -8333"/>
              <a:gd name="adj3" fmla="val 82479"/>
              <a:gd name="adj4" fmla="val -4084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ln w="0"/>
              <a:solidFill>
                <a:schemeClr val="accent1"/>
              </a:solidFill>
              <a:effectLst>
                <a:outerShdw blurRad="38100" dist="25400" dir="5400000" algn="ctr" rotWithShape="0">
                  <a:srgbClr val="6E747A">
                    <a:alpha val="43000"/>
                  </a:srgbClr>
                </a:outerShdw>
              </a:effectLst>
            </a:endParaRPr>
          </a:p>
        </p:txBody>
      </p:sp>
      <p:sp>
        <p:nvSpPr>
          <p:cNvPr id="8" name="TextBox 7">
            <a:extLst>
              <a:ext uri="{FF2B5EF4-FFF2-40B4-BE49-F238E27FC236}">
                <a16:creationId xmlns:a16="http://schemas.microsoft.com/office/drawing/2014/main" xmlns="" id="{6E294452-7C3D-4CC4-9729-8A5AF59982A5}"/>
              </a:ext>
            </a:extLst>
          </p:cNvPr>
          <p:cNvSpPr txBox="1"/>
          <p:nvPr/>
        </p:nvSpPr>
        <p:spPr>
          <a:xfrm>
            <a:off x="5726098" y="826114"/>
            <a:ext cx="4287914" cy="923330"/>
          </a:xfrm>
          <a:prstGeom prst="rect">
            <a:avLst/>
          </a:prstGeom>
          <a:noFill/>
        </p:spPr>
        <p:txBody>
          <a:bodyPr wrap="square" rtlCol="0">
            <a:spAutoFit/>
          </a:bodyPr>
          <a:lstStyle/>
          <a:p>
            <a:pPr algn="ctr"/>
            <a:r>
              <a:rPr lang="ru-RU" dirty="0">
                <a:solidFill>
                  <a:schemeClr val="bg1"/>
                </a:solidFill>
              </a:rPr>
              <a:t>– течение психического явления, имеющего начало, развитие, конец, проявляющиеся в виде реакции.</a:t>
            </a:r>
          </a:p>
        </p:txBody>
      </p:sp>
    </p:spTree>
    <p:extLst>
      <p:ext uri="{BB962C8B-B14F-4D97-AF65-F5344CB8AC3E}">
        <p14:creationId xmlns:p14="http://schemas.microsoft.com/office/powerpoint/2010/main" xmlns="" val="4119325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BE5A57E-0C54-49E6-B35B-EE03B2CCB01F}"/>
              </a:ext>
            </a:extLst>
          </p:cNvPr>
          <p:cNvSpPr>
            <a:spLocks noGrp="1"/>
          </p:cNvSpPr>
          <p:nvPr>
            <p:ph type="title"/>
          </p:nvPr>
        </p:nvSpPr>
        <p:spPr>
          <a:xfrm>
            <a:off x="1214023" y="855216"/>
            <a:ext cx="5639539" cy="571130"/>
          </a:xfrm>
        </p:spPr>
        <p:txBody>
          <a:bodyPr>
            <a:noAutofit/>
          </a:bodyPr>
          <a:lstStyle/>
          <a:p>
            <a:r>
              <a:rPr lang="ru-RU"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Это интересно знать! </a:t>
            </a:r>
          </a:p>
        </p:txBody>
      </p:sp>
      <p:sp>
        <p:nvSpPr>
          <p:cNvPr id="3" name="Объект 2">
            <a:extLst>
              <a:ext uri="{FF2B5EF4-FFF2-40B4-BE49-F238E27FC236}">
                <a16:creationId xmlns:a16="http://schemas.microsoft.com/office/drawing/2014/main" xmlns="" id="{35B9893A-A825-49B7-A937-9962B015F4B3}"/>
              </a:ext>
            </a:extLst>
          </p:cNvPr>
          <p:cNvSpPr>
            <a:spLocks noGrp="1"/>
          </p:cNvSpPr>
          <p:nvPr>
            <p:ph idx="1"/>
          </p:nvPr>
        </p:nvSpPr>
        <p:spPr>
          <a:xfrm>
            <a:off x="1143001" y="2057400"/>
            <a:ext cx="6465162" cy="3659819"/>
          </a:xfrm>
        </p:spPr>
        <p:txBody>
          <a:bodyPr/>
          <a:lstStyle/>
          <a:p>
            <a:r>
              <a:rPr lang="ru-RU" dirty="0"/>
              <a:t>обеспечивает </a:t>
            </a:r>
            <a:r>
              <a:rPr lang="ru-RU" b="1" dirty="0"/>
              <a:t>формирование знаний</a:t>
            </a:r>
            <a:r>
              <a:rPr lang="ru-RU" dirty="0"/>
              <a:t> и первичную </a:t>
            </a:r>
            <a:r>
              <a:rPr lang="ru-RU" b="1" dirty="0"/>
              <a:t>регуляцию поведения </a:t>
            </a:r>
            <a:r>
              <a:rPr lang="ru-RU" dirty="0"/>
              <a:t>и деятельности человека</a:t>
            </a:r>
          </a:p>
          <a:p>
            <a:r>
              <a:rPr lang="ru-RU" b="1" dirty="0"/>
              <a:t>взаимосвязаны</a:t>
            </a:r>
            <a:r>
              <a:rPr lang="ru-RU" dirty="0"/>
              <a:t> и составляют </a:t>
            </a:r>
            <a:r>
              <a:rPr lang="ru-RU" b="1" dirty="0"/>
              <a:t>единый поток сознания</a:t>
            </a:r>
            <a:r>
              <a:rPr lang="ru-RU" dirty="0"/>
              <a:t>, обеспечивающий адекватное отражение действительности и осуществление различных видов деятельности</a:t>
            </a:r>
          </a:p>
          <a:p>
            <a:r>
              <a:rPr lang="ru-RU" dirty="0"/>
              <a:t>протекают с </a:t>
            </a:r>
            <a:r>
              <a:rPr lang="ru-RU" b="1" dirty="0"/>
              <a:t>различной быстротой </a:t>
            </a:r>
            <a:r>
              <a:rPr lang="ru-RU" dirty="0"/>
              <a:t>и интенсивностью в зависимости от особых внешних воздействий и состояний личности.</a:t>
            </a:r>
          </a:p>
          <a:p>
            <a:endParaRPr lang="ru-RU" dirty="0"/>
          </a:p>
        </p:txBody>
      </p:sp>
      <p:sp>
        <p:nvSpPr>
          <p:cNvPr id="4" name="TextBox 3">
            <a:extLst>
              <a:ext uri="{FF2B5EF4-FFF2-40B4-BE49-F238E27FC236}">
                <a16:creationId xmlns:a16="http://schemas.microsoft.com/office/drawing/2014/main" xmlns="" id="{DFE83273-05E0-4656-B07D-BE20452CB891}"/>
              </a:ext>
            </a:extLst>
          </p:cNvPr>
          <p:cNvSpPr txBox="1"/>
          <p:nvPr/>
        </p:nvSpPr>
        <p:spPr>
          <a:xfrm>
            <a:off x="1331651" y="1280207"/>
            <a:ext cx="8682361" cy="461665"/>
          </a:xfrm>
          <a:prstGeom prst="rect">
            <a:avLst/>
          </a:prstGeom>
          <a:noFill/>
        </p:spPr>
        <p:txBody>
          <a:bodyPr wrap="square" rtlCol="0">
            <a:spAutoFit/>
          </a:bodyPr>
          <a:lstStyle/>
          <a:p>
            <a:r>
              <a:rPr lang="ru-RU" sz="2400" dirty="0">
                <a:solidFill>
                  <a:srgbClr val="A5B592"/>
                </a:solidFill>
                <a:ea typeface="+mj-ea"/>
                <a:cs typeface="+mj-cs"/>
              </a:rPr>
              <a:t>(о функциях психических процессов)</a:t>
            </a:r>
            <a:endParaRPr lang="ru-RU" sz="1200" dirty="0"/>
          </a:p>
        </p:txBody>
      </p:sp>
      <p:pic>
        <p:nvPicPr>
          <p:cNvPr id="3074" name="Picture 2" descr="Пин содержит это изображение: ">
            <a:extLst>
              <a:ext uri="{FF2B5EF4-FFF2-40B4-BE49-F238E27FC236}">
                <a16:creationId xmlns:a16="http://schemas.microsoft.com/office/drawing/2014/main" xmlns="" id="{9FAE8275-FE26-44C2-B68D-52D67D882A8E}"/>
              </a:ext>
            </a:extLst>
          </p:cNvPr>
          <p:cNvPicPr>
            <a:picLocks noChangeAspect="1" noChangeArrowheads="1"/>
          </p:cNvPicPr>
          <p:nvPr/>
        </p:nvPicPr>
        <p:blipFill>
          <a:blip r:embed="rId2">
            <a:extLst>
              <a:ext uri="{BEBA8EAE-BF5A-486C-A8C5-ECC9F3942E4B}">
                <a14:imgProps xmlns:a14="http://schemas.microsoft.com/office/drawing/2010/main" xmlns="">
                  <a14:imgLayer r:embed="rId3">
                    <a14:imgEffect>
                      <a14:saturation sat="66000"/>
                    </a14:imgEffect>
                    <a14:imgEffect>
                      <a14:brightnessContrast contrast="-20000"/>
                    </a14:imgEffect>
                  </a14:imgLayer>
                </a14:imgProps>
              </a:ext>
              <a:ext uri="{28A0092B-C50C-407E-A947-70E740481C1C}">
                <a14:useLocalDpi xmlns:a14="http://schemas.microsoft.com/office/drawing/2010/main" xmlns="" val="0"/>
              </a:ext>
            </a:extLst>
          </a:blip>
          <a:srcRect/>
          <a:stretch>
            <a:fillRect/>
          </a:stretch>
        </p:blipFill>
        <p:spPr bwMode="auto">
          <a:xfrm rot="17062032">
            <a:off x="7862907" y="1187952"/>
            <a:ext cx="3264999" cy="4081248"/>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3076" name="Picture 4" descr="https://i.pinimg.com/564x/26/95/77/26957764b59d0c80a4be4f046f38317a.jpg">
            <a:extLst>
              <a:ext uri="{FF2B5EF4-FFF2-40B4-BE49-F238E27FC236}">
                <a16:creationId xmlns:a16="http://schemas.microsoft.com/office/drawing/2014/main" xmlns="" id="{559EF03B-8232-4F8E-A77F-ACC34E073981}"/>
              </a:ext>
            </a:extLst>
          </p:cNvPr>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455" t="13761" r="3766" b="10855"/>
          <a:stretch/>
        </p:blipFill>
        <p:spPr bwMode="auto">
          <a:xfrm flipH="1">
            <a:off x="8012835" y="2017269"/>
            <a:ext cx="3107184" cy="242261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975398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AF2F8C6-87E0-46F8-BA29-EF66D27D8335}"/>
              </a:ext>
            </a:extLst>
          </p:cNvPr>
          <p:cNvSpPr>
            <a:spLocks noGrp="1"/>
          </p:cNvSpPr>
          <p:nvPr>
            <p:ph type="title"/>
          </p:nvPr>
        </p:nvSpPr>
        <p:spPr>
          <a:xfrm>
            <a:off x="6834280" y="837429"/>
            <a:ext cx="4279036" cy="1763728"/>
          </a:xfrm>
        </p:spPr>
        <p:txBody>
          <a:bodyPr>
            <a:noAutofit/>
          </a:bodyPr>
          <a:lstStyle/>
          <a:p>
            <a:pPr algn="ctr"/>
            <a:r>
              <a:rPr lang="ru-RU"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Психические свойства личности</a:t>
            </a:r>
          </a:p>
        </p:txBody>
      </p:sp>
      <p:graphicFrame>
        <p:nvGraphicFramePr>
          <p:cNvPr id="15" name="Объект 14">
            <a:extLst>
              <a:ext uri="{FF2B5EF4-FFF2-40B4-BE49-F238E27FC236}">
                <a16:creationId xmlns:a16="http://schemas.microsoft.com/office/drawing/2014/main" xmlns="" id="{A50DB39A-CEDB-46EF-9D16-61E4E23D51AF}"/>
              </a:ext>
            </a:extLst>
          </p:cNvPr>
          <p:cNvGraphicFramePr>
            <a:graphicFrameLocks noGrp="1"/>
          </p:cNvGraphicFramePr>
          <p:nvPr>
            <p:ph idx="1"/>
            <p:extLst>
              <p:ext uri="{D42A27DB-BD31-4B8C-83A1-F6EECF244321}">
                <p14:modId xmlns:p14="http://schemas.microsoft.com/office/powerpoint/2010/main" xmlns="" val="4031026869"/>
              </p:ext>
            </p:extLst>
          </p:nvPr>
        </p:nvGraphicFramePr>
        <p:xfrm>
          <a:off x="1143000" y="2057400"/>
          <a:ext cx="9872663"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Выноска: линия с границей и чертой 6">
            <a:extLst>
              <a:ext uri="{FF2B5EF4-FFF2-40B4-BE49-F238E27FC236}">
                <a16:creationId xmlns:a16="http://schemas.microsoft.com/office/drawing/2014/main" xmlns="" id="{65BE0257-5D6F-4F73-9C14-29BF6678C7E1}"/>
              </a:ext>
            </a:extLst>
          </p:cNvPr>
          <p:cNvSpPr/>
          <p:nvPr/>
        </p:nvSpPr>
        <p:spPr>
          <a:xfrm flipH="1">
            <a:off x="1562812" y="961747"/>
            <a:ext cx="4190261" cy="1094173"/>
          </a:xfrm>
          <a:prstGeom prst="accentBorderCallout1">
            <a:avLst>
              <a:gd name="adj1" fmla="val 18750"/>
              <a:gd name="adj2" fmla="val -8333"/>
              <a:gd name="adj3" fmla="val 82479"/>
              <a:gd name="adj4" fmla="val -3639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ln w="0"/>
              <a:solidFill>
                <a:schemeClr val="accent1"/>
              </a:solidFill>
              <a:effectLst>
                <a:outerShdw blurRad="38100" dist="25400" dir="5400000" algn="ctr" rotWithShape="0">
                  <a:srgbClr val="6E747A">
                    <a:alpha val="43000"/>
                  </a:srgbClr>
                </a:outerShdw>
              </a:effectLst>
            </a:endParaRPr>
          </a:p>
        </p:txBody>
      </p:sp>
      <p:sp>
        <p:nvSpPr>
          <p:cNvPr id="8" name="TextBox 7">
            <a:extLst>
              <a:ext uri="{FF2B5EF4-FFF2-40B4-BE49-F238E27FC236}">
                <a16:creationId xmlns:a16="http://schemas.microsoft.com/office/drawing/2014/main" xmlns="" id="{6E294452-7C3D-4CC4-9729-8A5AF59982A5}"/>
              </a:ext>
            </a:extLst>
          </p:cNvPr>
          <p:cNvSpPr txBox="1"/>
          <p:nvPr/>
        </p:nvSpPr>
        <p:spPr>
          <a:xfrm>
            <a:off x="1465159" y="1047168"/>
            <a:ext cx="4287914" cy="923330"/>
          </a:xfrm>
          <a:prstGeom prst="rect">
            <a:avLst/>
          </a:prstGeom>
          <a:noFill/>
        </p:spPr>
        <p:txBody>
          <a:bodyPr wrap="square" rtlCol="0">
            <a:spAutoFit/>
          </a:bodyPr>
          <a:lstStyle/>
          <a:p>
            <a:pPr algn="ctr"/>
            <a:r>
              <a:rPr lang="ru-RU" dirty="0">
                <a:solidFill>
                  <a:schemeClr val="bg1"/>
                </a:solidFill>
              </a:rPr>
              <a:t>– под психическими свойствами понимают особенности конкретного человека.</a:t>
            </a:r>
          </a:p>
        </p:txBody>
      </p:sp>
      <p:graphicFrame>
        <p:nvGraphicFramePr>
          <p:cNvPr id="3" name="Схема 2">
            <a:extLst>
              <a:ext uri="{FF2B5EF4-FFF2-40B4-BE49-F238E27FC236}">
                <a16:creationId xmlns:a16="http://schemas.microsoft.com/office/drawing/2014/main" xmlns="" id="{635C82F8-073F-482B-983F-A85AC133E8C4}"/>
              </a:ext>
            </a:extLst>
          </p:cNvPr>
          <p:cNvGraphicFramePr/>
          <p:nvPr>
            <p:extLst>
              <p:ext uri="{D42A27DB-BD31-4B8C-83A1-F6EECF244321}">
                <p14:modId xmlns:p14="http://schemas.microsoft.com/office/powerpoint/2010/main" xmlns="" val="3855751236"/>
              </p:ext>
            </p:extLst>
          </p:nvPr>
        </p:nvGraphicFramePr>
        <p:xfrm>
          <a:off x="6779878" y="2601157"/>
          <a:ext cx="3882204" cy="327814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2" name="Рисунок 11">
            <a:extLst>
              <a:ext uri="{FF2B5EF4-FFF2-40B4-BE49-F238E27FC236}">
                <a16:creationId xmlns:a16="http://schemas.microsoft.com/office/drawing/2014/main" xmlns="" id="{2A184C5B-E20D-47CA-BF56-B9B7C8DE4D56}"/>
              </a:ext>
            </a:extLst>
          </p:cNvPr>
          <p:cNvPicPr>
            <a:picLocks noChangeAspect="1"/>
          </p:cNvPicPr>
          <p:nvPr/>
        </p:nvPicPr>
        <p:blipFill>
          <a:blip r:embed="rId10">
            <a:extLst>
              <a:ext uri="{BEBA8EAE-BF5A-486C-A8C5-ECC9F3942E4B}">
                <a14:imgProps xmlns:a14="http://schemas.microsoft.com/office/drawing/2010/main" xmlns="">
                  <a14:imgLayer r:embed="rId13">
                    <a14:imgEffect>
                      <a14:colorTemperature colorTemp="8800"/>
                    </a14:imgEffect>
                    <a14:imgEffect>
                      <a14:brightnessContrast contrast="-40000"/>
                    </a14:imgEffect>
                  </a14:imgLayer>
                </a14:imgProps>
              </a:ext>
            </a:extLst>
          </a:blip>
          <a:stretch>
            <a:fillRect/>
          </a:stretch>
        </p:blipFill>
        <p:spPr>
          <a:xfrm>
            <a:off x="1948275" y="2485275"/>
            <a:ext cx="2465212" cy="3122019"/>
          </a:xfrm>
          <a:prstGeom prst="rect">
            <a:avLst/>
          </a:prstGeom>
          <a:ln>
            <a:noFill/>
          </a:ln>
          <a:effectLst>
            <a:softEdge rad="112500"/>
          </a:effectLst>
        </p:spPr>
      </p:pic>
      <p:sp>
        <p:nvSpPr>
          <p:cNvPr id="4" name="TextBox 3">
            <a:extLst>
              <a:ext uri="{FF2B5EF4-FFF2-40B4-BE49-F238E27FC236}">
                <a16:creationId xmlns:a16="http://schemas.microsoft.com/office/drawing/2014/main" xmlns="" id="{54E72E0C-ABD5-48B6-B5F6-FAB8B12B0AA2}"/>
              </a:ext>
            </a:extLst>
          </p:cNvPr>
          <p:cNvSpPr txBox="1"/>
          <p:nvPr/>
        </p:nvSpPr>
        <p:spPr>
          <a:xfrm>
            <a:off x="3609116" y="5043958"/>
            <a:ext cx="2796466"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dirty="0"/>
              <a:t>*психические свойства </a:t>
            </a:r>
            <a:r>
              <a:rPr lang="ru-RU" b="1" dirty="0"/>
              <a:t>формируются в течении всей жизни</a:t>
            </a:r>
            <a:r>
              <a:rPr lang="ru-RU" dirty="0"/>
              <a:t> человека!</a:t>
            </a:r>
          </a:p>
        </p:txBody>
      </p:sp>
    </p:spTree>
    <p:extLst>
      <p:ext uri="{BB962C8B-B14F-4D97-AF65-F5344CB8AC3E}">
        <p14:creationId xmlns:p14="http://schemas.microsoft.com/office/powerpoint/2010/main" xmlns="" val="7215440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3EEB5FF-E897-4FF3-89FD-6745858F1C1A}"/>
              </a:ext>
            </a:extLst>
          </p:cNvPr>
          <p:cNvSpPr>
            <a:spLocks noGrp="1"/>
          </p:cNvSpPr>
          <p:nvPr>
            <p:ph type="title"/>
          </p:nvPr>
        </p:nvSpPr>
        <p:spPr>
          <a:xfrm>
            <a:off x="-239697" y="609600"/>
            <a:ext cx="12553025" cy="1356360"/>
          </a:xfrm>
        </p:spPr>
        <p:style>
          <a:lnRef idx="3">
            <a:schemeClr val="lt1"/>
          </a:lnRef>
          <a:fillRef idx="1">
            <a:schemeClr val="accent1"/>
          </a:fillRef>
          <a:effectRef idx="1">
            <a:schemeClr val="accent1"/>
          </a:effectRef>
          <a:fontRef idx="minor">
            <a:schemeClr val="lt1"/>
          </a:fontRef>
        </p:style>
        <p:txBody>
          <a:bodyPr/>
          <a:lstStyle/>
          <a:p>
            <a:r>
              <a:rPr lang="en-US" dirty="0"/>
              <a:t>                   </a:t>
            </a:r>
            <a:r>
              <a:rPr lang="ru-RU" sz="5400" b="1" dirty="0"/>
              <a:t>Темперамент</a:t>
            </a:r>
            <a:endParaRPr lang="ru-RU" b="1" dirty="0"/>
          </a:p>
        </p:txBody>
      </p:sp>
      <p:pic>
        <p:nvPicPr>
          <p:cNvPr id="4" name="Рисунок 3">
            <a:extLst>
              <a:ext uri="{FF2B5EF4-FFF2-40B4-BE49-F238E27FC236}">
                <a16:creationId xmlns:a16="http://schemas.microsoft.com/office/drawing/2014/main" xmlns="" id="{72FBA192-CAD1-437C-AD38-DE8454A295AD}"/>
              </a:ext>
            </a:extLst>
          </p:cNvPr>
          <p:cNvPicPr>
            <a:picLocks noChangeAspect="1"/>
          </p:cNvPicPr>
          <p:nvPr/>
        </p:nvPicPr>
        <p:blipFill rotWithShape="1">
          <a:blip r:embed="rId2"/>
          <a:srcRect l="20389" t="48709" r="21358" b="16894"/>
          <a:stretch/>
        </p:blipFill>
        <p:spPr>
          <a:xfrm>
            <a:off x="4857757" y="4108186"/>
            <a:ext cx="7102136" cy="2358945"/>
          </a:xfrm>
          <a:prstGeom prst="rect">
            <a:avLst/>
          </a:prstGeom>
          <a:effectLst>
            <a:softEdge rad="635000"/>
          </a:effectLst>
        </p:spPr>
      </p:pic>
      <p:sp>
        <p:nvSpPr>
          <p:cNvPr id="3" name="Объект 2">
            <a:extLst>
              <a:ext uri="{FF2B5EF4-FFF2-40B4-BE49-F238E27FC236}">
                <a16:creationId xmlns:a16="http://schemas.microsoft.com/office/drawing/2014/main" xmlns="" id="{53A9E0AD-8233-47F2-9E94-5050F8E7AEAC}"/>
              </a:ext>
            </a:extLst>
          </p:cNvPr>
          <p:cNvSpPr>
            <a:spLocks noGrp="1"/>
          </p:cNvSpPr>
          <p:nvPr>
            <p:ph idx="1"/>
          </p:nvPr>
        </p:nvSpPr>
        <p:spPr>
          <a:xfrm>
            <a:off x="500685" y="2566070"/>
            <a:ext cx="6325627" cy="3568588"/>
          </a:xfrm>
        </p:spPr>
        <p:txBody>
          <a:bodyPr>
            <a:normAutofit/>
          </a:bodyPr>
          <a:lstStyle/>
          <a:p>
            <a:pPr lvl="0">
              <a:buFont typeface="Wingdings" panose="05000000000000000000" pitchFamily="2" charset="2"/>
              <a:buChar char="q"/>
            </a:pPr>
            <a:r>
              <a:rPr lang="ru-RU" sz="2000" b="1" dirty="0"/>
              <a:t>флегматик </a:t>
            </a:r>
            <a:r>
              <a:rPr lang="ru-RU" sz="2000" dirty="0"/>
              <a:t>(медлительный, невозмутимый, устойчивое настроение, не эмоционален) </a:t>
            </a:r>
          </a:p>
          <a:p>
            <a:pPr>
              <a:buFont typeface="Wingdings" panose="05000000000000000000" pitchFamily="2" charset="2"/>
              <a:buChar char="q"/>
            </a:pPr>
            <a:r>
              <a:rPr lang="ru-RU" sz="2000" b="1" dirty="0"/>
              <a:t>холерик</a:t>
            </a:r>
            <a:r>
              <a:rPr lang="ru-RU" sz="2000" dirty="0"/>
              <a:t> (быстрый, неуравновешенный, эмоциональный, быстро истощается) </a:t>
            </a:r>
          </a:p>
          <a:p>
            <a:pPr lvl="0">
              <a:buFont typeface="Wingdings" panose="05000000000000000000" pitchFamily="2" charset="2"/>
              <a:buChar char="q"/>
            </a:pPr>
            <a:r>
              <a:rPr lang="ru-RU" sz="2000" b="1" dirty="0"/>
              <a:t>меланхолик</a:t>
            </a:r>
            <a:r>
              <a:rPr lang="ru-RU" sz="2000" dirty="0"/>
              <a:t> (пережив тельный, имеют острую болезненную реакцию на происходящее, впечатлителен, раним)</a:t>
            </a:r>
          </a:p>
          <a:p>
            <a:pPr>
              <a:buFont typeface="Wingdings" panose="05000000000000000000" pitchFamily="2" charset="2"/>
              <a:buChar char="q"/>
            </a:pPr>
            <a:r>
              <a:rPr lang="ru-RU" sz="2000" b="1" dirty="0"/>
              <a:t>сангвиник</a:t>
            </a:r>
            <a:r>
              <a:rPr lang="ru-RU" sz="2000" dirty="0"/>
              <a:t> (живой, подвижный, быстро           реагирует на происходящие события)</a:t>
            </a:r>
          </a:p>
          <a:p>
            <a:pPr marL="45720" lvl="0" indent="0">
              <a:buNone/>
            </a:pPr>
            <a:endParaRPr lang="ru-RU" sz="2000" dirty="0"/>
          </a:p>
          <a:p>
            <a:pPr>
              <a:buFont typeface="Wingdings" panose="05000000000000000000" pitchFamily="2" charset="2"/>
              <a:buChar char="q"/>
            </a:pPr>
            <a:endParaRPr lang="ru-RU" sz="2400" dirty="0"/>
          </a:p>
        </p:txBody>
      </p:sp>
      <p:pic>
        <p:nvPicPr>
          <p:cNvPr id="7170" name="Picture 2" descr="Кейрси, Дэвид — Википедия">
            <a:extLst>
              <a:ext uri="{FF2B5EF4-FFF2-40B4-BE49-F238E27FC236}">
                <a16:creationId xmlns:a16="http://schemas.microsoft.com/office/drawing/2014/main" xmlns="" id="{D3840D1F-67C7-4133-BBE1-C5D8455A9A30}"/>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699481" y="2119159"/>
            <a:ext cx="1924050" cy="23812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5" name="TextBox 4">
            <a:extLst>
              <a:ext uri="{FF2B5EF4-FFF2-40B4-BE49-F238E27FC236}">
                <a16:creationId xmlns:a16="http://schemas.microsoft.com/office/drawing/2014/main" xmlns="" id="{E7DF6DBC-141C-4B7F-95A6-C82AD0EAE9C6}"/>
              </a:ext>
            </a:extLst>
          </p:cNvPr>
          <p:cNvSpPr txBox="1"/>
          <p:nvPr/>
        </p:nvSpPr>
        <p:spPr>
          <a:xfrm>
            <a:off x="7827702" y="3907530"/>
            <a:ext cx="3398506" cy="73866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1400" dirty="0">
                <a:hlinkClick r:id="rId4"/>
              </a:rPr>
              <a:t>Дэвид </a:t>
            </a:r>
            <a:r>
              <a:rPr lang="ru-RU" sz="1400" dirty="0" err="1">
                <a:hlinkClick r:id="rId4"/>
              </a:rPr>
              <a:t>Кэйрси</a:t>
            </a:r>
            <a:r>
              <a:rPr lang="ru-RU" sz="1400" dirty="0">
                <a:hlinkClick r:id="rId4"/>
              </a:rPr>
              <a:t>: 4 типа темперамента:</a:t>
            </a:r>
          </a:p>
          <a:p>
            <a:r>
              <a:rPr lang="en-US" sz="1400" dirty="0">
                <a:hlinkClick r:id="rId4"/>
              </a:rPr>
              <a:t>https://youtu.be/Or9FX6GzcgA?si=DhyMhKKgh-wthyqN</a:t>
            </a:r>
            <a:r>
              <a:rPr lang="ru-RU" sz="1400" dirty="0"/>
              <a:t> </a:t>
            </a:r>
          </a:p>
        </p:txBody>
      </p:sp>
    </p:spTree>
    <p:extLst>
      <p:ext uri="{BB962C8B-B14F-4D97-AF65-F5344CB8AC3E}">
        <p14:creationId xmlns:p14="http://schemas.microsoft.com/office/powerpoint/2010/main" xmlns="" val="40005615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3EEB5FF-E897-4FF3-89FD-6745858F1C1A}"/>
              </a:ext>
            </a:extLst>
          </p:cNvPr>
          <p:cNvSpPr>
            <a:spLocks noGrp="1"/>
          </p:cNvSpPr>
          <p:nvPr>
            <p:ph type="title"/>
          </p:nvPr>
        </p:nvSpPr>
        <p:spPr>
          <a:xfrm>
            <a:off x="-180513" y="702478"/>
            <a:ext cx="12553025" cy="1356360"/>
          </a:xfrm>
        </p:spPr>
        <p:style>
          <a:lnRef idx="3">
            <a:schemeClr val="lt1"/>
          </a:lnRef>
          <a:fillRef idx="1">
            <a:schemeClr val="accent1"/>
          </a:fillRef>
          <a:effectRef idx="1">
            <a:schemeClr val="accent1"/>
          </a:effectRef>
          <a:fontRef idx="minor">
            <a:schemeClr val="lt1"/>
          </a:fontRef>
        </p:style>
        <p:txBody>
          <a:bodyPr/>
          <a:lstStyle/>
          <a:p>
            <a:r>
              <a:rPr lang="en-US" dirty="0"/>
              <a:t>                   </a:t>
            </a:r>
            <a:r>
              <a:rPr lang="ru-RU" sz="5400" b="1" dirty="0"/>
              <a:t>Характер</a:t>
            </a:r>
            <a:endParaRPr lang="ru-RU" b="1" dirty="0"/>
          </a:p>
        </p:txBody>
      </p:sp>
      <p:sp>
        <p:nvSpPr>
          <p:cNvPr id="3" name="Объект 2">
            <a:extLst>
              <a:ext uri="{FF2B5EF4-FFF2-40B4-BE49-F238E27FC236}">
                <a16:creationId xmlns:a16="http://schemas.microsoft.com/office/drawing/2014/main" xmlns="" id="{53A9E0AD-8233-47F2-9E94-5050F8E7AEAC}"/>
              </a:ext>
            </a:extLst>
          </p:cNvPr>
          <p:cNvSpPr>
            <a:spLocks noGrp="1"/>
          </p:cNvSpPr>
          <p:nvPr>
            <p:ph idx="1"/>
          </p:nvPr>
        </p:nvSpPr>
        <p:spPr>
          <a:xfrm>
            <a:off x="5569836" y="868871"/>
            <a:ext cx="5136635" cy="1180307"/>
          </a:xfrm>
        </p:spPr>
        <p:txBody>
          <a:bodyPr>
            <a:normAutofit/>
          </a:bodyPr>
          <a:lstStyle/>
          <a:p>
            <a:pPr marL="45720" indent="0">
              <a:buNone/>
            </a:pPr>
            <a:r>
              <a:rPr lang="ru-RU" dirty="0">
                <a:solidFill>
                  <a:schemeClr val="bg1"/>
                </a:solidFill>
              </a:rPr>
              <a:t>- проявляется в отношении к себе, к        другим людям, к труду, к вещам </a:t>
            </a:r>
          </a:p>
          <a:p>
            <a:pPr marL="45720" indent="0">
              <a:buNone/>
            </a:pPr>
            <a:r>
              <a:rPr lang="ru-RU" dirty="0">
                <a:solidFill>
                  <a:schemeClr val="bg1"/>
                </a:solidFill>
              </a:rPr>
              <a:t> - отображает качества воли человека</a:t>
            </a:r>
          </a:p>
          <a:p>
            <a:endParaRPr lang="ru-RU" sz="2000" dirty="0">
              <a:solidFill>
                <a:schemeClr val="bg1"/>
              </a:solidFill>
            </a:endParaRPr>
          </a:p>
          <a:p>
            <a:endParaRPr lang="ru-RU" sz="2400" dirty="0">
              <a:solidFill>
                <a:schemeClr val="bg1"/>
              </a:solidFill>
            </a:endParaRPr>
          </a:p>
        </p:txBody>
      </p:sp>
      <p:pic>
        <p:nvPicPr>
          <p:cNvPr id="5122" name="Picture 2" descr="Кречмер Эрнст электронные книги, биография.">
            <a:extLst>
              <a:ext uri="{FF2B5EF4-FFF2-40B4-BE49-F238E27FC236}">
                <a16:creationId xmlns:a16="http://schemas.microsoft.com/office/drawing/2014/main" xmlns="" id="{125612C2-BC26-4B70-AE42-DAD8B35CC624}"/>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6578" y="2602492"/>
            <a:ext cx="1958867" cy="281783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a:extLst>
              <a:ext uri="{FF2B5EF4-FFF2-40B4-BE49-F238E27FC236}">
                <a16:creationId xmlns:a16="http://schemas.microsoft.com/office/drawing/2014/main" xmlns="" id="{E7DF6DBC-141C-4B7F-95A6-C82AD0EAE9C6}"/>
              </a:ext>
            </a:extLst>
          </p:cNvPr>
          <p:cNvSpPr txBox="1"/>
          <p:nvPr/>
        </p:nvSpPr>
        <p:spPr>
          <a:xfrm>
            <a:off x="0" y="5201415"/>
            <a:ext cx="2725445" cy="954107"/>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r"/>
            <a:r>
              <a:rPr lang="ru-RU" dirty="0"/>
              <a:t>немецкий психиатр </a:t>
            </a:r>
          </a:p>
          <a:p>
            <a:pPr algn="r"/>
            <a:r>
              <a:rPr lang="ru-RU" dirty="0"/>
              <a:t>и психолог</a:t>
            </a:r>
          </a:p>
          <a:p>
            <a:pPr algn="r"/>
            <a:r>
              <a:rPr lang="ru-RU" sz="2000" dirty="0"/>
              <a:t> </a:t>
            </a:r>
            <a:r>
              <a:rPr lang="ru-RU" sz="2000" b="1" dirty="0"/>
              <a:t>Э. </a:t>
            </a:r>
            <a:r>
              <a:rPr lang="ru-RU" sz="2000" b="1" dirty="0" err="1"/>
              <a:t>Кречмер</a:t>
            </a:r>
            <a:r>
              <a:rPr lang="ru-RU" sz="2000" dirty="0"/>
              <a:t> </a:t>
            </a:r>
          </a:p>
        </p:txBody>
      </p:sp>
      <p:sp>
        <p:nvSpPr>
          <p:cNvPr id="6" name="Выноска: линия 5">
            <a:extLst>
              <a:ext uri="{FF2B5EF4-FFF2-40B4-BE49-F238E27FC236}">
                <a16:creationId xmlns:a16="http://schemas.microsoft.com/office/drawing/2014/main" xmlns="" id="{EA124CB1-8C55-4565-A1E5-EAD22BF686A8}"/>
              </a:ext>
            </a:extLst>
          </p:cNvPr>
          <p:cNvSpPr/>
          <p:nvPr/>
        </p:nvSpPr>
        <p:spPr>
          <a:xfrm>
            <a:off x="4012706" y="5188607"/>
            <a:ext cx="2876365" cy="355107"/>
          </a:xfrm>
          <a:prstGeom prst="borderCallout1">
            <a:avLst>
              <a:gd name="adj1" fmla="val 61250"/>
              <a:gd name="adj2" fmla="val -4012"/>
              <a:gd name="adj3" fmla="val 112500"/>
              <a:gd name="adj4" fmla="val -383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err="1"/>
              <a:t>циклотимический</a:t>
            </a:r>
            <a:endParaRPr lang="ru-RU" sz="2400" b="1" dirty="0"/>
          </a:p>
        </p:txBody>
      </p:sp>
      <p:sp>
        <p:nvSpPr>
          <p:cNvPr id="8" name="Выноска: линия 7">
            <a:extLst>
              <a:ext uri="{FF2B5EF4-FFF2-40B4-BE49-F238E27FC236}">
                <a16:creationId xmlns:a16="http://schemas.microsoft.com/office/drawing/2014/main" xmlns="" id="{40B9A78F-17D2-4AEA-ADB5-BCC1B1391E16}"/>
              </a:ext>
            </a:extLst>
          </p:cNvPr>
          <p:cNvSpPr/>
          <p:nvPr/>
        </p:nvSpPr>
        <p:spPr>
          <a:xfrm>
            <a:off x="4012706" y="5712389"/>
            <a:ext cx="2876365" cy="355107"/>
          </a:xfrm>
          <a:prstGeom prst="borderCallout1">
            <a:avLst>
              <a:gd name="adj1" fmla="val 53750"/>
              <a:gd name="adj2" fmla="val -4321"/>
              <a:gd name="adj3" fmla="val 50000"/>
              <a:gd name="adj4" fmla="val -395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err="1"/>
              <a:t>шизотемический</a:t>
            </a:r>
            <a:endParaRPr lang="ru-RU" sz="2400" b="1" dirty="0"/>
          </a:p>
        </p:txBody>
      </p:sp>
      <p:pic>
        <p:nvPicPr>
          <p:cNvPr id="5128" name="Picture 8" descr="Пин содержит это изображение: Обращение за помощью при различных проблемах с психическим расстройством | Бесплатно векторы">
            <a:extLst>
              <a:ext uri="{FF2B5EF4-FFF2-40B4-BE49-F238E27FC236}">
                <a16:creationId xmlns:a16="http://schemas.microsoft.com/office/drawing/2014/main" xmlns="" id="{84FC8EEB-8280-4EA4-A0D0-525F6B196141}"/>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20405" y="2399644"/>
            <a:ext cx="2460965" cy="2460965"/>
          </a:xfrm>
          <a:prstGeom prst="rect">
            <a:avLst/>
          </a:prstGeom>
          <a:noFill/>
          <a:extLst>
            <a:ext uri="{909E8E84-426E-40DD-AFC4-6F175D3DCCD1}">
              <a14:hiddenFill xmlns:a14="http://schemas.microsoft.com/office/drawing/2010/main" xmlns="">
                <a:solidFill>
                  <a:srgbClr val="FFFFFF"/>
                </a:solidFill>
              </a14:hiddenFill>
            </a:ext>
          </a:extLst>
        </p:spPr>
      </p:pic>
      <p:pic>
        <p:nvPicPr>
          <p:cNvPr id="5132" name="Picture 12" descr="Пин содержит это изображение: Premium Vector | Brunette girl swinging in front of a rainbow">
            <a:extLst>
              <a:ext uri="{FF2B5EF4-FFF2-40B4-BE49-F238E27FC236}">
                <a16:creationId xmlns:a16="http://schemas.microsoft.com/office/drawing/2014/main" xmlns="" id="{65CA5DB6-962B-45CC-88DC-C48FB400B0E7}"/>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792591" y="2338199"/>
            <a:ext cx="2567651" cy="3623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056488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53A9E0AD-8233-47F2-9E94-5050F8E7AEAC}"/>
              </a:ext>
            </a:extLst>
          </p:cNvPr>
          <p:cNvSpPr>
            <a:spLocks noGrp="1"/>
          </p:cNvSpPr>
          <p:nvPr>
            <p:ph idx="1"/>
          </p:nvPr>
        </p:nvSpPr>
        <p:spPr>
          <a:xfrm>
            <a:off x="1352942" y="1279198"/>
            <a:ext cx="5465108" cy="1789294"/>
          </a:xfrm>
          <a:solidFill>
            <a:schemeClr val="accent1"/>
          </a:solidFill>
          <a:ln>
            <a:noFill/>
          </a:ln>
        </p:spPr>
        <p:style>
          <a:lnRef idx="0">
            <a:scrgbClr r="0" g="0" b="0"/>
          </a:lnRef>
          <a:fillRef idx="0">
            <a:scrgbClr r="0" g="0" b="0"/>
          </a:fillRef>
          <a:effectRef idx="0">
            <a:scrgbClr r="0" g="0" b="0"/>
          </a:effectRef>
          <a:fontRef idx="minor">
            <a:schemeClr val="lt1"/>
          </a:fontRef>
        </p:style>
        <p:txBody>
          <a:bodyPr>
            <a:normAutofit fontScale="92500" lnSpcReduction="20000"/>
          </a:bodyPr>
          <a:lstStyle/>
          <a:p>
            <a:pPr marL="45720" lvl="0" indent="0">
              <a:buNone/>
            </a:pPr>
            <a:endParaRPr lang="ru-RU" dirty="0"/>
          </a:p>
          <a:p>
            <a:pPr marL="45720" lvl="0" indent="0">
              <a:buNone/>
            </a:pPr>
            <a:endParaRPr lang="ru-RU" dirty="0"/>
          </a:p>
          <a:p>
            <a:pPr marL="45720" lvl="0" indent="0" algn="ctr">
              <a:buNone/>
            </a:pPr>
            <a:r>
              <a:rPr lang="ru-RU" dirty="0"/>
              <a:t>- это достаточно постоянная величина, отличающая одного индивида от другого, определяющая достижения человека в конкретных видах длительности</a:t>
            </a:r>
            <a:endParaRPr lang="ru-RU" sz="2000" dirty="0"/>
          </a:p>
          <a:p>
            <a:pPr>
              <a:buFont typeface="Wingdings" panose="05000000000000000000" pitchFamily="2" charset="2"/>
              <a:buChar char="q"/>
            </a:pPr>
            <a:endParaRPr lang="ru-RU" sz="2400" dirty="0"/>
          </a:p>
        </p:txBody>
      </p:sp>
      <p:pic>
        <p:nvPicPr>
          <p:cNvPr id="6146" name="Picture 2" descr="https://i.pinimg.com/564x/cb/aa/65/cbaa656c5a36a7526574a796dc263784.jpg">
            <a:extLst>
              <a:ext uri="{FF2B5EF4-FFF2-40B4-BE49-F238E27FC236}">
                <a16:creationId xmlns:a16="http://schemas.microsoft.com/office/drawing/2014/main" xmlns="" id="{E05631CC-A4B6-4FB1-BE63-DCA0A6508528}"/>
              </a:ext>
            </a:extLst>
          </p:cNvPr>
          <p:cNvPicPr>
            <a:picLocks noChangeAspect="1" noChangeArrowheads="1"/>
          </p:cNvPicPr>
          <p:nvPr/>
        </p:nvPicPr>
        <p:blipFill>
          <a:blip r:embed="rId2">
            <a:extLst>
              <a:ext uri="{BEBA8EAE-BF5A-486C-A8C5-ECC9F3942E4B}">
                <a14:imgProps xmlns:a14="http://schemas.microsoft.com/office/drawing/2010/main" xmlns="">
                  <a14:imgLayer r:embed="rId3">
                    <a14:imgEffect>
                      <a14:colorTemperature colorTemp="8800"/>
                    </a14:imgEffect>
                    <a14:imgEffect>
                      <a14:brightnessContrast contrast="-20000"/>
                    </a14:imgEffect>
                  </a14:imgLayer>
                </a14:imgProps>
              </a:ext>
              <a:ext uri="{28A0092B-C50C-407E-A947-70E740481C1C}">
                <a14:useLocalDpi xmlns:a14="http://schemas.microsoft.com/office/drawing/2010/main" xmlns="" val="0"/>
              </a:ext>
            </a:extLst>
          </a:blip>
          <a:srcRect/>
          <a:stretch>
            <a:fillRect/>
          </a:stretch>
        </p:blipFill>
        <p:spPr bwMode="auto">
          <a:xfrm>
            <a:off x="7595746" y="1676874"/>
            <a:ext cx="2847806" cy="415475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2" name="Заголовок 1">
            <a:extLst>
              <a:ext uri="{FF2B5EF4-FFF2-40B4-BE49-F238E27FC236}">
                <a16:creationId xmlns:a16="http://schemas.microsoft.com/office/drawing/2014/main" xmlns="" id="{C3EEB5FF-E897-4FF3-89FD-6745858F1C1A}"/>
              </a:ext>
            </a:extLst>
          </p:cNvPr>
          <p:cNvSpPr>
            <a:spLocks noGrp="1"/>
          </p:cNvSpPr>
          <p:nvPr>
            <p:ph type="title"/>
          </p:nvPr>
        </p:nvSpPr>
        <p:spPr>
          <a:xfrm>
            <a:off x="-239697" y="609600"/>
            <a:ext cx="12553025" cy="1356360"/>
          </a:xfrm>
        </p:spPr>
        <p:style>
          <a:lnRef idx="3">
            <a:schemeClr val="lt1"/>
          </a:lnRef>
          <a:fillRef idx="1">
            <a:schemeClr val="accent1"/>
          </a:fillRef>
          <a:effectRef idx="1">
            <a:schemeClr val="accent1"/>
          </a:effectRef>
          <a:fontRef idx="minor">
            <a:schemeClr val="lt1"/>
          </a:fontRef>
        </p:style>
        <p:txBody>
          <a:bodyPr/>
          <a:lstStyle/>
          <a:p>
            <a:r>
              <a:rPr lang="en-US" dirty="0"/>
              <a:t>                   </a:t>
            </a:r>
            <a:r>
              <a:rPr lang="ru-RU" sz="5400" b="1" dirty="0"/>
              <a:t>Способности</a:t>
            </a:r>
            <a:endParaRPr lang="ru-RU" b="1" dirty="0"/>
          </a:p>
        </p:txBody>
      </p:sp>
      <p:graphicFrame>
        <p:nvGraphicFramePr>
          <p:cNvPr id="6" name="Схема 5">
            <a:extLst>
              <a:ext uri="{FF2B5EF4-FFF2-40B4-BE49-F238E27FC236}">
                <a16:creationId xmlns:a16="http://schemas.microsoft.com/office/drawing/2014/main" xmlns="" id="{E5D20F67-B063-4F5B-A9B7-00DE5AA57CF4}"/>
              </a:ext>
            </a:extLst>
          </p:cNvPr>
          <p:cNvGraphicFramePr/>
          <p:nvPr>
            <p:extLst>
              <p:ext uri="{D42A27DB-BD31-4B8C-83A1-F6EECF244321}">
                <p14:modId xmlns:p14="http://schemas.microsoft.com/office/powerpoint/2010/main" xmlns="" val="4266153489"/>
              </p:ext>
            </p:extLst>
          </p:nvPr>
        </p:nvGraphicFramePr>
        <p:xfrm>
          <a:off x="6096000" y="4171025"/>
          <a:ext cx="4288819" cy="2598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Box 6">
            <a:extLst>
              <a:ext uri="{FF2B5EF4-FFF2-40B4-BE49-F238E27FC236}">
                <a16:creationId xmlns:a16="http://schemas.microsoft.com/office/drawing/2014/main" xmlns="" id="{88A7ABDF-639B-4A54-976B-E8CC69DACD44}"/>
              </a:ext>
            </a:extLst>
          </p:cNvPr>
          <p:cNvSpPr txBox="1"/>
          <p:nvPr/>
        </p:nvSpPr>
        <p:spPr>
          <a:xfrm>
            <a:off x="1948675" y="3277079"/>
            <a:ext cx="4147325" cy="255454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000" dirty="0">
                <a:solidFill>
                  <a:schemeClr val="accent1">
                    <a:lumMod val="75000"/>
                  </a:schemeClr>
                </a:solidFill>
              </a:rPr>
              <a:t>А теперь послушайте тематическую лекцию: </a:t>
            </a:r>
          </a:p>
          <a:p>
            <a:r>
              <a:rPr lang="en-US" sz="2000" dirty="0">
                <a:hlinkClick r:id="rId8"/>
              </a:rPr>
              <a:t>https://youtu.be/eGYi37C5O6s?si=0mRKdIt2PW9thBgh</a:t>
            </a:r>
            <a:r>
              <a:rPr lang="ru-RU" sz="2000" dirty="0"/>
              <a:t> </a:t>
            </a:r>
          </a:p>
          <a:p>
            <a:r>
              <a:rPr lang="ru-RU" sz="2000" dirty="0"/>
              <a:t>    </a:t>
            </a:r>
            <a:r>
              <a:rPr lang="ru-RU" sz="2000" dirty="0">
                <a:solidFill>
                  <a:schemeClr val="accent1">
                    <a:lumMod val="75000"/>
                  </a:schemeClr>
                </a:solidFill>
              </a:rPr>
              <a:t>Прочитайте статью в </a:t>
            </a:r>
            <a:r>
              <a:rPr lang="ru-RU" sz="2000" dirty="0" err="1">
                <a:solidFill>
                  <a:schemeClr val="accent1">
                    <a:lumMod val="75000"/>
                  </a:schemeClr>
                </a:solidFill>
              </a:rPr>
              <a:t>Дзене</a:t>
            </a:r>
            <a:r>
              <a:rPr lang="ru-RU" sz="2000" dirty="0">
                <a:solidFill>
                  <a:schemeClr val="accent1">
                    <a:lumMod val="75000"/>
                  </a:schemeClr>
                </a:solidFill>
              </a:rPr>
              <a:t> по развитию способностей:</a:t>
            </a:r>
          </a:p>
          <a:p>
            <a:r>
              <a:rPr lang="en-US" sz="2000" dirty="0">
                <a:hlinkClick r:id="rId9"/>
              </a:rPr>
              <a:t>https://dzen.ru/a/WaKnxUjIXrU1mTrW</a:t>
            </a:r>
            <a:r>
              <a:rPr lang="ru-RU" sz="2000" dirty="0"/>
              <a:t> </a:t>
            </a:r>
          </a:p>
        </p:txBody>
      </p:sp>
    </p:spTree>
    <p:extLst>
      <p:ext uri="{BB962C8B-B14F-4D97-AF65-F5344CB8AC3E}">
        <p14:creationId xmlns:p14="http://schemas.microsoft.com/office/powerpoint/2010/main" xmlns="" val="36988654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3EEB5FF-E897-4FF3-89FD-6745858F1C1A}"/>
              </a:ext>
            </a:extLst>
          </p:cNvPr>
          <p:cNvSpPr>
            <a:spLocks noGrp="1"/>
          </p:cNvSpPr>
          <p:nvPr>
            <p:ph type="title"/>
          </p:nvPr>
        </p:nvSpPr>
        <p:spPr>
          <a:xfrm>
            <a:off x="-239697" y="609600"/>
            <a:ext cx="12553025" cy="1356360"/>
          </a:xfrm>
        </p:spPr>
        <p:style>
          <a:lnRef idx="3">
            <a:schemeClr val="lt1"/>
          </a:lnRef>
          <a:fillRef idx="1">
            <a:schemeClr val="accent1"/>
          </a:fillRef>
          <a:effectRef idx="1">
            <a:schemeClr val="accent1"/>
          </a:effectRef>
          <a:fontRef idx="minor">
            <a:schemeClr val="lt1"/>
          </a:fontRef>
        </p:style>
        <p:txBody>
          <a:bodyPr/>
          <a:lstStyle/>
          <a:p>
            <a:r>
              <a:rPr lang="en-US" dirty="0"/>
              <a:t>                   </a:t>
            </a:r>
            <a:r>
              <a:rPr lang="ru-RU" sz="5400" b="1" dirty="0"/>
              <a:t>Мотивация</a:t>
            </a:r>
            <a:endParaRPr lang="ru-RU" b="1" dirty="0"/>
          </a:p>
        </p:txBody>
      </p:sp>
      <p:pic>
        <p:nvPicPr>
          <p:cNvPr id="8194" name="Picture 2" descr="Пин содержит это изображение: Сердитая женщина толпы | Премиум векторы">
            <a:extLst>
              <a:ext uri="{FF2B5EF4-FFF2-40B4-BE49-F238E27FC236}">
                <a16:creationId xmlns:a16="http://schemas.microsoft.com/office/drawing/2014/main" xmlns="" id="{6A4A90AC-F122-4197-B142-007FB32A9395}"/>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811008" y="4380002"/>
            <a:ext cx="2247900" cy="22479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Объект 2">
            <a:extLst>
              <a:ext uri="{FF2B5EF4-FFF2-40B4-BE49-F238E27FC236}">
                <a16:creationId xmlns:a16="http://schemas.microsoft.com/office/drawing/2014/main" xmlns="" id="{53A9E0AD-8233-47F2-9E94-5050F8E7AEAC}"/>
              </a:ext>
            </a:extLst>
          </p:cNvPr>
          <p:cNvSpPr>
            <a:spLocks noGrp="1"/>
          </p:cNvSpPr>
          <p:nvPr>
            <p:ph idx="1"/>
          </p:nvPr>
        </p:nvSpPr>
        <p:spPr>
          <a:xfrm>
            <a:off x="3341540" y="2477998"/>
            <a:ext cx="6325627" cy="3568588"/>
          </a:xfrm>
        </p:spPr>
        <p:txBody>
          <a:bodyPr>
            <a:normAutofit lnSpcReduction="10000"/>
          </a:bodyPr>
          <a:lstStyle/>
          <a:p>
            <a:pPr marL="45720" indent="0" algn="ctr">
              <a:buNone/>
            </a:pPr>
            <a:r>
              <a:rPr lang="ru-RU" b="1" dirty="0"/>
              <a:t>Потребности</a:t>
            </a:r>
            <a:r>
              <a:rPr lang="ru-RU" dirty="0"/>
              <a:t> человека: </a:t>
            </a:r>
          </a:p>
          <a:p>
            <a:pPr lvl="0"/>
            <a:r>
              <a:rPr lang="ru-RU" b="1" dirty="0"/>
              <a:t>материальные</a:t>
            </a:r>
            <a:r>
              <a:rPr lang="ru-RU" dirty="0"/>
              <a:t> (пища, тепло, вода, воздух) </a:t>
            </a:r>
          </a:p>
          <a:p>
            <a:pPr lvl="0"/>
            <a:r>
              <a:rPr lang="ru-RU" b="1" dirty="0"/>
              <a:t>духовные</a:t>
            </a:r>
            <a:r>
              <a:rPr lang="ru-RU" dirty="0"/>
              <a:t> (общение, деятельность, знания, творчество. </a:t>
            </a:r>
          </a:p>
          <a:p>
            <a:pPr marL="45720" indent="0" algn="ctr">
              <a:buNone/>
            </a:pPr>
            <a:r>
              <a:rPr lang="ru-RU" b="1" dirty="0"/>
              <a:t>Мотивы</a:t>
            </a:r>
            <a:r>
              <a:rPr lang="ru-RU" dirty="0"/>
              <a:t>: </a:t>
            </a:r>
          </a:p>
          <a:p>
            <a:pPr lvl="0"/>
            <a:r>
              <a:rPr lang="ru-RU" b="1" dirty="0"/>
              <a:t>низшие/ биологические </a:t>
            </a:r>
            <a:r>
              <a:rPr lang="ru-RU" dirty="0"/>
              <a:t>(влечения, желания, удовлетворение физических потребностей) </a:t>
            </a:r>
          </a:p>
          <a:p>
            <a:pPr lvl="0"/>
            <a:r>
              <a:rPr lang="ru-RU" b="1" dirty="0"/>
              <a:t>высшие/социальные </a:t>
            </a:r>
            <a:r>
              <a:rPr lang="ru-RU" dirty="0"/>
              <a:t>(интересы, идеалы, убеждения)</a:t>
            </a:r>
          </a:p>
          <a:p>
            <a:pPr marL="45720" lvl="0" indent="0">
              <a:buNone/>
            </a:pPr>
            <a:endParaRPr lang="ru-RU" sz="2000" dirty="0"/>
          </a:p>
          <a:p>
            <a:pPr>
              <a:buFont typeface="Wingdings" panose="05000000000000000000" pitchFamily="2" charset="2"/>
              <a:buChar char="q"/>
            </a:pPr>
            <a:endParaRPr lang="ru-RU" sz="2400" dirty="0"/>
          </a:p>
        </p:txBody>
      </p:sp>
      <p:sp>
        <p:nvSpPr>
          <p:cNvPr id="6" name="Объект 2">
            <a:extLst>
              <a:ext uri="{FF2B5EF4-FFF2-40B4-BE49-F238E27FC236}">
                <a16:creationId xmlns:a16="http://schemas.microsoft.com/office/drawing/2014/main" xmlns="" id="{105B22B8-F497-47BD-9DFC-7926E977A708}"/>
              </a:ext>
            </a:extLst>
          </p:cNvPr>
          <p:cNvSpPr txBox="1">
            <a:spLocks/>
          </p:cNvSpPr>
          <p:nvPr/>
        </p:nvSpPr>
        <p:spPr>
          <a:xfrm>
            <a:off x="5676368" y="785653"/>
            <a:ext cx="5136635" cy="1180307"/>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indent="0">
              <a:buNone/>
            </a:pPr>
            <a:r>
              <a:rPr lang="ru-RU" dirty="0">
                <a:solidFill>
                  <a:schemeClr val="bg1"/>
                </a:solidFill>
              </a:rPr>
              <a:t>-побуждение к действию для того, чтобы удовлетворить актуальную потребность. </a:t>
            </a:r>
          </a:p>
          <a:p>
            <a:endParaRPr lang="ru-RU" sz="2000" dirty="0">
              <a:solidFill>
                <a:schemeClr val="bg1"/>
              </a:solidFill>
            </a:endParaRPr>
          </a:p>
          <a:p>
            <a:endParaRPr lang="ru-RU" sz="2400" dirty="0">
              <a:solidFill>
                <a:schemeClr val="bg1"/>
              </a:solidFill>
            </a:endParaRPr>
          </a:p>
        </p:txBody>
      </p:sp>
      <p:pic>
        <p:nvPicPr>
          <p:cNvPr id="8198" name="Picture 6" descr="Illustration with a person smiling in crowd concept | Free Vector">
            <a:extLst>
              <a:ext uri="{FF2B5EF4-FFF2-40B4-BE49-F238E27FC236}">
                <a16:creationId xmlns:a16="http://schemas.microsoft.com/office/drawing/2014/main" xmlns="" id="{E393E7A8-E086-4C6B-8899-535D198EFEEA}"/>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29232" y="2244551"/>
            <a:ext cx="2441134" cy="244113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136243"/>
      </p:ext>
    </p:extLst>
  </p:cSld>
  <p:clrMapOvr>
    <a:masterClrMapping/>
  </p:clrMapOvr>
  <p:timing>
    <p:tnLst>
      <p:par>
        <p:cTn id="1" dur="indefinite" restart="never" nodeType="tmRoot"/>
      </p:par>
    </p:tnLst>
  </p:timing>
</p:sld>
</file>

<file path=ppt/theme/theme1.xml><?xml version="1.0" encoding="utf-8"?>
<a:theme xmlns:a="http://schemas.openxmlformats.org/drawingml/2006/main" name="Базис">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азис">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Базис">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xmlns="" name="Basis" id="{5665723A-49BA-4B57-8411-A56F8F207965}" vid="{90E45F77-AEFC-46EF-A7C1-5B338C297B02}"/>
    </a:ext>
  </a:extLst>
</a:theme>
</file>

<file path=docProps/app.xml><?xml version="1.0" encoding="utf-8"?>
<Properties xmlns="http://schemas.openxmlformats.org/officeDocument/2006/extended-properties" xmlns:vt="http://schemas.openxmlformats.org/officeDocument/2006/docPropsVTypes">
  <Template>Базис</Template>
  <TotalTime>1241</TotalTime>
  <Words>411</Words>
  <Application>Microsoft Office PowerPoint</Application>
  <PresentationFormat>Произвольный</PresentationFormat>
  <Paragraphs>84</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Базис</vt:lpstr>
      <vt:lpstr>Психические явления</vt:lpstr>
      <vt:lpstr>                   Основные компоненты:</vt:lpstr>
      <vt:lpstr>Психические процессы</vt:lpstr>
      <vt:lpstr>Это интересно знать! </vt:lpstr>
      <vt:lpstr>Психические свойства личности</vt:lpstr>
      <vt:lpstr>                   Темперамент</vt:lpstr>
      <vt:lpstr>                   Характер</vt:lpstr>
      <vt:lpstr>                   Способности</vt:lpstr>
      <vt:lpstr>                   Мотивация</vt:lpstr>
      <vt:lpstr>Психические состояния </vt:lpstr>
      <vt:lpstr>Благодарю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Психические явления</dc:title>
  <dc:creator>Дарья Пещерова</dc:creator>
  <cp:lastModifiedBy>Пользователь Windows</cp:lastModifiedBy>
  <cp:revision>21</cp:revision>
  <dcterms:created xsi:type="dcterms:W3CDTF">2023-11-12T18:19:11Z</dcterms:created>
  <dcterms:modified xsi:type="dcterms:W3CDTF">2024-01-06T08:08:41Z</dcterms:modified>
</cp:coreProperties>
</file>