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e67ba6cb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e67ba6c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e67ba6cb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ee67ba6cb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ee67ba6cbf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ee67ba6cbf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e67ba6cbf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e67ba6cbf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e67ba6cbf_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ee67ba6cbf_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e67ba6cbf_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ee67ba6cbf_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4C2F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113100" y="1506100"/>
            <a:ext cx="8917800" cy="3566400"/>
          </a:xfrm>
          <a:prstGeom prst="rect">
            <a:avLst/>
          </a:prstGeom>
          <a:ln cap="flat" cmpd="sng" w="2286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оделение,ул.Черняховского-5А.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90000"/>
            <a:ext cx="86292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Мастер-класс  по </a:t>
            </a:r>
            <a:r>
              <a:rPr lang="ru" sz="2700">
                <a:solidFill>
                  <a:schemeClr val="dk2"/>
                </a:solidFill>
              </a:rPr>
              <a:t>аппликации “Белый</a:t>
            </a:r>
            <a:r>
              <a:rPr lang="ru" sz="2700">
                <a:solidFill>
                  <a:schemeClr val="dk2"/>
                </a:solidFill>
              </a:rPr>
              <a:t> голубь -символ мира!”</a:t>
            </a:r>
            <a:br>
              <a:rPr lang="ru" sz="2700">
                <a:solidFill>
                  <a:schemeClr val="dk2"/>
                </a:solidFill>
              </a:rPr>
            </a:br>
            <a:r>
              <a:rPr lang="ru" sz="2200">
                <a:solidFill>
                  <a:schemeClr val="dk2"/>
                </a:solidFill>
              </a:rPr>
              <a:t>Подготовил и провёл : воспитатель Иванюк Н. В. средняя группа</a:t>
            </a:r>
            <a:endParaRPr sz="2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0" y="0"/>
            <a:ext cx="9144000" cy="45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Белый голубь - символ мира!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80300" y="442275"/>
            <a:ext cx="8520600" cy="45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Символ мира эта птица ,                                                                                            Ей на месте не сидится,                                                                                                Письма носит на себе,                                                                                                  И всегда она в цене!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2400" y="655750"/>
            <a:ext cx="4963301" cy="44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300" y="1866200"/>
            <a:ext cx="3882199" cy="32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2C4C9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6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625" y="90000"/>
            <a:ext cx="5150599" cy="491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058" y="90000"/>
            <a:ext cx="3683568" cy="4911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0" y="0"/>
            <a:ext cx="8520600" cy="46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71050" y="781475"/>
            <a:ext cx="8520600" cy="39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50" y="170500"/>
            <a:ext cx="4479550" cy="4788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 rotWithShape="1">
          <a:blip r:embed="rId4">
            <a:alphaModFix/>
          </a:blip>
          <a:srcRect b="1059" l="-4054" r="630" t="-1060"/>
          <a:stretch/>
        </p:blipFill>
        <p:spPr>
          <a:xfrm rot="-2">
            <a:off x="4550600" y="170502"/>
            <a:ext cx="4400800" cy="4788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C78D8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0"/>
            <a:ext cx="8520600" cy="45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2700"/>
            <a:ext cx="8520602" cy="44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 flipH="1" rot="10800000">
            <a:off x="10198075" y="4234200"/>
            <a:ext cx="5689800" cy="12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10316650" y="1152475"/>
            <a:ext cx="800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725" y="315800"/>
            <a:ext cx="7611949" cy="453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10361125" y="445025"/>
            <a:ext cx="130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10553800" y="1345175"/>
            <a:ext cx="339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625" y="152400"/>
            <a:ext cx="772647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