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C4D880-1824-4BCE-8571-AC3E4431585A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9DF6E9-87D9-4D26-B473-2DE16BAD86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392" y="4372168"/>
            <a:ext cx="20540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31838"/>
            <a:ext cx="7272808" cy="5289450"/>
          </a:xfrm>
        </p:spPr>
      </p:pic>
    </p:spTree>
    <p:extLst>
      <p:ext uri="{BB962C8B-B14F-4D97-AF65-F5344CB8AC3E}">
        <p14:creationId xmlns:p14="http://schemas.microsoft.com/office/powerpoint/2010/main" val="286217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:p14="http://schemas.microsoft.com/office/powerpoint/2010/main" val="1950119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565" y="731838"/>
            <a:ext cx="5659669" cy="3475037"/>
          </a:xfrm>
        </p:spPr>
      </p:pic>
    </p:spTree>
    <p:extLst>
      <p:ext uri="{BB962C8B-B14F-4D97-AF65-F5344CB8AC3E}">
        <p14:creationId xmlns:p14="http://schemas.microsoft.com/office/powerpoint/2010/main" val="373640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32656"/>
            <a:ext cx="3672408" cy="3888431"/>
          </a:xfrm>
        </p:spPr>
      </p:pic>
    </p:spTree>
    <p:extLst>
      <p:ext uri="{BB962C8B-B14F-4D97-AF65-F5344CB8AC3E}">
        <p14:creationId xmlns:p14="http://schemas.microsoft.com/office/powerpoint/2010/main" val="146540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731838"/>
            <a:ext cx="4392488" cy="3475037"/>
          </a:xfrm>
        </p:spPr>
      </p:pic>
    </p:spTree>
    <p:extLst>
      <p:ext uri="{BB962C8B-B14F-4D97-AF65-F5344CB8AC3E}">
        <p14:creationId xmlns:p14="http://schemas.microsoft.com/office/powerpoint/2010/main" val="1712089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0648"/>
            <a:ext cx="3744416" cy="4752528"/>
          </a:xfrm>
        </p:spPr>
      </p:pic>
    </p:spTree>
    <p:extLst>
      <p:ext uri="{BB962C8B-B14F-4D97-AF65-F5344CB8AC3E}">
        <p14:creationId xmlns:p14="http://schemas.microsoft.com/office/powerpoint/2010/main" val="260473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31838"/>
            <a:ext cx="4896543" cy="3475037"/>
          </a:xfrm>
        </p:spPr>
      </p:pic>
    </p:spTree>
    <p:extLst>
      <p:ext uri="{BB962C8B-B14F-4D97-AF65-F5344CB8AC3E}">
        <p14:creationId xmlns:p14="http://schemas.microsoft.com/office/powerpoint/2010/main" val="822958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731838"/>
            <a:ext cx="5112427" cy="3475037"/>
          </a:xfrm>
        </p:spPr>
      </p:pic>
    </p:spTree>
    <p:extLst>
      <p:ext uri="{BB962C8B-B14F-4D97-AF65-F5344CB8AC3E}">
        <p14:creationId xmlns:p14="http://schemas.microsoft.com/office/powerpoint/2010/main" val="1260556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8" y="731838"/>
            <a:ext cx="5641635" cy="3475037"/>
          </a:xfrm>
        </p:spPr>
      </p:pic>
    </p:spTree>
    <p:extLst>
      <p:ext uri="{BB962C8B-B14F-4D97-AF65-F5344CB8AC3E}">
        <p14:creationId xmlns:p14="http://schemas.microsoft.com/office/powerpoint/2010/main" val="281776424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207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Janna</dc:creator>
  <cp:lastModifiedBy>Janna</cp:lastModifiedBy>
  <cp:revision>3</cp:revision>
  <dcterms:created xsi:type="dcterms:W3CDTF">2019-02-02T10:47:32Z</dcterms:created>
  <dcterms:modified xsi:type="dcterms:W3CDTF">2019-02-02T14:15:31Z</dcterms:modified>
</cp:coreProperties>
</file>