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4" r:id="rId1"/>
  </p:sldMasterIdLst>
  <p:sldIdLst>
    <p:sldId id="256" r:id="rId2"/>
    <p:sldId id="264" r:id="rId3"/>
    <p:sldId id="257" r:id="rId4"/>
    <p:sldId id="258" r:id="rId5"/>
    <p:sldId id="259" r:id="rId6"/>
    <p:sldId id="260" r:id="rId7"/>
    <p:sldId id="261" r:id="rId8"/>
    <p:sldId id="262" r:id="rId9"/>
    <p:sldId id="265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152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54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2CE65-482E-48CF-ACA7-DF6340A5642A}" type="datetimeFigureOut">
              <a:rPr lang="ru-KG" smtClean="0"/>
              <a:t>06.01.2024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7A518-A43E-43B3-B597-D60C97AD33CF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39046826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2CE65-482E-48CF-ACA7-DF6340A5642A}" type="datetimeFigureOut">
              <a:rPr lang="ru-KG" smtClean="0"/>
              <a:t>06.01.2024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7A518-A43E-43B3-B597-D60C97AD33CF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4392195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2CE65-482E-48CF-ACA7-DF6340A5642A}" type="datetimeFigureOut">
              <a:rPr lang="ru-KG" smtClean="0"/>
              <a:t>06.01.2024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7A518-A43E-43B3-B597-D60C97AD33CF}" type="slidenum">
              <a:rPr lang="ru-KG" smtClean="0"/>
              <a:t>‹#›</a:t>
            </a:fld>
            <a:endParaRPr lang="ru-KG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732054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2CE65-482E-48CF-ACA7-DF6340A5642A}" type="datetimeFigureOut">
              <a:rPr lang="ru-KG" smtClean="0"/>
              <a:t>06.01.2024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7A518-A43E-43B3-B597-D60C97AD33CF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40340769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2CE65-482E-48CF-ACA7-DF6340A5642A}" type="datetimeFigureOut">
              <a:rPr lang="ru-KG" smtClean="0"/>
              <a:t>06.01.2024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7A518-A43E-43B3-B597-D60C97AD33CF}" type="slidenum">
              <a:rPr lang="ru-KG" smtClean="0"/>
              <a:t>‹#›</a:t>
            </a:fld>
            <a:endParaRPr lang="ru-KG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801693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2CE65-482E-48CF-ACA7-DF6340A5642A}" type="datetimeFigureOut">
              <a:rPr lang="ru-KG" smtClean="0"/>
              <a:t>06.01.2024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7A518-A43E-43B3-B597-D60C97AD33CF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36801689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2CE65-482E-48CF-ACA7-DF6340A5642A}" type="datetimeFigureOut">
              <a:rPr lang="ru-KG" smtClean="0"/>
              <a:t>06.01.2024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7A518-A43E-43B3-B597-D60C97AD33CF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18079588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2CE65-482E-48CF-ACA7-DF6340A5642A}" type="datetimeFigureOut">
              <a:rPr lang="ru-KG" smtClean="0"/>
              <a:t>06.01.2024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7A518-A43E-43B3-B597-D60C97AD33CF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41485737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2CE65-482E-48CF-ACA7-DF6340A5642A}" type="datetimeFigureOut">
              <a:rPr lang="ru-KG" smtClean="0"/>
              <a:t>06.01.2024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7A518-A43E-43B3-B597-D60C97AD33CF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29804296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2CE65-482E-48CF-ACA7-DF6340A5642A}" type="datetimeFigureOut">
              <a:rPr lang="ru-KG" smtClean="0"/>
              <a:t>06.01.2024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7A518-A43E-43B3-B597-D60C97AD33CF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40391692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2CE65-482E-48CF-ACA7-DF6340A5642A}" type="datetimeFigureOut">
              <a:rPr lang="ru-KG" smtClean="0"/>
              <a:t>06.01.2024</a:t>
            </a:fld>
            <a:endParaRPr lang="ru-K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7A518-A43E-43B3-B597-D60C97AD33CF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364929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2CE65-482E-48CF-ACA7-DF6340A5642A}" type="datetimeFigureOut">
              <a:rPr lang="ru-KG" smtClean="0"/>
              <a:t>06.01.2024</a:t>
            </a:fld>
            <a:endParaRPr lang="ru-K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7A518-A43E-43B3-B597-D60C97AD33CF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42002878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2CE65-482E-48CF-ACA7-DF6340A5642A}" type="datetimeFigureOut">
              <a:rPr lang="ru-KG" smtClean="0"/>
              <a:t>06.01.2024</a:t>
            </a:fld>
            <a:endParaRPr lang="ru-K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7A518-A43E-43B3-B597-D60C97AD33CF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17305506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2CE65-482E-48CF-ACA7-DF6340A5642A}" type="datetimeFigureOut">
              <a:rPr lang="ru-KG" smtClean="0"/>
              <a:t>06.01.2024</a:t>
            </a:fld>
            <a:endParaRPr lang="ru-K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7A518-A43E-43B3-B597-D60C97AD33CF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711210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2CE65-482E-48CF-ACA7-DF6340A5642A}" type="datetimeFigureOut">
              <a:rPr lang="ru-KG" smtClean="0"/>
              <a:t>06.01.2024</a:t>
            </a:fld>
            <a:endParaRPr lang="ru-K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7A518-A43E-43B3-B597-D60C97AD33CF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14050278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2CE65-482E-48CF-ACA7-DF6340A5642A}" type="datetimeFigureOut">
              <a:rPr lang="ru-KG" smtClean="0"/>
              <a:t>06.01.2024</a:t>
            </a:fld>
            <a:endParaRPr lang="ru-K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7A518-A43E-43B3-B597-D60C97AD33CF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6188965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C2CE65-482E-48CF-ACA7-DF6340A5642A}" type="datetimeFigureOut">
              <a:rPr lang="ru-KG" smtClean="0"/>
              <a:t>06.01.2024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4717A518-A43E-43B3-B597-D60C97AD33CF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19309278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5" r:id="rId1"/>
    <p:sldLayoutId id="2147483826" r:id="rId2"/>
    <p:sldLayoutId id="2147483827" r:id="rId3"/>
    <p:sldLayoutId id="2147483828" r:id="rId4"/>
    <p:sldLayoutId id="2147483829" r:id="rId5"/>
    <p:sldLayoutId id="2147483830" r:id="rId6"/>
    <p:sldLayoutId id="2147483831" r:id="rId7"/>
    <p:sldLayoutId id="2147483832" r:id="rId8"/>
    <p:sldLayoutId id="2147483833" r:id="rId9"/>
    <p:sldLayoutId id="2147483834" r:id="rId10"/>
    <p:sldLayoutId id="2147483835" r:id="rId11"/>
    <p:sldLayoutId id="2147483836" r:id="rId12"/>
    <p:sldLayoutId id="2147483837" r:id="rId13"/>
    <p:sldLayoutId id="2147483838" r:id="rId14"/>
    <p:sldLayoutId id="2147483839" r:id="rId15"/>
    <p:sldLayoutId id="2147483840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youtu.be/q3goxdSekFE?si=Tg2gNSDzcsDsNCF0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raduzhniestranici.blogspot.com/2017/06/blog-post.html" TargetMode="Externa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pxhere.com/bg/photo/770178" TargetMode="Externa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pxhere.com/ru/photo/888733" TargetMode="Externa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pxhere.com/ru/photo/1187963" TargetMode="Externa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ru/%D0%B7%D0%B0%D0%BA%D0%B0%D1%82-%D0%B6%D0%B8%D0%B2%D0%BE%D0%BF%D0%B8%D1%81%D0%BD%D1%8B%D0%B9-%D0%BD%D0%B5%D0%B1%D0%BE-273660/" TargetMode="External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onlinetestpad.com/c2qdj5ncgtq5w" TargetMode="Externa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BD89B91-1E7C-D9EA-1256-6800AE32D89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69121" y="76912"/>
            <a:ext cx="8332150" cy="2495371"/>
          </a:xfrm>
        </p:spPr>
        <p:txBody>
          <a:bodyPr>
            <a:normAutofit/>
          </a:bodyPr>
          <a:lstStyle/>
          <a:p>
            <a:r>
              <a:rPr lang="ru-RU" dirty="0"/>
              <a:t>Природа Кыргызстана      </a:t>
            </a:r>
            <a:r>
              <a:rPr lang="ru-RU" sz="2400" b="0" i="0" dirty="0">
                <a:solidFill>
                  <a:srgbClr val="4D5156"/>
                </a:solidFill>
                <a:effectLst/>
                <a:latin typeface="Google Sans"/>
              </a:rPr>
              <a:t>Природа — </a:t>
            </a:r>
            <a:r>
              <a:rPr lang="ru-RU" sz="2400" b="0" i="0" dirty="0">
                <a:solidFill>
                  <a:srgbClr val="040C28"/>
                </a:solidFill>
                <a:effectLst/>
                <a:latin typeface="Google Sans"/>
              </a:rPr>
              <a:t>это мир, в котором мы живём.</a:t>
            </a:r>
            <a:r>
              <a:rPr lang="ru-RU" sz="2400" b="0" i="0" dirty="0">
                <a:solidFill>
                  <a:srgbClr val="4D5156"/>
                </a:solidFill>
                <a:effectLst/>
                <a:latin typeface="Google Sans"/>
              </a:rPr>
              <a:t> </a:t>
            </a:r>
            <a:r>
              <a:rPr lang="ru-RU" sz="2400" b="0" i="0" dirty="0">
                <a:solidFill>
                  <a:srgbClr val="040C28"/>
                </a:solidFill>
                <a:effectLst/>
                <a:latin typeface="Google Sans"/>
              </a:rPr>
              <a:t>Это живые существа, которые находятся рядом.</a:t>
            </a:r>
            <a:r>
              <a:rPr lang="ru-RU" sz="2400" b="0" i="0" dirty="0">
                <a:solidFill>
                  <a:srgbClr val="4D5156"/>
                </a:solidFill>
                <a:effectLst/>
                <a:latin typeface="Google Sans"/>
              </a:rPr>
              <a:t> </a:t>
            </a:r>
            <a:r>
              <a:rPr lang="ru-RU" sz="2400" b="0" i="0" dirty="0">
                <a:solidFill>
                  <a:srgbClr val="040C28"/>
                </a:solidFill>
                <a:effectLst/>
                <a:latin typeface="Google Sans"/>
              </a:rPr>
              <a:t>Это изменения и события, каждую секунду происходящие вокруг нас</a:t>
            </a:r>
            <a:r>
              <a:rPr lang="ru-RU" sz="2400" b="0" i="0" dirty="0">
                <a:solidFill>
                  <a:srgbClr val="4D5156"/>
                </a:solidFill>
                <a:effectLst/>
                <a:latin typeface="Google Sans"/>
              </a:rPr>
              <a:t>. Другими словами, природа — это то, что нас окружает</a:t>
            </a:r>
            <a:endParaRPr lang="ru-KG" sz="24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6553CC7-146E-5C9F-FD80-2502497228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11" y="2572283"/>
            <a:ext cx="8434699" cy="4285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07236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802C181-ED42-DD8C-A876-9CAD597A38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341832" y="1710268"/>
            <a:ext cx="9802026" cy="2280618"/>
          </a:xfrm>
        </p:spPr>
        <p:txBody>
          <a:bodyPr>
            <a:noAutofit/>
          </a:bodyPr>
          <a:lstStyle/>
          <a:p>
            <a:r>
              <a:rPr lang="ru-RU" sz="6000" dirty="0" err="1"/>
              <a:t>Видиоурок</a:t>
            </a:r>
            <a:r>
              <a:rPr lang="ru-RU" sz="6000" dirty="0"/>
              <a:t>: на тему: </a:t>
            </a:r>
            <a:br>
              <a:rPr lang="ru-RU" sz="6000" dirty="0"/>
            </a:br>
            <a:r>
              <a:rPr lang="ru-RU" sz="6000" dirty="0"/>
              <a:t> Природа Кыргызстана!</a:t>
            </a:r>
            <a:endParaRPr lang="ru-KG" sz="600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D1250F6-33E4-EB95-F190-ACE8045D9C2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2400" dirty="0">
                <a:solidFill>
                  <a:srgbClr val="00B0F0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https://youtu.be/q3goxdSekFE?si=Tg2gNSDzcsDsNCF0</a:t>
            </a:r>
            <a:endParaRPr lang="ru-RU" sz="2400" dirty="0">
              <a:solidFill>
                <a:srgbClr val="00B0F0"/>
              </a:solidFill>
            </a:endParaRPr>
          </a:p>
          <a:p>
            <a:endParaRPr lang="ru-RU" dirty="0"/>
          </a:p>
          <a:p>
            <a:endParaRPr lang="ru-KG" sz="6600" dirty="0"/>
          </a:p>
        </p:txBody>
      </p:sp>
    </p:spTree>
    <p:extLst>
      <p:ext uri="{BB962C8B-B14F-4D97-AF65-F5344CB8AC3E}">
        <p14:creationId xmlns:p14="http://schemas.microsoft.com/office/powerpoint/2010/main" val="21137182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021B852-D4A4-5388-7081-266F94C7CF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007" y="316194"/>
            <a:ext cx="9085995" cy="1051133"/>
          </a:xfrm>
        </p:spPr>
        <p:txBody>
          <a:bodyPr>
            <a:normAutofit fontScale="90000"/>
          </a:bodyPr>
          <a:lstStyle/>
          <a:p>
            <a:r>
              <a:rPr lang="ru-RU" dirty="0"/>
              <a:t>      </a:t>
            </a:r>
            <a:r>
              <a:rPr lang="ru-RU" sz="7200" dirty="0"/>
              <a:t>Летом на отдыхе!</a:t>
            </a:r>
            <a:endParaRPr lang="ru-KG" sz="7200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78AD4A62-DF76-A7B0-6F74-1C21918D944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504202" y="1743342"/>
            <a:ext cx="8383424" cy="5114658"/>
          </a:xfrm>
        </p:spPr>
      </p:pic>
    </p:spTree>
    <p:extLst>
      <p:ext uri="{BB962C8B-B14F-4D97-AF65-F5344CB8AC3E}">
        <p14:creationId xmlns:p14="http://schemas.microsoft.com/office/powerpoint/2010/main" val="25324758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72C20D7-723D-F311-34EE-D645FC79B2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111095"/>
            <a:ext cx="8596668" cy="1819305"/>
          </a:xfrm>
        </p:spPr>
        <p:txBody>
          <a:bodyPr/>
          <a:lstStyle/>
          <a:p>
            <a:r>
              <a:rPr lang="ru-RU" dirty="0"/>
              <a:t>      </a:t>
            </a:r>
            <a:r>
              <a:rPr lang="ru-RU" sz="8000" dirty="0"/>
              <a:t>Зимой в лесу!</a:t>
            </a:r>
            <a:endParaRPr lang="ru-KG" sz="8000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281CE002-5C51-126F-1B26-3C95B38BD42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470019" y="1427148"/>
            <a:ext cx="8460335" cy="5430852"/>
          </a:xfrm>
        </p:spPr>
      </p:pic>
    </p:spTree>
    <p:extLst>
      <p:ext uri="{BB962C8B-B14F-4D97-AF65-F5344CB8AC3E}">
        <p14:creationId xmlns:p14="http://schemas.microsoft.com/office/powerpoint/2010/main" val="13824964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CFBE664-F688-6617-1234-A8E09C0AFA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5118" y="222191"/>
            <a:ext cx="10086937" cy="1887671"/>
          </a:xfrm>
        </p:spPr>
        <p:txBody>
          <a:bodyPr>
            <a:normAutofit/>
          </a:bodyPr>
          <a:lstStyle/>
          <a:p>
            <a:r>
              <a:rPr lang="ru-RU" sz="8000" dirty="0"/>
              <a:t>Весенние цветы!</a:t>
            </a:r>
            <a:endParaRPr lang="ru-KG" sz="8000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C00C68D6-0BC4-B05D-BE77-54431400963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461473" y="1991170"/>
            <a:ext cx="8443245" cy="4866830"/>
          </a:xfrm>
        </p:spPr>
      </p:pic>
    </p:spTree>
    <p:extLst>
      <p:ext uri="{BB962C8B-B14F-4D97-AF65-F5344CB8AC3E}">
        <p14:creationId xmlns:p14="http://schemas.microsoft.com/office/powerpoint/2010/main" val="15115730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79EADE3-829A-5F09-B338-EC1F3BE201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230736"/>
            <a:ext cx="8596668" cy="1699664"/>
          </a:xfrm>
        </p:spPr>
        <p:txBody>
          <a:bodyPr>
            <a:normAutofit/>
          </a:bodyPr>
          <a:lstStyle/>
          <a:p>
            <a:r>
              <a:rPr lang="ru-RU" sz="8000" dirty="0"/>
              <a:t>Золотая осень!</a:t>
            </a:r>
            <a:endParaRPr lang="ru-KG" sz="8000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8B215C77-B344-BEA6-E5F5-164260224FC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461473" y="1803163"/>
            <a:ext cx="8460335" cy="5054837"/>
          </a:xfrm>
        </p:spPr>
      </p:pic>
    </p:spTree>
    <p:extLst>
      <p:ext uri="{BB962C8B-B14F-4D97-AF65-F5344CB8AC3E}">
        <p14:creationId xmlns:p14="http://schemas.microsoft.com/office/powerpoint/2010/main" val="41775504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4966DB-8465-6E82-C77F-9BAE211803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239282"/>
            <a:ext cx="8596668" cy="1247686"/>
          </a:xfrm>
        </p:spPr>
        <p:txBody>
          <a:bodyPr>
            <a:normAutofit fontScale="90000"/>
          </a:bodyPr>
          <a:lstStyle/>
          <a:p>
            <a:r>
              <a:rPr lang="ru-RU" sz="8000" dirty="0"/>
              <a:t>    Закат солнца!</a:t>
            </a:r>
            <a:endParaRPr lang="ru-KG" sz="8000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9F0D9158-7F31-47F4-63C6-415F27D65ED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504201" y="1700612"/>
            <a:ext cx="8451791" cy="5157387"/>
          </a:xfrm>
        </p:spPr>
      </p:pic>
    </p:spTree>
    <p:extLst>
      <p:ext uri="{BB962C8B-B14F-4D97-AF65-F5344CB8AC3E}">
        <p14:creationId xmlns:p14="http://schemas.microsoft.com/office/powerpoint/2010/main" val="41854119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538A928-90B1-2F34-278B-A134185C8E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99716" y="1709739"/>
            <a:ext cx="9347733" cy="2118778"/>
          </a:xfrm>
        </p:spPr>
        <p:txBody>
          <a:bodyPr>
            <a:noAutofit/>
          </a:bodyPr>
          <a:lstStyle/>
          <a:p>
            <a:r>
              <a:rPr lang="ru-RU" sz="8000" b="1" dirty="0"/>
              <a:t>Онлайн тест!</a:t>
            </a:r>
            <a:br>
              <a:rPr lang="ru-RU" sz="8000" b="1" dirty="0"/>
            </a:br>
            <a:endParaRPr lang="ru-KG" sz="8000" b="1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24026C1-B4A5-8BFA-76BF-6BD200A776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99103" y="2973936"/>
            <a:ext cx="10323319" cy="1298961"/>
          </a:xfrm>
        </p:spPr>
        <p:txBody>
          <a:bodyPr>
            <a:normAutofit/>
          </a:bodyPr>
          <a:lstStyle/>
          <a:p>
            <a:r>
              <a:rPr lang="en-US" sz="4000" dirty="0">
                <a:solidFill>
                  <a:srgbClr val="00B0F0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https://onlinetestpad.com/c2qdj5ncgtq5w</a:t>
            </a:r>
            <a:endParaRPr lang="ru-RU" sz="4000" dirty="0">
              <a:solidFill>
                <a:srgbClr val="00B0F0"/>
              </a:solidFill>
            </a:endParaRPr>
          </a:p>
          <a:p>
            <a:endParaRPr lang="ru-KG" dirty="0"/>
          </a:p>
        </p:txBody>
      </p:sp>
    </p:spTree>
    <p:extLst>
      <p:ext uri="{BB962C8B-B14F-4D97-AF65-F5344CB8AC3E}">
        <p14:creationId xmlns:p14="http://schemas.microsoft.com/office/powerpoint/2010/main" val="28883511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спасибо и до свидания (48 фото) » Красивые картинки, поздравления  и пожелания - Lubok.club">
            <a:extLst>
              <a:ext uri="{FF2B5EF4-FFF2-40B4-BE49-F238E27FC236}">
                <a16:creationId xmlns:a16="http://schemas.microsoft.com/office/drawing/2014/main" id="{28C7E7F7-98B5-36A3-A701-C21F61EF2A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573937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156</TotalTime>
  <Words>94</Words>
  <Application>Microsoft Office PowerPoint</Application>
  <PresentationFormat>Широкоэкранный</PresentationFormat>
  <Paragraphs>10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Google Sans</vt:lpstr>
      <vt:lpstr>Trebuchet MS</vt:lpstr>
      <vt:lpstr>Wingdings 3</vt:lpstr>
      <vt:lpstr>Аспект</vt:lpstr>
      <vt:lpstr>Природа Кыргызстана      Природа — это мир, в котором мы живём. Это живые существа, которые находятся рядом. Это изменения и события, каждую секунду происходящие вокруг нас. Другими словами, природа — это то, что нас окружает</vt:lpstr>
      <vt:lpstr>Видиоурок: на тему:   Природа Кыргызстана!</vt:lpstr>
      <vt:lpstr>      Летом на отдыхе!</vt:lpstr>
      <vt:lpstr>      Зимой в лесу!</vt:lpstr>
      <vt:lpstr>Весенние цветы!</vt:lpstr>
      <vt:lpstr>Золотая осень!</vt:lpstr>
      <vt:lpstr>    Закат солнца!</vt:lpstr>
      <vt:lpstr>Онлайн тест! 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Природа Кыргызстана</dc:title>
  <dc:creator>ПК</dc:creator>
  <cp:lastModifiedBy>User6</cp:lastModifiedBy>
  <cp:revision>4</cp:revision>
  <dcterms:created xsi:type="dcterms:W3CDTF">2023-08-25T09:28:38Z</dcterms:created>
  <dcterms:modified xsi:type="dcterms:W3CDTF">2024-01-06T05:54:52Z</dcterms:modified>
</cp:coreProperties>
</file>