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23"/>
  </p:notesMasterIdLst>
  <p:handoutMasterIdLst>
    <p:handoutMasterId r:id="rId24"/>
  </p:handoutMasterIdLst>
  <p:sldIdLst>
    <p:sldId id="267" r:id="rId5"/>
    <p:sldId id="257" r:id="rId6"/>
    <p:sldId id="258" r:id="rId7"/>
    <p:sldId id="259" r:id="rId8"/>
    <p:sldId id="261" r:id="rId9"/>
    <p:sldId id="269" r:id="rId10"/>
    <p:sldId id="270" r:id="rId11"/>
    <p:sldId id="271" r:id="rId12"/>
    <p:sldId id="272" r:id="rId13"/>
    <p:sldId id="265" r:id="rId14"/>
    <p:sldId id="273" r:id="rId15"/>
    <p:sldId id="274" r:id="rId16"/>
    <p:sldId id="275" r:id="rId17"/>
    <p:sldId id="276" r:id="rId18"/>
    <p:sldId id="277" r:id="rId19"/>
    <p:sldId id="263" r:id="rId20"/>
    <p:sldId id="279" r:id="rId21"/>
    <p:sldId id="266" r:id="rId22"/>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EFEDE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06799F8-075E-4A3A-A7F6-7FBC6576F1A4}">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9" autoAdjust="0"/>
    <p:restoredTop sz="94674"/>
  </p:normalViewPr>
  <p:slideViewPr>
    <p:cSldViewPr snapToGrid="0">
      <p:cViewPr varScale="1">
        <p:scale>
          <a:sx n="70" d="100"/>
          <a:sy n="70" d="100"/>
        </p:scale>
        <p:origin x="536" y="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6" d="100"/>
          <a:sy n="76" d="100"/>
        </p:scale>
        <p:origin x="406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xmlns="" id="{3E47F476-161E-4A04-A0FB-965A0EEB43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a:p>
        </p:txBody>
      </p:sp>
      <p:sp>
        <p:nvSpPr>
          <p:cNvPr id="3" name="Дата 2">
            <a:extLst>
              <a:ext uri="{FF2B5EF4-FFF2-40B4-BE49-F238E27FC236}">
                <a16:creationId xmlns:a16="http://schemas.microsoft.com/office/drawing/2014/main" xmlns="" id="{832E49AB-875B-42C8-941C-0DE0DBD2D3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884D98C1-1D35-4AC1-86CE-3983443D2DC2}" type="datetime1">
              <a:rPr lang="ru-RU" smtClean="0"/>
              <a:t>06.01.2024</a:t>
            </a:fld>
            <a:endParaRPr lang="ru-RU"/>
          </a:p>
        </p:txBody>
      </p:sp>
      <p:sp>
        <p:nvSpPr>
          <p:cNvPr id="4" name="Нижний колонтитул 3">
            <a:extLst>
              <a:ext uri="{FF2B5EF4-FFF2-40B4-BE49-F238E27FC236}">
                <a16:creationId xmlns:a16="http://schemas.microsoft.com/office/drawing/2014/main" xmlns="" id="{23EFBA4A-EC84-4A1C-951D-F76333FEEC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a:p>
        </p:txBody>
      </p:sp>
      <p:sp>
        <p:nvSpPr>
          <p:cNvPr id="5" name="Номер слайда 4">
            <a:extLst>
              <a:ext uri="{FF2B5EF4-FFF2-40B4-BE49-F238E27FC236}">
                <a16:creationId xmlns:a16="http://schemas.microsoft.com/office/drawing/2014/main" xmlns="" id="{60085306-E124-4DA3-9455-10E28A78FE3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A5FAA0D8-202C-4D3D-887A-429ECB6FFB65}" type="slidenum">
              <a:rPr lang="ru-RU" smtClean="0"/>
              <a:t>‹#›</a:t>
            </a:fld>
            <a:endParaRPr lang="ru-RU"/>
          </a:p>
        </p:txBody>
      </p:sp>
    </p:spTree>
    <p:extLst>
      <p:ext uri="{BB962C8B-B14F-4D97-AF65-F5344CB8AC3E}">
        <p14:creationId xmlns:p14="http://schemas.microsoft.com/office/powerpoint/2010/main" val="2233406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208F80-7E6B-44D5-A446-1C0594CA0811}" type="datetime1">
              <a:rPr lang="ru-RU" smtClean="0"/>
              <a:pPr/>
              <a:t>06.01.2024</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dirty="0"/>
              <a:t>Образец текста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014E932-560F-4669-93FB-097F2F5C1185}" type="slidenum">
              <a:rPr lang="ru-RU" noProof="0" smtClean="0"/>
              <a:t>‹#›</a:t>
            </a:fld>
            <a:endParaRPr lang="ru-RU" noProof="0" dirty="0"/>
          </a:p>
        </p:txBody>
      </p:sp>
    </p:spTree>
    <p:extLst>
      <p:ext uri="{BB962C8B-B14F-4D97-AF65-F5344CB8AC3E}">
        <p14:creationId xmlns:p14="http://schemas.microsoft.com/office/powerpoint/2010/main" val="4198645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a:t>
            </a:fld>
            <a:endParaRPr lang="ru-RU" dirty="0"/>
          </a:p>
        </p:txBody>
      </p:sp>
    </p:spTree>
    <p:extLst>
      <p:ext uri="{BB962C8B-B14F-4D97-AF65-F5344CB8AC3E}">
        <p14:creationId xmlns:p14="http://schemas.microsoft.com/office/powerpoint/2010/main" val="32108155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10</a:t>
            </a:fld>
            <a:endParaRPr lang="ru-RU" dirty="0"/>
          </a:p>
        </p:txBody>
      </p:sp>
    </p:spTree>
    <p:extLst>
      <p:ext uri="{BB962C8B-B14F-4D97-AF65-F5344CB8AC3E}">
        <p14:creationId xmlns:p14="http://schemas.microsoft.com/office/powerpoint/2010/main" val="1263362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11</a:t>
            </a:fld>
            <a:endParaRPr lang="ru-RU" dirty="0"/>
          </a:p>
        </p:txBody>
      </p:sp>
    </p:spTree>
    <p:extLst>
      <p:ext uri="{BB962C8B-B14F-4D97-AF65-F5344CB8AC3E}">
        <p14:creationId xmlns:p14="http://schemas.microsoft.com/office/powerpoint/2010/main" val="333820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12</a:t>
            </a:fld>
            <a:endParaRPr lang="ru-RU" dirty="0"/>
          </a:p>
        </p:txBody>
      </p:sp>
    </p:spTree>
    <p:extLst>
      <p:ext uri="{BB962C8B-B14F-4D97-AF65-F5344CB8AC3E}">
        <p14:creationId xmlns:p14="http://schemas.microsoft.com/office/powerpoint/2010/main" val="3919009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13</a:t>
            </a:fld>
            <a:endParaRPr lang="ru-RU" dirty="0"/>
          </a:p>
        </p:txBody>
      </p:sp>
    </p:spTree>
    <p:extLst>
      <p:ext uri="{BB962C8B-B14F-4D97-AF65-F5344CB8AC3E}">
        <p14:creationId xmlns:p14="http://schemas.microsoft.com/office/powerpoint/2010/main" val="807622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14</a:t>
            </a:fld>
            <a:endParaRPr lang="ru-RU" dirty="0"/>
          </a:p>
        </p:txBody>
      </p:sp>
    </p:spTree>
    <p:extLst>
      <p:ext uri="{BB962C8B-B14F-4D97-AF65-F5344CB8AC3E}">
        <p14:creationId xmlns:p14="http://schemas.microsoft.com/office/powerpoint/2010/main" val="1161336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15</a:t>
            </a:fld>
            <a:endParaRPr lang="ru-RU" dirty="0"/>
          </a:p>
        </p:txBody>
      </p:sp>
    </p:spTree>
    <p:extLst>
      <p:ext uri="{BB962C8B-B14F-4D97-AF65-F5344CB8AC3E}">
        <p14:creationId xmlns:p14="http://schemas.microsoft.com/office/powerpoint/2010/main" val="3469521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16</a:t>
            </a:fld>
            <a:endParaRPr lang="ru-RU" dirty="0"/>
          </a:p>
        </p:txBody>
      </p:sp>
    </p:spTree>
    <p:extLst>
      <p:ext uri="{BB962C8B-B14F-4D97-AF65-F5344CB8AC3E}">
        <p14:creationId xmlns:p14="http://schemas.microsoft.com/office/powerpoint/2010/main" val="1163202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17</a:t>
            </a:fld>
            <a:endParaRPr lang="ru-RU" dirty="0"/>
          </a:p>
        </p:txBody>
      </p:sp>
    </p:spTree>
    <p:extLst>
      <p:ext uri="{BB962C8B-B14F-4D97-AF65-F5344CB8AC3E}">
        <p14:creationId xmlns:p14="http://schemas.microsoft.com/office/powerpoint/2010/main" val="100512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18</a:t>
            </a:fld>
            <a:endParaRPr lang="ru-RU" dirty="0"/>
          </a:p>
        </p:txBody>
      </p:sp>
    </p:spTree>
    <p:extLst>
      <p:ext uri="{BB962C8B-B14F-4D97-AF65-F5344CB8AC3E}">
        <p14:creationId xmlns:p14="http://schemas.microsoft.com/office/powerpoint/2010/main" val="3090833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2</a:t>
            </a:fld>
            <a:endParaRPr lang="ru-RU" dirty="0"/>
          </a:p>
        </p:txBody>
      </p:sp>
    </p:spTree>
    <p:extLst>
      <p:ext uri="{BB962C8B-B14F-4D97-AF65-F5344CB8AC3E}">
        <p14:creationId xmlns:p14="http://schemas.microsoft.com/office/powerpoint/2010/main" val="1739247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3</a:t>
            </a:fld>
            <a:endParaRPr lang="ru-RU" dirty="0"/>
          </a:p>
        </p:txBody>
      </p:sp>
    </p:spTree>
    <p:extLst>
      <p:ext uri="{BB962C8B-B14F-4D97-AF65-F5344CB8AC3E}">
        <p14:creationId xmlns:p14="http://schemas.microsoft.com/office/powerpoint/2010/main" val="2505577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4</a:t>
            </a:fld>
            <a:endParaRPr lang="ru-RU" dirty="0"/>
          </a:p>
        </p:txBody>
      </p:sp>
    </p:spTree>
    <p:extLst>
      <p:ext uri="{BB962C8B-B14F-4D97-AF65-F5344CB8AC3E}">
        <p14:creationId xmlns:p14="http://schemas.microsoft.com/office/powerpoint/2010/main" val="2862662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5</a:t>
            </a:fld>
            <a:endParaRPr lang="ru-RU" dirty="0"/>
          </a:p>
        </p:txBody>
      </p:sp>
    </p:spTree>
    <p:extLst>
      <p:ext uri="{BB962C8B-B14F-4D97-AF65-F5344CB8AC3E}">
        <p14:creationId xmlns:p14="http://schemas.microsoft.com/office/powerpoint/2010/main" val="3718216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6</a:t>
            </a:fld>
            <a:endParaRPr lang="ru-RU" dirty="0"/>
          </a:p>
        </p:txBody>
      </p:sp>
    </p:spTree>
    <p:extLst>
      <p:ext uri="{BB962C8B-B14F-4D97-AF65-F5344CB8AC3E}">
        <p14:creationId xmlns:p14="http://schemas.microsoft.com/office/powerpoint/2010/main" val="1469756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7</a:t>
            </a:fld>
            <a:endParaRPr lang="ru-RU" dirty="0"/>
          </a:p>
        </p:txBody>
      </p:sp>
    </p:spTree>
    <p:extLst>
      <p:ext uri="{BB962C8B-B14F-4D97-AF65-F5344CB8AC3E}">
        <p14:creationId xmlns:p14="http://schemas.microsoft.com/office/powerpoint/2010/main" val="3016111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8</a:t>
            </a:fld>
            <a:endParaRPr lang="ru-RU" dirty="0"/>
          </a:p>
        </p:txBody>
      </p:sp>
    </p:spTree>
    <p:extLst>
      <p:ext uri="{BB962C8B-B14F-4D97-AF65-F5344CB8AC3E}">
        <p14:creationId xmlns:p14="http://schemas.microsoft.com/office/powerpoint/2010/main" val="939490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6014E932-560F-4669-93FB-097F2F5C1185}" type="slidenum">
              <a:rPr lang="ru-RU" smtClean="0"/>
              <a:t>9</a:t>
            </a:fld>
            <a:endParaRPr lang="ru-RU" dirty="0"/>
          </a:p>
        </p:txBody>
      </p:sp>
    </p:spTree>
    <p:extLst>
      <p:ext uri="{BB962C8B-B14F-4D97-AF65-F5344CB8AC3E}">
        <p14:creationId xmlns:p14="http://schemas.microsoft.com/office/powerpoint/2010/main" val="844008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hasCustomPrompt="1"/>
          </p:nvPr>
        </p:nvSpPr>
        <p:spPr>
          <a:xfrm>
            <a:off x="1915128" y="1397977"/>
            <a:ext cx="8361229" cy="3007447"/>
          </a:xfrm>
        </p:spPr>
        <p:txBody>
          <a:bodyPr rtlCol="0" anchor="ctr" anchorCtr="0">
            <a:noAutofit/>
          </a:bodyPr>
          <a:lstStyle>
            <a:lvl1pPr algn="ctr">
              <a:defRPr sz="6600" cap="none" baseline="0">
                <a:solidFill>
                  <a:schemeClr val="tx2"/>
                </a:solidFill>
              </a:defRPr>
            </a:lvl1pPr>
          </a:lstStyle>
          <a:p>
            <a:pPr rtl="0"/>
            <a:r>
              <a:rPr lang="ru-RU" noProof="0"/>
              <a:t>Щелкните, чтобы изменить стиль образца заголовка</a:t>
            </a:r>
          </a:p>
        </p:txBody>
      </p:sp>
      <p:sp>
        <p:nvSpPr>
          <p:cNvPr id="3" name="Подзаголовок 2"/>
          <p:cNvSpPr>
            <a:spLocks noGrp="1"/>
          </p:cNvSpPr>
          <p:nvPr>
            <p:ph type="subTitle" idx="1"/>
          </p:nvPr>
        </p:nvSpPr>
        <p:spPr>
          <a:xfrm>
            <a:off x="2679906" y="4475023"/>
            <a:ext cx="6831673" cy="1086237"/>
          </a:xfrm>
        </p:spPr>
        <p:txBody>
          <a:bodyPr rtlCol="0">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smtClean="0"/>
              <a:t>Образец подзаголовка</a:t>
            </a:r>
            <a:endParaRPr lang="ru-RU" noProof="0"/>
          </a:p>
        </p:txBody>
      </p:sp>
      <p:sp>
        <p:nvSpPr>
          <p:cNvPr id="4" name="Дата 3"/>
          <p:cNvSpPr>
            <a:spLocks noGrp="1"/>
          </p:cNvSpPr>
          <p:nvPr>
            <p:ph type="dt" sz="half" idx="10"/>
          </p:nvPr>
        </p:nvSpPr>
        <p:spPr>
          <a:xfrm>
            <a:off x="752858" y="6453386"/>
            <a:ext cx="1607944" cy="404614"/>
          </a:xfrm>
        </p:spPr>
        <p:txBody>
          <a:bodyPr rtlCol="0"/>
          <a:lstStyle>
            <a:lvl1pPr>
              <a:defRPr baseline="0">
                <a:solidFill>
                  <a:schemeClr val="tx2"/>
                </a:solidFill>
              </a:defRPr>
            </a:lvl1pPr>
          </a:lstStyle>
          <a:p>
            <a:pPr rtl="0"/>
            <a:fld id="{8A44D028-484A-4016-A0FD-DCEBE353592D}" type="datetime1">
              <a:rPr lang="ru-RU" noProof="0" smtClean="0"/>
              <a:t>06.01.2024</a:t>
            </a:fld>
            <a:endParaRPr lang="ru-RU" noProof="0"/>
          </a:p>
        </p:txBody>
      </p:sp>
      <p:sp>
        <p:nvSpPr>
          <p:cNvPr id="5" name="Нижний колонтитул 4"/>
          <p:cNvSpPr>
            <a:spLocks noGrp="1"/>
          </p:cNvSpPr>
          <p:nvPr>
            <p:ph type="ftr" sz="quarter" idx="11"/>
          </p:nvPr>
        </p:nvSpPr>
        <p:spPr>
          <a:xfrm>
            <a:off x="2584054" y="6453386"/>
            <a:ext cx="7023377" cy="404614"/>
          </a:xfrm>
        </p:spPr>
        <p:txBody>
          <a:bodyPr rtlCol="0"/>
          <a:lstStyle>
            <a:lvl1pPr algn="ctr">
              <a:defRPr baseline="0">
                <a:solidFill>
                  <a:schemeClr val="tx2"/>
                </a:solidFill>
              </a:defRPr>
            </a:lvl1pPr>
          </a:lstStyle>
          <a:p>
            <a:pPr rtl="0"/>
            <a:r>
              <a:rPr lang="ru-RU" noProof="0"/>
              <a:t>Добавить нижний колонтитул </a:t>
            </a:r>
          </a:p>
        </p:txBody>
      </p:sp>
      <p:sp>
        <p:nvSpPr>
          <p:cNvPr id="6" name="Номер слайда 5"/>
          <p:cNvSpPr>
            <a:spLocks noGrp="1"/>
          </p:cNvSpPr>
          <p:nvPr>
            <p:ph type="sldNum" sz="quarter" idx="12"/>
          </p:nvPr>
        </p:nvSpPr>
        <p:spPr>
          <a:xfrm>
            <a:off x="9830683" y="6453386"/>
            <a:ext cx="1596292" cy="404614"/>
          </a:xfrm>
        </p:spPr>
        <p:txBody>
          <a:bodyPr rtlCol="0"/>
          <a:lstStyle>
            <a:lvl1pPr>
              <a:defRPr baseline="0">
                <a:solidFill>
                  <a:schemeClr val="tx2"/>
                </a:solidFill>
              </a:defRPr>
            </a:lvl1pPr>
          </a:lstStyle>
          <a:p>
            <a:pPr rtl="0"/>
            <a:fld id="{B38049E5-7B53-4E85-8972-7D6C4BCE5BB9}" type="slidenum">
              <a:rPr lang="ru-RU" noProof="0" smtClean="0"/>
              <a:t>‹#›</a:t>
            </a:fld>
            <a:endParaRPr lang="ru-RU" noProof="0"/>
          </a:p>
        </p:txBody>
      </p:sp>
      <p:sp>
        <p:nvSpPr>
          <p:cNvPr id="13" name="Г-образная фигура 12">
            <a:extLst>
              <a:ext uri="{FF2B5EF4-FFF2-40B4-BE49-F238E27FC236}">
                <a16:creationId xmlns:a16="http://schemas.microsoft.com/office/drawing/2014/main" xmlns="" id="{79965FD7-DA9A-4AFB-B8C8-34AC1FEE9F72}"/>
              </a:ext>
            </a:extLst>
          </p:cNvPr>
          <p:cNvSpPr/>
          <p:nvPr userDrawn="1"/>
        </p:nvSpPr>
        <p:spPr>
          <a:xfrm flipV="1">
            <a:off x="887674" y="726883"/>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a:p>
        </p:txBody>
      </p:sp>
      <p:sp>
        <p:nvSpPr>
          <p:cNvPr id="15" name="Г-образная фигура 14">
            <a:extLst>
              <a:ext uri="{FF2B5EF4-FFF2-40B4-BE49-F238E27FC236}">
                <a16:creationId xmlns:a16="http://schemas.microsoft.com/office/drawing/2014/main" xmlns="" id="{92465177-72B9-4DCF-8F98-0C79F3EE32EC}"/>
              </a:ext>
            </a:extLst>
          </p:cNvPr>
          <p:cNvSpPr/>
          <p:nvPr userDrawn="1"/>
        </p:nvSpPr>
        <p:spPr>
          <a:xfrm rot="10800000" flipV="1">
            <a:off x="8532326" y="1820272"/>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a:p>
        </p:txBody>
      </p:sp>
      <p:sp>
        <p:nvSpPr>
          <p:cNvPr id="8" name="Г-образная фигура 7">
            <a:extLst>
              <a:ext uri="{FF2B5EF4-FFF2-40B4-BE49-F238E27FC236}">
                <a16:creationId xmlns:a16="http://schemas.microsoft.com/office/drawing/2014/main" xmlns="" id="{B5516E7A-AEB0-4772-8098-8B0F8B5F1126}"/>
              </a:ext>
            </a:extLst>
          </p:cNvPr>
          <p:cNvSpPr/>
          <p:nvPr userDrawn="1"/>
        </p:nvSpPr>
        <p:spPr>
          <a:xfrm flipV="1">
            <a:off x="752858" y="609652"/>
            <a:ext cx="3152309" cy="4408489"/>
          </a:xfrm>
          <a:prstGeom prst="corner">
            <a:avLst>
              <a:gd name="adj1" fmla="val 6149"/>
              <a:gd name="adj2" fmla="val 6814"/>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a:p>
        </p:txBody>
      </p:sp>
      <p:sp>
        <p:nvSpPr>
          <p:cNvPr id="12" name="Г-образная фигура 11">
            <a:extLst>
              <a:ext uri="{FF2B5EF4-FFF2-40B4-BE49-F238E27FC236}">
                <a16:creationId xmlns:a16="http://schemas.microsoft.com/office/drawing/2014/main" xmlns="" id="{E864F603-D3F0-4241-9005-3F6C3BD62BEF}"/>
              </a:ext>
            </a:extLst>
          </p:cNvPr>
          <p:cNvSpPr/>
          <p:nvPr userDrawn="1"/>
        </p:nvSpPr>
        <p:spPr>
          <a:xfrm flipH="1">
            <a:off x="8286318" y="1685652"/>
            <a:ext cx="3152309" cy="4408489"/>
          </a:xfrm>
          <a:prstGeom prst="corner">
            <a:avLst>
              <a:gd name="adj1" fmla="val 6773"/>
              <a:gd name="adj2" fmla="val 6814"/>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a:p>
        </p:txBody>
      </p:sp>
    </p:spTree>
    <p:extLst>
      <p:ext uri="{BB962C8B-B14F-4D97-AF65-F5344CB8AC3E}">
        <p14:creationId xmlns:p14="http://schemas.microsoft.com/office/powerpoint/2010/main" val="90129581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371600" y="685800"/>
            <a:ext cx="9601200" cy="1485900"/>
          </a:xfrm>
        </p:spPr>
        <p:txBody>
          <a:bodyPr rtlCol="0">
            <a:normAutofit/>
          </a:bodyPr>
          <a:lstStyle>
            <a:lvl1pPr>
              <a:defRPr sz="4800">
                <a:solidFill>
                  <a:schemeClr val="tx2"/>
                </a:solidFill>
              </a:defRPr>
            </a:lvl1pPr>
          </a:lstStyle>
          <a:p>
            <a:pPr rtl="0"/>
            <a:r>
              <a:rPr lang="ru-RU" noProof="0" dirty="0"/>
              <a:t>Щелкните, чтобы изменить стиль образца заголовка</a:t>
            </a:r>
          </a:p>
        </p:txBody>
      </p:sp>
      <p:sp>
        <p:nvSpPr>
          <p:cNvPr id="3" name="Текст 2"/>
          <p:cNvSpPr>
            <a:spLocks noGrp="1"/>
          </p:cNvSpPr>
          <p:nvPr>
            <p:ph type="body" idx="1"/>
          </p:nvPr>
        </p:nvSpPr>
        <p:spPr>
          <a:xfrm>
            <a:off x="1371600" y="2340864"/>
            <a:ext cx="4443984" cy="823912"/>
          </a:xfrm>
        </p:spPr>
        <p:txBody>
          <a:bodyPr rtlCol="0"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4" name="Объект 3"/>
          <p:cNvSpPr>
            <a:spLocks noGrp="1"/>
          </p:cNvSpPr>
          <p:nvPr>
            <p:ph sz="half" idx="2"/>
          </p:nvPr>
        </p:nvSpPr>
        <p:spPr>
          <a:xfrm>
            <a:off x="1371600" y="3305207"/>
            <a:ext cx="4443984" cy="2562193"/>
          </a:xfrm>
        </p:spPr>
        <p:txBody>
          <a:bodyPr rtlCol="0"/>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5" name="Текст 4"/>
          <p:cNvSpPr>
            <a:spLocks noGrp="1"/>
          </p:cNvSpPr>
          <p:nvPr>
            <p:ph type="body" sz="quarter" idx="3"/>
          </p:nvPr>
        </p:nvSpPr>
        <p:spPr>
          <a:xfrm>
            <a:off x="6525014" y="2340864"/>
            <a:ext cx="4443984" cy="823912"/>
          </a:xfrm>
        </p:spPr>
        <p:txBody>
          <a:bodyPr rtlCol="0"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6" name="Объект 5"/>
          <p:cNvSpPr>
            <a:spLocks noGrp="1"/>
          </p:cNvSpPr>
          <p:nvPr>
            <p:ph sz="quarter" idx="4"/>
          </p:nvPr>
        </p:nvSpPr>
        <p:spPr>
          <a:xfrm>
            <a:off x="6525014" y="3305207"/>
            <a:ext cx="4443984" cy="2562193"/>
          </a:xfrm>
        </p:spPr>
        <p:txBody>
          <a:bodyPr rtlCol="0"/>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7" name="Дата 6"/>
          <p:cNvSpPr>
            <a:spLocks noGrp="1"/>
          </p:cNvSpPr>
          <p:nvPr>
            <p:ph type="dt" sz="half" idx="10"/>
          </p:nvPr>
        </p:nvSpPr>
        <p:spPr/>
        <p:txBody>
          <a:bodyPr rtlCol="0"/>
          <a:lstStyle/>
          <a:p>
            <a:pPr rtl="0"/>
            <a:fld id="{8AB0B504-960D-4FF3-82DC-E4C3635A674B}" type="datetime1">
              <a:rPr lang="ru-RU" noProof="0" smtClean="0"/>
              <a:t>06.01.2024</a:t>
            </a:fld>
            <a:endParaRPr lang="ru-RU" noProof="0" dirty="0"/>
          </a:p>
        </p:txBody>
      </p:sp>
      <p:sp>
        <p:nvSpPr>
          <p:cNvPr id="8" name="Нижний колонтитул 7"/>
          <p:cNvSpPr>
            <a:spLocks noGrp="1"/>
          </p:cNvSpPr>
          <p:nvPr>
            <p:ph type="ftr" sz="quarter" idx="11"/>
          </p:nvPr>
        </p:nvSpPr>
        <p:spPr/>
        <p:txBody>
          <a:bodyPr rtlCol="0"/>
          <a:lstStyle/>
          <a:p>
            <a:pPr algn="ctr" rtl="0"/>
            <a:r>
              <a:rPr lang="ru-RU" noProof="0" dirty="0"/>
              <a:t>Добавить нижний колонтитул </a:t>
            </a:r>
          </a:p>
        </p:txBody>
      </p:sp>
      <p:sp>
        <p:nvSpPr>
          <p:cNvPr id="9" name="Номер слайда 8"/>
          <p:cNvSpPr>
            <a:spLocks noGrp="1"/>
          </p:cNvSpPr>
          <p:nvPr>
            <p:ph type="sldNum" sz="quarter" idx="12"/>
          </p:nvPr>
        </p:nvSpPr>
        <p:spPr/>
        <p:txBody>
          <a:bodyPr rtlCol="0"/>
          <a:lstStyle/>
          <a:p>
            <a:pPr rtl="0"/>
            <a:fld id="{B38049E5-7B53-4E85-8972-7D6C4BCE5BB9}" type="slidenum">
              <a:rPr lang="ru-RU" noProof="0" smtClean="0"/>
              <a:t>‹#›</a:t>
            </a:fld>
            <a:endParaRPr lang="ru-RU" noProof="0" dirty="0"/>
          </a:p>
        </p:txBody>
      </p:sp>
      <p:sp>
        <p:nvSpPr>
          <p:cNvPr id="11" name="Г-образная фигура 10">
            <a:extLst>
              <a:ext uri="{FF2B5EF4-FFF2-40B4-BE49-F238E27FC236}">
                <a16:creationId xmlns:a16="http://schemas.microsoft.com/office/drawing/2014/main" xmlns="" id="{91236E78-C797-4C31-BA0C-DB193BAF6D2D}"/>
              </a:ext>
            </a:extLst>
          </p:cNvPr>
          <p:cNvSpPr/>
          <p:nvPr userDrawn="1"/>
        </p:nvSpPr>
        <p:spPr>
          <a:xfrm rot="10800000" flipV="1">
            <a:off x="8391654" y="1873024"/>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10" name="Г-образная фигура 9">
            <a:extLst>
              <a:ext uri="{FF2B5EF4-FFF2-40B4-BE49-F238E27FC236}">
                <a16:creationId xmlns:a16="http://schemas.microsoft.com/office/drawing/2014/main" xmlns="" id="{BFA658F0-F295-40A9-8BA8-1F6CBDFBBE09}"/>
              </a:ext>
            </a:extLst>
          </p:cNvPr>
          <p:cNvSpPr/>
          <p:nvPr userDrawn="1"/>
        </p:nvSpPr>
        <p:spPr>
          <a:xfrm flipH="1">
            <a:off x="8152968" y="1752327"/>
            <a:ext cx="3152309" cy="4408489"/>
          </a:xfrm>
          <a:prstGeom prst="corner">
            <a:avLst>
              <a:gd name="adj1" fmla="val 7085"/>
              <a:gd name="adj2" fmla="val 7750"/>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Tree>
    <p:extLst>
      <p:ext uri="{BB962C8B-B14F-4D97-AF65-F5344CB8AC3E}">
        <p14:creationId xmlns:p14="http://schemas.microsoft.com/office/powerpoint/2010/main" val="2740073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rtlCol="0">
            <a:normAutofit/>
          </a:bodyPr>
          <a:lstStyle>
            <a:lvl1pPr>
              <a:defRPr sz="4800"/>
            </a:lvl1pPr>
          </a:lstStyle>
          <a:p>
            <a:pPr rtl="0"/>
            <a:r>
              <a:rPr lang="ru-RU" noProof="0" dirty="0"/>
              <a:t>Щелкните, чтобы изменить стиль образца заголовка</a:t>
            </a:r>
          </a:p>
        </p:txBody>
      </p:sp>
      <p:sp>
        <p:nvSpPr>
          <p:cNvPr id="3" name="Дата 2"/>
          <p:cNvSpPr>
            <a:spLocks noGrp="1"/>
          </p:cNvSpPr>
          <p:nvPr>
            <p:ph type="dt" sz="half" idx="10"/>
          </p:nvPr>
        </p:nvSpPr>
        <p:spPr/>
        <p:txBody>
          <a:bodyPr rtlCol="0"/>
          <a:lstStyle/>
          <a:p>
            <a:pPr rtl="0"/>
            <a:fld id="{48ADF7B7-CD0A-4A43-BE35-20EDFB8432A1}" type="datetime1">
              <a:rPr lang="ru-RU" noProof="0" smtClean="0"/>
              <a:t>06.01.2024</a:t>
            </a:fld>
            <a:endParaRPr lang="ru-RU" noProof="0" dirty="0"/>
          </a:p>
        </p:txBody>
      </p:sp>
      <p:sp>
        <p:nvSpPr>
          <p:cNvPr id="4" name="Нижний колонтитул 3"/>
          <p:cNvSpPr>
            <a:spLocks noGrp="1"/>
          </p:cNvSpPr>
          <p:nvPr>
            <p:ph type="ftr" sz="quarter" idx="11"/>
          </p:nvPr>
        </p:nvSpPr>
        <p:spPr/>
        <p:txBody>
          <a:bodyPr rtlCol="0"/>
          <a:lstStyle/>
          <a:p>
            <a:pPr algn="ctr" rtl="0"/>
            <a:r>
              <a:rPr lang="ru-RU" noProof="0" dirty="0"/>
              <a:t>Добавить нижний колонтитул </a:t>
            </a:r>
          </a:p>
        </p:txBody>
      </p:sp>
      <p:sp>
        <p:nvSpPr>
          <p:cNvPr id="5" name="Номер слайда 4"/>
          <p:cNvSpPr>
            <a:spLocks noGrp="1"/>
          </p:cNvSpPr>
          <p:nvPr>
            <p:ph type="sldNum" sz="quarter" idx="12"/>
          </p:nvPr>
        </p:nvSpPr>
        <p:spPr/>
        <p:txBody>
          <a:bodyPr rtlCol="0"/>
          <a:lstStyle/>
          <a:p>
            <a:pPr rtl="0"/>
            <a:fld id="{B38049E5-7B53-4E85-8972-7D6C4BCE5BB9}" type="slidenum">
              <a:rPr lang="ru-RU" noProof="0" smtClean="0"/>
              <a:t>‹#›</a:t>
            </a:fld>
            <a:endParaRPr lang="ru-RU" noProof="0" dirty="0"/>
          </a:p>
        </p:txBody>
      </p:sp>
    </p:spTree>
    <p:extLst>
      <p:ext uri="{BB962C8B-B14F-4D97-AF65-F5344CB8AC3E}">
        <p14:creationId xmlns:p14="http://schemas.microsoft.com/office/powerpoint/2010/main" val="2572544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786F59C7-98D5-4FFA-80E3-9889813E74BE}" type="datetime1">
              <a:rPr lang="ru-RU" noProof="0" smtClean="0"/>
              <a:t>06.01.2024</a:t>
            </a:fld>
            <a:endParaRPr lang="ru-RU" noProof="0" dirty="0"/>
          </a:p>
        </p:txBody>
      </p:sp>
      <p:sp>
        <p:nvSpPr>
          <p:cNvPr id="3" name="Нижний колонтитул 2"/>
          <p:cNvSpPr>
            <a:spLocks noGrp="1"/>
          </p:cNvSpPr>
          <p:nvPr>
            <p:ph type="ftr" sz="quarter" idx="11"/>
          </p:nvPr>
        </p:nvSpPr>
        <p:spPr/>
        <p:txBody>
          <a:bodyPr rtlCol="0"/>
          <a:lstStyle/>
          <a:p>
            <a:pPr algn="ctr" rtl="0"/>
            <a:r>
              <a:rPr lang="ru-RU" noProof="0" dirty="0"/>
              <a:t>Добавить нижний колонтитул </a:t>
            </a:r>
          </a:p>
        </p:txBody>
      </p:sp>
      <p:sp>
        <p:nvSpPr>
          <p:cNvPr id="4" name="Номер слайда 3"/>
          <p:cNvSpPr>
            <a:spLocks noGrp="1"/>
          </p:cNvSpPr>
          <p:nvPr>
            <p:ph type="sldNum" sz="quarter" idx="12"/>
          </p:nvPr>
        </p:nvSpPr>
        <p:spPr/>
        <p:txBody>
          <a:bodyPr rtlCol="0"/>
          <a:lstStyle/>
          <a:p>
            <a:pPr rtl="0"/>
            <a:fld id="{B38049E5-7B53-4E85-8972-7D6C4BCE5BB9}" type="slidenum">
              <a:rPr lang="ru-RU" noProof="0" smtClean="0"/>
              <a:t>‹#›</a:t>
            </a:fld>
            <a:endParaRPr lang="ru-RU" noProof="0" dirty="0"/>
          </a:p>
        </p:txBody>
      </p:sp>
    </p:spTree>
    <p:extLst>
      <p:ext uri="{BB962C8B-B14F-4D97-AF65-F5344CB8AC3E}">
        <p14:creationId xmlns:p14="http://schemas.microsoft.com/office/powerpoint/2010/main" val="3990140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второй вариант">
    <p:bg bwMode="grayWhite">
      <p:bgPr>
        <a:gradFill flip="none" rotWithShape="1">
          <a:gsLst>
            <a:gs pos="0">
              <a:schemeClr val="tx2">
                <a:lumMod val="50000"/>
              </a:schemeClr>
            </a:gs>
            <a:gs pos="34000">
              <a:schemeClr val="tx2"/>
            </a:gs>
            <a:gs pos="66000">
              <a:schemeClr val="tx2">
                <a:lumMod val="75000"/>
              </a:schemeClr>
            </a:gs>
            <a:gs pos="97000">
              <a:schemeClr val="tx2">
                <a:lumMod val="50000"/>
              </a:schemeClr>
            </a:gs>
          </a:gsLst>
          <a:lin ang="2700000" scaled="1"/>
          <a:tileRect/>
        </a:gradFill>
        <a:effectLst/>
      </p:bgPr>
    </p:bg>
    <p:spTree>
      <p:nvGrpSpPr>
        <p:cNvPr id="1" name=""/>
        <p:cNvGrpSpPr/>
        <p:nvPr/>
      </p:nvGrpSpPr>
      <p:grpSpPr>
        <a:xfrm>
          <a:off x="0" y="0"/>
          <a:ext cx="0" cy="0"/>
          <a:chOff x="0" y="0"/>
          <a:chExt cx="0" cy="0"/>
        </a:xfrm>
      </p:grpSpPr>
      <p:sp>
        <p:nvSpPr>
          <p:cNvPr id="10" name="Г-образная фигура 9">
            <a:extLst>
              <a:ext uri="{FF2B5EF4-FFF2-40B4-BE49-F238E27FC236}">
                <a16:creationId xmlns:a16="http://schemas.microsoft.com/office/drawing/2014/main" xmlns="" id="{13412040-642F-40C5-8AB5-C0E8D41B481B}"/>
              </a:ext>
            </a:extLst>
          </p:cNvPr>
          <p:cNvSpPr/>
          <p:nvPr userDrawn="1"/>
        </p:nvSpPr>
        <p:spPr>
          <a:xfrm flipV="1">
            <a:off x="870090" y="709300"/>
            <a:ext cx="2772000" cy="2772000"/>
          </a:xfrm>
          <a:prstGeom prst="corner">
            <a:avLst>
              <a:gd name="adj1" fmla="val 7397"/>
              <a:gd name="adj2" fmla="val 7750"/>
            </a:avLst>
          </a:prstGeom>
          <a:solidFill>
            <a:schemeClr val="bg2"/>
          </a:solidFill>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9" name="Прямоугольник 8" title="Боковая панель">
            <a:extLst>
              <a:ext uri="{FF2B5EF4-FFF2-40B4-BE49-F238E27FC236}">
                <a16:creationId xmlns:a16="http://schemas.microsoft.com/office/drawing/2014/main" xmlns="" id="{BADD331D-DA8D-4D47-A2BB-F4875FDB16A4}"/>
              </a:ext>
            </a:extLst>
          </p:cNvPr>
          <p:cNvSpPr/>
          <p:nvPr userDrawn="1"/>
        </p:nvSpPr>
        <p:spPr>
          <a:xfrm rot="5400000">
            <a:off x="5791174" y="457175"/>
            <a:ext cx="609651" cy="121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ctrTitle" hasCustomPrompt="1"/>
          </p:nvPr>
        </p:nvSpPr>
        <p:spPr>
          <a:xfrm>
            <a:off x="1397977" y="1151796"/>
            <a:ext cx="9504485" cy="3007447"/>
          </a:xfrm>
        </p:spPr>
        <p:txBody>
          <a:bodyPr rtlCol="0" anchor="ctr" anchorCtr="0">
            <a:noAutofit/>
          </a:bodyPr>
          <a:lstStyle>
            <a:lvl1pPr algn="ctr">
              <a:defRPr sz="6600" cap="none" baseline="0">
                <a:solidFill>
                  <a:schemeClr val="bg1"/>
                </a:solidFill>
              </a:defRPr>
            </a:lvl1pPr>
          </a:lstStyle>
          <a:p>
            <a:pPr rtl="0"/>
            <a:r>
              <a:rPr lang="ru-RU" noProof="0" dirty="0"/>
              <a:t>Щелкните, чтобы изменить стиль образца заголовка</a:t>
            </a:r>
          </a:p>
        </p:txBody>
      </p:sp>
      <p:sp>
        <p:nvSpPr>
          <p:cNvPr id="3" name="Подзаголовок 2"/>
          <p:cNvSpPr>
            <a:spLocks noGrp="1"/>
          </p:cNvSpPr>
          <p:nvPr>
            <p:ph type="subTitle" idx="1"/>
          </p:nvPr>
        </p:nvSpPr>
        <p:spPr>
          <a:xfrm>
            <a:off x="1397977" y="4897053"/>
            <a:ext cx="9504485" cy="1086237"/>
          </a:xfrm>
        </p:spPr>
        <p:txBody>
          <a:bodyPr rtlCol="0">
            <a:normAutofit/>
          </a:bodyPr>
          <a:lstStyle>
            <a:lvl1pPr marL="0" indent="0" algn="ctr">
              <a:lnSpc>
                <a:spcPct val="112000"/>
              </a:lnSpc>
              <a:spcBef>
                <a:spcPts val="0"/>
              </a:spcBef>
              <a:spcAft>
                <a:spcPts val="0"/>
              </a:spcAft>
              <a:buNone/>
              <a:defRPr sz="2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smtClean="0"/>
              <a:t>Образец подзаголовка</a:t>
            </a:r>
            <a:endParaRPr lang="ru-RU" noProof="0" dirty="0"/>
          </a:p>
        </p:txBody>
      </p:sp>
      <p:sp>
        <p:nvSpPr>
          <p:cNvPr id="4" name="Дата 3"/>
          <p:cNvSpPr>
            <a:spLocks noGrp="1"/>
          </p:cNvSpPr>
          <p:nvPr>
            <p:ph type="dt" sz="half" idx="10"/>
          </p:nvPr>
        </p:nvSpPr>
        <p:spPr>
          <a:xfrm>
            <a:off x="752858" y="6453386"/>
            <a:ext cx="1607944" cy="404614"/>
          </a:xfrm>
        </p:spPr>
        <p:txBody>
          <a:bodyPr rtlCol="0"/>
          <a:lstStyle>
            <a:lvl1pPr>
              <a:defRPr baseline="0">
                <a:solidFill>
                  <a:schemeClr val="bg1"/>
                </a:solidFill>
              </a:defRPr>
            </a:lvl1pPr>
          </a:lstStyle>
          <a:p>
            <a:pPr rtl="0"/>
            <a:fld id="{7FB405CF-C7E9-4233-9137-7641E9EC63E9}" type="datetime1">
              <a:rPr lang="ru-RU" noProof="0" smtClean="0"/>
              <a:t>06.01.2024</a:t>
            </a:fld>
            <a:endParaRPr lang="ru-RU" noProof="0" dirty="0"/>
          </a:p>
        </p:txBody>
      </p:sp>
      <p:sp>
        <p:nvSpPr>
          <p:cNvPr id="5" name="Нижний колонтитул 4"/>
          <p:cNvSpPr>
            <a:spLocks noGrp="1"/>
          </p:cNvSpPr>
          <p:nvPr>
            <p:ph type="ftr" sz="quarter" idx="11"/>
          </p:nvPr>
        </p:nvSpPr>
        <p:spPr>
          <a:xfrm>
            <a:off x="2584054" y="6453386"/>
            <a:ext cx="7023377" cy="404614"/>
          </a:xfrm>
        </p:spPr>
        <p:txBody>
          <a:bodyPr rtlCol="0"/>
          <a:lstStyle>
            <a:lvl1pPr algn="ctr">
              <a:defRPr baseline="0">
                <a:solidFill>
                  <a:schemeClr val="bg1"/>
                </a:solidFill>
              </a:defRPr>
            </a:lvl1pPr>
          </a:lstStyle>
          <a:p>
            <a:pPr rtl="0"/>
            <a:r>
              <a:rPr lang="ru-RU" noProof="0" dirty="0"/>
              <a:t>Добавить нижний колонтитул </a:t>
            </a:r>
          </a:p>
        </p:txBody>
      </p:sp>
      <p:sp>
        <p:nvSpPr>
          <p:cNvPr id="6" name="Номер слайда 5"/>
          <p:cNvSpPr>
            <a:spLocks noGrp="1"/>
          </p:cNvSpPr>
          <p:nvPr>
            <p:ph type="sldNum" sz="quarter" idx="12"/>
          </p:nvPr>
        </p:nvSpPr>
        <p:spPr>
          <a:xfrm>
            <a:off x="9830683" y="6453386"/>
            <a:ext cx="1596292" cy="404614"/>
          </a:xfrm>
        </p:spPr>
        <p:txBody>
          <a:bodyPr rtlCol="0"/>
          <a:lstStyle>
            <a:lvl1pPr>
              <a:defRPr baseline="0">
                <a:solidFill>
                  <a:schemeClr val="bg1"/>
                </a:solidFill>
              </a:defRPr>
            </a:lvl1pPr>
          </a:lstStyle>
          <a:p>
            <a:pPr rtl="0"/>
            <a:fld id="{B38049E5-7B53-4E85-8972-7D6C4BCE5BB9}" type="slidenum">
              <a:rPr lang="ru-RU" noProof="0" smtClean="0"/>
              <a:pPr/>
              <a:t>‹#›</a:t>
            </a:fld>
            <a:endParaRPr lang="ru-RU" noProof="0" dirty="0"/>
          </a:p>
        </p:txBody>
      </p:sp>
      <p:sp>
        <p:nvSpPr>
          <p:cNvPr id="11" name="Г-образная фигура 10">
            <a:extLst>
              <a:ext uri="{FF2B5EF4-FFF2-40B4-BE49-F238E27FC236}">
                <a16:creationId xmlns:a16="http://schemas.microsoft.com/office/drawing/2014/main" xmlns="" id="{68D376A1-CC76-4C90-B2CF-F89EA13E7942}"/>
              </a:ext>
            </a:extLst>
          </p:cNvPr>
          <p:cNvSpPr/>
          <p:nvPr userDrawn="1"/>
        </p:nvSpPr>
        <p:spPr>
          <a:xfrm rot="10800000" flipV="1">
            <a:off x="8549910" y="1820273"/>
            <a:ext cx="2772000" cy="2772000"/>
          </a:xfrm>
          <a:prstGeom prst="corner">
            <a:avLst>
              <a:gd name="adj1" fmla="val 7397"/>
              <a:gd name="adj2" fmla="val 7750"/>
            </a:avLst>
          </a:prstGeom>
          <a:solidFill>
            <a:schemeClr val="bg2"/>
          </a:solidFill>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8" name="Г-образная фигура 7">
            <a:extLst>
              <a:ext uri="{FF2B5EF4-FFF2-40B4-BE49-F238E27FC236}">
                <a16:creationId xmlns:a16="http://schemas.microsoft.com/office/drawing/2014/main" xmlns="" id="{B5516E7A-AEB0-4772-8098-8B0F8B5F1126}"/>
              </a:ext>
            </a:extLst>
          </p:cNvPr>
          <p:cNvSpPr/>
          <p:nvPr userDrawn="1"/>
        </p:nvSpPr>
        <p:spPr>
          <a:xfrm flipV="1">
            <a:off x="752858" y="609652"/>
            <a:ext cx="3152309" cy="3007448"/>
          </a:xfrm>
          <a:prstGeom prst="corner">
            <a:avLst>
              <a:gd name="adj1" fmla="val 6089"/>
              <a:gd name="adj2" fmla="val 6769"/>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12" name="Г-образная фигура 11">
            <a:extLst>
              <a:ext uri="{FF2B5EF4-FFF2-40B4-BE49-F238E27FC236}">
                <a16:creationId xmlns:a16="http://schemas.microsoft.com/office/drawing/2014/main" xmlns="" id="{E864F603-D3F0-4241-9005-3F6C3BD62BEF}"/>
              </a:ext>
            </a:extLst>
          </p:cNvPr>
          <p:cNvSpPr/>
          <p:nvPr userDrawn="1"/>
        </p:nvSpPr>
        <p:spPr>
          <a:xfrm flipH="1">
            <a:off x="8286317" y="1685653"/>
            <a:ext cx="3152309" cy="3007448"/>
          </a:xfrm>
          <a:prstGeom prst="corner">
            <a:avLst>
              <a:gd name="adj1" fmla="val 6089"/>
              <a:gd name="adj2" fmla="val 6442"/>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Tree>
    <p:extLst>
      <p:ext uri="{BB962C8B-B14F-4D97-AF65-F5344CB8AC3E}">
        <p14:creationId xmlns:p14="http://schemas.microsoft.com/office/powerpoint/2010/main" val="123350295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371600" y="685800"/>
            <a:ext cx="9601200" cy="720213"/>
          </a:xfrm>
        </p:spPr>
        <p:txBody>
          <a:bodyPr rtlCol="0">
            <a:noAutofit/>
          </a:bodyPr>
          <a:lstStyle>
            <a:lvl1pPr>
              <a:defRPr sz="4800"/>
            </a:lvl1pPr>
          </a:lstStyle>
          <a:p>
            <a:pPr rtl="0"/>
            <a:r>
              <a:rPr lang="ru-RU" noProof="0" dirty="0"/>
              <a:t>Щелкните, чтобы изменить стиль образца заголовка</a:t>
            </a:r>
          </a:p>
        </p:txBody>
      </p:sp>
      <p:sp>
        <p:nvSpPr>
          <p:cNvPr id="3" name="Объект 2"/>
          <p:cNvSpPr>
            <a:spLocks noGrp="1"/>
          </p:cNvSpPr>
          <p:nvPr>
            <p:ph idx="1"/>
          </p:nvPr>
        </p:nvSpPr>
        <p:spPr>
          <a:xfrm>
            <a:off x="1371600" y="1484671"/>
            <a:ext cx="9601200" cy="4382729"/>
          </a:xfrm>
        </p:spPr>
        <p:txBody>
          <a:bodyPr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Дата 3"/>
          <p:cNvSpPr>
            <a:spLocks noGrp="1"/>
          </p:cNvSpPr>
          <p:nvPr>
            <p:ph type="dt" sz="half" idx="10"/>
          </p:nvPr>
        </p:nvSpPr>
        <p:spPr/>
        <p:txBody>
          <a:bodyPr rtlCol="0"/>
          <a:lstStyle/>
          <a:p>
            <a:pPr rtl="0"/>
            <a:fld id="{702538B1-C940-4406-BCB8-DC91D6A15B03}" type="datetime1">
              <a:rPr lang="ru-RU" noProof="0" smtClean="0"/>
              <a:t>06.01.2024</a:t>
            </a:fld>
            <a:endParaRPr lang="ru-RU" noProof="0" dirty="0"/>
          </a:p>
        </p:txBody>
      </p:sp>
      <p:sp>
        <p:nvSpPr>
          <p:cNvPr id="5" name="Нижний колонтитул 4"/>
          <p:cNvSpPr>
            <a:spLocks noGrp="1"/>
          </p:cNvSpPr>
          <p:nvPr>
            <p:ph type="ftr" sz="quarter" idx="11"/>
          </p:nvPr>
        </p:nvSpPr>
        <p:spPr/>
        <p:txBody>
          <a:bodyPr rtlCol="0"/>
          <a:lstStyle/>
          <a:p>
            <a:pPr algn="ctr" rtl="0"/>
            <a:r>
              <a:rPr lang="ru-RU" noProof="0" dirty="0"/>
              <a:t>Добавить нижний колонтитул </a:t>
            </a:r>
          </a:p>
        </p:txBody>
      </p:sp>
      <p:sp>
        <p:nvSpPr>
          <p:cNvPr id="6" name="Номер слайда 5"/>
          <p:cNvSpPr>
            <a:spLocks noGrp="1"/>
          </p:cNvSpPr>
          <p:nvPr>
            <p:ph type="sldNum" sz="quarter" idx="12"/>
          </p:nvPr>
        </p:nvSpPr>
        <p:spPr/>
        <p:txBody>
          <a:bodyPr rtlCol="0"/>
          <a:lstStyle/>
          <a:p>
            <a:pPr rtl="0"/>
            <a:fld id="{B38049E5-7B53-4E85-8972-7D6C4BCE5BB9}" type="slidenum">
              <a:rPr lang="ru-RU" noProof="0" smtClean="0"/>
              <a:t>‹#›</a:t>
            </a:fld>
            <a:endParaRPr lang="ru-RU" noProof="0" dirty="0"/>
          </a:p>
        </p:txBody>
      </p:sp>
      <p:cxnSp>
        <p:nvCxnSpPr>
          <p:cNvPr id="7" name="Прямая соединительная линия 6">
            <a:extLst>
              <a:ext uri="{FF2B5EF4-FFF2-40B4-BE49-F238E27FC236}">
                <a16:creationId xmlns:a16="http://schemas.microsoft.com/office/drawing/2014/main" xmlns="" id="{CBEFB83C-E1EC-41AC-BFF6-9D094E2D43C6}"/>
              </a:ext>
            </a:extLst>
          </p:cNvPr>
          <p:cNvCxnSpPr/>
          <p:nvPr userDrawn="1"/>
        </p:nvCxnSpPr>
        <p:spPr>
          <a:xfrm>
            <a:off x="1465008" y="1445344"/>
            <a:ext cx="9468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9941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Объект с подписью и рисунком">
    <p:bg bwMode="ltGray">
      <p:bgPr>
        <a:solidFill>
          <a:schemeClr val="bg2"/>
        </a:solidFill>
        <a:effectLst/>
      </p:bgPr>
    </p:bg>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xmlns="" id="{20A2BD38-4A6C-44EB-900D-A3E3AE37854F}"/>
              </a:ext>
            </a:extLst>
          </p:cNvPr>
          <p:cNvSpPr/>
          <p:nvPr userDrawn="1"/>
        </p:nvSpPr>
        <p:spPr>
          <a:xfrm>
            <a:off x="6581723" y="404614"/>
            <a:ext cx="5191176" cy="6048772"/>
          </a:xfrm>
          <a:prstGeom prst="rect">
            <a:avLst/>
          </a:prstGeom>
          <a:gradFill flip="none" rotWithShape="1">
            <a:gsLst>
              <a:gs pos="0">
                <a:schemeClr val="tx2">
                  <a:lumMod val="50000"/>
                </a:schemeClr>
              </a:gs>
              <a:gs pos="36000">
                <a:schemeClr val="tx2"/>
              </a:gs>
              <a:gs pos="69000">
                <a:schemeClr val="tx2">
                  <a:lumMod val="75000"/>
                </a:schemeClr>
              </a:gs>
              <a:gs pos="97000">
                <a:schemeClr val="tx2">
                  <a:lumMod val="50000"/>
                </a:schemeClr>
              </a:gs>
            </a:gsLst>
            <a:lin ang="2700000" scaled="1"/>
            <a:tileRect/>
          </a:gradFill>
          <a:ln>
            <a:noFill/>
          </a:ln>
          <a:effectLst>
            <a:outerShdw blurRad="63500" sx="102000" sy="102000" algn="ctr" rotWithShape="0">
              <a:prstClr val="black">
                <a:alpha val="2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7" name="Овал 26">
            <a:extLst>
              <a:ext uri="{FF2B5EF4-FFF2-40B4-BE49-F238E27FC236}">
                <a16:creationId xmlns:a16="http://schemas.microsoft.com/office/drawing/2014/main" xmlns="" id="{C222C1B9-FA56-4CEA-AD98-25A595D942F8}"/>
              </a:ext>
            </a:extLst>
          </p:cNvPr>
          <p:cNvSpPr/>
          <p:nvPr userDrawn="1"/>
        </p:nvSpPr>
        <p:spPr bwMode="white">
          <a:xfrm>
            <a:off x="7040199" y="564425"/>
            <a:ext cx="4356000" cy="4464000"/>
          </a:xfrm>
          <a:prstGeom prst="ellipse">
            <a:avLst/>
          </a:prstGeom>
          <a:noFill/>
          <a:ln w="123825">
            <a:solidFill>
              <a:schemeClr val="accent3"/>
            </a:solid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8" name="Прямоугольник 7" title="Фоновая фигура"/>
          <p:cNvSpPr/>
          <p:nvPr/>
        </p:nvSpPr>
        <p:spPr>
          <a:xfrm>
            <a:off x="0" y="376"/>
            <a:ext cx="6096000" cy="6857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hasCustomPrompt="1"/>
          </p:nvPr>
        </p:nvSpPr>
        <p:spPr bwMode="white">
          <a:xfrm>
            <a:off x="586246" y="400665"/>
            <a:ext cx="4858460" cy="1428136"/>
          </a:xfrm>
        </p:spPr>
        <p:txBody>
          <a:bodyPr rtlCol="0" anchor="ctr" anchorCtr="0">
            <a:noAutofit/>
          </a:bodyPr>
          <a:lstStyle>
            <a:lvl1pPr algn="ctr">
              <a:lnSpc>
                <a:spcPct val="84000"/>
              </a:lnSpc>
              <a:defRPr sz="3800" baseline="0">
                <a:solidFill>
                  <a:schemeClr val="bg1"/>
                </a:solidFill>
              </a:defRPr>
            </a:lvl1pPr>
          </a:lstStyle>
          <a:p>
            <a:pPr rtl="0"/>
            <a:r>
              <a:rPr lang="ru-RU" noProof="0" dirty="0"/>
              <a:t>Щелкните, чтобы изменить стиль образца заголовка</a:t>
            </a:r>
          </a:p>
        </p:txBody>
      </p:sp>
      <p:sp>
        <p:nvSpPr>
          <p:cNvPr id="4" name="Текст 3"/>
          <p:cNvSpPr>
            <a:spLocks noGrp="1"/>
          </p:cNvSpPr>
          <p:nvPr>
            <p:ph type="body" sz="half" idx="2"/>
          </p:nvPr>
        </p:nvSpPr>
        <p:spPr>
          <a:xfrm>
            <a:off x="586246" y="2113935"/>
            <a:ext cx="4858460" cy="4247186"/>
          </a:xfrm>
        </p:spPr>
        <p:txBody>
          <a:bodyPr rtlCol="0"/>
          <a:lstStyle>
            <a:lvl1pPr marL="285750" indent="-285750">
              <a:lnSpc>
                <a:spcPct val="100000"/>
              </a:lnSpc>
              <a:spcBef>
                <a:spcPts val="0"/>
              </a:spcBef>
              <a:spcAft>
                <a:spcPts val="100"/>
              </a:spcAft>
              <a:buFont typeface="Arial" panose="020B0604020202020204" pitchFamily="34" charset="0"/>
              <a:buChar char="•"/>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
        <p:nvSpPr>
          <p:cNvPr id="5" name="Дата 4"/>
          <p:cNvSpPr>
            <a:spLocks noGrp="1"/>
          </p:cNvSpPr>
          <p:nvPr>
            <p:ph type="dt" sz="half" idx="10"/>
          </p:nvPr>
        </p:nvSpPr>
        <p:spPr>
          <a:xfrm>
            <a:off x="586246" y="6443554"/>
            <a:ext cx="1324322" cy="404614"/>
          </a:xfrm>
        </p:spPr>
        <p:txBody>
          <a:bodyPr rtlCol="0"/>
          <a:lstStyle>
            <a:lvl1pPr>
              <a:defRPr>
                <a:solidFill>
                  <a:schemeClr val="bg1"/>
                </a:solidFill>
              </a:defRPr>
            </a:lvl1pPr>
          </a:lstStyle>
          <a:p>
            <a:pPr rtl="0"/>
            <a:fld id="{D55F6BDF-291F-4C2E-B9D8-9EC1D2DC17B1}" type="datetime1">
              <a:rPr lang="ru-RU" noProof="0" smtClean="0"/>
              <a:t>06.01.2024</a:t>
            </a:fld>
            <a:endParaRPr lang="ru-RU" noProof="0" dirty="0"/>
          </a:p>
        </p:txBody>
      </p:sp>
      <p:sp>
        <p:nvSpPr>
          <p:cNvPr id="6" name="Нижний колонтитул 5"/>
          <p:cNvSpPr>
            <a:spLocks noGrp="1"/>
          </p:cNvSpPr>
          <p:nvPr>
            <p:ph type="ftr" sz="quarter" idx="11"/>
          </p:nvPr>
        </p:nvSpPr>
        <p:spPr>
          <a:xfrm>
            <a:off x="2825377" y="6453386"/>
            <a:ext cx="2619329" cy="404614"/>
          </a:xfrm>
        </p:spPr>
        <p:txBody>
          <a:bodyPr rtlCol="0"/>
          <a:lstStyle>
            <a:lvl1pPr>
              <a:defRPr>
                <a:solidFill>
                  <a:schemeClr val="bg1"/>
                </a:solidFill>
              </a:defRPr>
            </a:lvl1pPr>
          </a:lstStyle>
          <a:p>
            <a:pPr rtl="0"/>
            <a:r>
              <a:rPr lang="ru-RU" noProof="0" dirty="0"/>
              <a:t>Добавить нижний колонтитул </a:t>
            </a:r>
          </a:p>
        </p:txBody>
      </p:sp>
      <p:sp>
        <p:nvSpPr>
          <p:cNvPr id="7" name="Номер слайда 6"/>
          <p:cNvSpPr>
            <a:spLocks noGrp="1"/>
          </p:cNvSpPr>
          <p:nvPr>
            <p:ph type="sldNum" sz="quarter" idx="12"/>
          </p:nvPr>
        </p:nvSpPr>
        <p:spPr>
          <a:xfrm>
            <a:off x="10187939" y="6453386"/>
            <a:ext cx="1596292" cy="404614"/>
          </a:xfrm>
        </p:spPr>
        <p:txBody>
          <a:bodyPr rtlCol="0"/>
          <a:lstStyle>
            <a:lvl1pPr>
              <a:defRPr>
                <a:solidFill>
                  <a:schemeClr val="tx2"/>
                </a:solidFill>
              </a:defRPr>
            </a:lvl1pPr>
          </a:lstStyle>
          <a:p>
            <a:pPr rtl="0"/>
            <a:fld id="{B38049E5-7B53-4E85-8972-7D6C4BCE5BB9}" type="slidenum">
              <a:rPr lang="ru-RU" noProof="0" smtClean="0"/>
              <a:t>‹#›</a:t>
            </a:fld>
            <a:endParaRPr lang="ru-RU" noProof="0" dirty="0"/>
          </a:p>
        </p:txBody>
      </p:sp>
      <p:sp>
        <p:nvSpPr>
          <p:cNvPr id="9" name="Прямоугольник 8" title="Разделительная линия"/>
          <p:cNvSpPr/>
          <p:nvPr/>
        </p:nvSpPr>
        <p:spPr>
          <a:xfrm>
            <a:off x="6024000" y="0"/>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Рисунок 12">
            <a:extLst>
              <a:ext uri="{FF2B5EF4-FFF2-40B4-BE49-F238E27FC236}">
                <a16:creationId xmlns:a16="http://schemas.microsoft.com/office/drawing/2014/main" xmlns="" id="{9786B981-6A78-425B-97A2-BA24E40DB7AD}"/>
              </a:ext>
            </a:extLst>
          </p:cNvPr>
          <p:cNvSpPr>
            <a:spLocks noGrp="1"/>
          </p:cNvSpPr>
          <p:nvPr>
            <p:ph type="pic" sz="quarter" idx="13"/>
          </p:nvPr>
        </p:nvSpPr>
        <p:spPr>
          <a:xfrm>
            <a:off x="7145761" y="670570"/>
            <a:ext cx="4151312" cy="4248000"/>
          </a:xfrm>
          <a:prstGeom prst="ellipse">
            <a:avLst/>
          </a:prstGeom>
          <a:ln w="38100">
            <a:solidFill>
              <a:schemeClr val="bg2"/>
            </a:solidFill>
          </a:ln>
          <a:effectLst>
            <a:innerShdw blurRad="114300">
              <a:prstClr val="black"/>
            </a:innerShdw>
          </a:effectLst>
        </p:spPr>
        <p:txBody>
          <a:bodyPr rtlCol="0" anchor="ctr" anchorCtr="0"/>
          <a:lstStyle>
            <a:lvl1pPr>
              <a:defRPr>
                <a:solidFill>
                  <a:schemeClr val="bg1"/>
                </a:solidFill>
              </a:defRPr>
            </a:lvl1pPr>
          </a:lstStyle>
          <a:p>
            <a:pPr rtl="0"/>
            <a:r>
              <a:rPr lang="ru-RU" noProof="0" smtClean="0"/>
              <a:t>Вставка рисунка</a:t>
            </a:r>
            <a:endParaRPr lang="ru-RU" noProof="0" dirty="0"/>
          </a:p>
        </p:txBody>
      </p:sp>
      <p:sp>
        <p:nvSpPr>
          <p:cNvPr id="17" name="Объект 15">
            <a:extLst>
              <a:ext uri="{FF2B5EF4-FFF2-40B4-BE49-F238E27FC236}">
                <a16:creationId xmlns:a16="http://schemas.microsoft.com/office/drawing/2014/main" xmlns="" id="{A21C7D74-31FD-4638-819B-6F7351A1770B}"/>
              </a:ext>
            </a:extLst>
          </p:cNvPr>
          <p:cNvSpPr>
            <a:spLocks noGrp="1"/>
          </p:cNvSpPr>
          <p:nvPr>
            <p:ph sz="quarter" idx="15"/>
          </p:nvPr>
        </p:nvSpPr>
        <p:spPr>
          <a:xfrm>
            <a:off x="6747294" y="5188236"/>
            <a:ext cx="4858459" cy="1126906"/>
          </a:xfrm>
          <a:solidFill>
            <a:schemeClr val="bg2"/>
          </a:solidFill>
          <a:ln>
            <a:noFill/>
          </a:ln>
          <a:effectLst>
            <a:innerShdw blurRad="114300">
              <a:prstClr val="black"/>
            </a:innerShdw>
          </a:effectLst>
        </p:spPr>
        <p:txBody>
          <a:bodyPr rtlCol="0" anchor="ctr" anchorCtr="0"/>
          <a:lstStyle>
            <a:lvl1pPr marL="0" indent="0" algn="ctr">
              <a:buNone/>
              <a:defRPr sz="1800">
                <a:solidFill>
                  <a:schemeClr val="tx2">
                    <a:lumMod val="50000"/>
                  </a:schemeClr>
                </a:solidFill>
              </a:defRPr>
            </a:lvl1pPr>
            <a:lvl2pPr marL="530352" indent="0" algn="ctr">
              <a:buNone/>
              <a:defRPr sz="1800">
                <a:solidFill>
                  <a:schemeClr val="tx2">
                    <a:lumMod val="50000"/>
                  </a:schemeClr>
                </a:solidFill>
              </a:defRPr>
            </a:lvl2pPr>
            <a:lvl3pPr marL="987552" indent="0" algn="ctr">
              <a:buNone/>
              <a:defRPr sz="1600">
                <a:solidFill>
                  <a:schemeClr val="tx2">
                    <a:lumMod val="50000"/>
                  </a:schemeClr>
                </a:solidFill>
              </a:defRPr>
            </a:lvl3pPr>
            <a:lvl4pPr marL="1444752" indent="0" algn="ctr">
              <a:buNone/>
              <a:defRPr sz="1600">
                <a:solidFill>
                  <a:schemeClr val="tx2">
                    <a:lumMod val="50000"/>
                  </a:schemeClr>
                </a:solidFill>
              </a:defRPr>
            </a:lvl4pPr>
            <a:lvl5pPr marL="1901952" indent="0" algn="ctr">
              <a:buNone/>
              <a:defRPr sz="1400">
                <a:solidFill>
                  <a:schemeClr val="tx2">
                    <a:lumMod val="50000"/>
                  </a:schemeClr>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21" name="Г-образная фигура 20">
            <a:extLst>
              <a:ext uri="{FF2B5EF4-FFF2-40B4-BE49-F238E27FC236}">
                <a16:creationId xmlns:a16="http://schemas.microsoft.com/office/drawing/2014/main" xmlns="" id="{CB430D22-8AAF-444F-A6CE-7C02859083DF}"/>
              </a:ext>
            </a:extLst>
          </p:cNvPr>
          <p:cNvSpPr>
            <a:spLocks noChangeAspect="1"/>
          </p:cNvSpPr>
          <p:nvPr userDrawn="1"/>
        </p:nvSpPr>
        <p:spPr>
          <a:xfrm flipV="1">
            <a:off x="516927" y="335049"/>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3" name="Г-образная фигура 22">
            <a:extLst>
              <a:ext uri="{FF2B5EF4-FFF2-40B4-BE49-F238E27FC236}">
                <a16:creationId xmlns:a16="http://schemas.microsoft.com/office/drawing/2014/main" xmlns="" id="{0D8BA010-8544-4718-9EA3-B0248C963FD4}"/>
              </a:ext>
            </a:extLst>
          </p:cNvPr>
          <p:cNvSpPr>
            <a:spLocks noChangeAspect="1"/>
          </p:cNvSpPr>
          <p:nvPr userDrawn="1"/>
        </p:nvSpPr>
        <p:spPr>
          <a:xfrm flipH="1" flipV="1">
            <a:off x="5085711" y="33029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4" name="Г-образная фигура 23">
            <a:extLst>
              <a:ext uri="{FF2B5EF4-FFF2-40B4-BE49-F238E27FC236}">
                <a16:creationId xmlns:a16="http://schemas.microsoft.com/office/drawing/2014/main" xmlns="" id="{C0FFB550-21A6-456B-BA1A-EF145674866C}"/>
              </a:ext>
            </a:extLst>
          </p:cNvPr>
          <p:cNvSpPr>
            <a:spLocks noChangeAspect="1"/>
          </p:cNvSpPr>
          <p:nvPr userDrawn="1"/>
        </p:nvSpPr>
        <p:spPr>
          <a:xfrm>
            <a:off x="522817" y="1476927"/>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5" name="Г-образная фигура 24">
            <a:extLst>
              <a:ext uri="{FF2B5EF4-FFF2-40B4-BE49-F238E27FC236}">
                <a16:creationId xmlns:a16="http://schemas.microsoft.com/office/drawing/2014/main" xmlns="" id="{70EF88E9-8CAC-422B-A9A6-D9FD1F17DAE2}"/>
              </a:ext>
            </a:extLst>
          </p:cNvPr>
          <p:cNvSpPr>
            <a:spLocks noChangeAspect="1"/>
          </p:cNvSpPr>
          <p:nvPr userDrawn="1"/>
        </p:nvSpPr>
        <p:spPr>
          <a:xfrm flipH="1">
            <a:off x="5081769" y="148200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Tree>
    <p:extLst>
      <p:ext uri="{BB962C8B-B14F-4D97-AF65-F5344CB8AC3E}">
        <p14:creationId xmlns:p14="http://schemas.microsoft.com/office/powerpoint/2010/main" val="180844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Объект с подписью">
    <p:bg bwMode="ltGray">
      <p:bgPr>
        <a:solidFill>
          <a:schemeClr val="bg2"/>
        </a:solidFill>
        <a:effectLst/>
      </p:bgPr>
    </p:bg>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xmlns="" id="{20A2BD38-4A6C-44EB-900D-A3E3AE37854F}"/>
              </a:ext>
            </a:extLst>
          </p:cNvPr>
          <p:cNvSpPr/>
          <p:nvPr userDrawn="1"/>
        </p:nvSpPr>
        <p:spPr>
          <a:xfrm>
            <a:off x="6581723" y="404614"/>
            <a:ext cx="5191176" cy="6048772"/>
          </a:xfrm>
          <a:prstGeom prst="rect">
            <a:avLst/>
          </a:prstGeom>
          <a:gradFill flip="none" rotWithShape="1">
            <a:gsLst>
              <a:gs pos="0">
                <a:schemeClr val="tx2">
                  <a:lumMod val="50000"/>
                </a:schemeClr>
              </a:gs>
              <a:gs pos="36000">
                <a:schemeClr val="tx2"/>
              </a:gs>
              <a:gs pos="69000">
                <a:schemeClr val="tx2">
                  <a:lumMod val="75000"/>
                </a:schemeClr>
              </a:gs>
              <a:gs pos="97000">
                <a:schemeClr val="tx2">
                  <a:lumMod val="50000"/>
                </a:schemeClr>
              </a:gs>
            </a:gsLst>
            <a:lin ang="2700000" scaled="1"/>
            <a:tileRect/>
          </a:gradFill>
          <a:ln>
            <a:noFill/>
          </a:ln>
          <a:effectLst>
            <a:outerShdw blurRad="63500" sx="102000" sy="102000" algn="ctr" rotWithShape="0">
              <a:prstClr val="black">
                <a:alpha val="2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8" name="Прямоугольник 7" title="Фоновая фигура"/>
          <p:cNvSpPr/>
          <p:nvPr/>
        </p:nvSpPr>
        <p:spPr>
          <a:xfrm>
            <a:off x="0" y="376"/>
            <a:ext cx="6096000" cy="6857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hasCustomPrompt="1"/>
          </p:nvPr>
        </p:nvSpPr>
        <p:spPr bwMode="white">
          <a:xfrm>
            <a:off x="586246" y="400665"/>
            <a:ext cx="4858460" cy="1428136"/>
          </a:xfrm>
        </p:spPr>
        <p:txBody>
          <a:bodyPr rtlCol="0" anchor="ctr" anchorCtr="0">
            <a:noAutofit/>
          </a:bodyPr>
          <a:lstStyle>
            <a:lvl1pPr algn="ctr">
              <a:lnSpc>
                <a:spcPct val="84000"/>
              </a:lnSpc>
              <a:defRPr sz="3800" baseline="0">
                <a:solidFill>
                  <a:schemeClr val="bg1"/>
                </a:solidFill>
              </a:defRPr>
            </a:lvl1pPr>
          </a:lstStyle>
          <a:p>
            <a:pPr rtl="0"/>
            <a:r>
              <a:rPr lang="ru-RU" noProof="0" dirty="0"/>
              <a:t>Щелкните, чтобы изменить стиль образца заголовка</a:t>
            </a:r>
          </a:p>
        </p:txBody>
      </p:sp>
      <p:sp>
        <p:nvSpPr>
          <p:cNvPr id="4" name="Текст 3"/>
          <p:cNvSpPr>
            <a:spLocks noGrp="1"/>
          </p:cNvSpPr>
          <p:nvPr>
            <p:ph type="body" sz="half" idx="2"/>
          </p:nvPr>
        </p:nvSpPr>
        <p:spPr>
          <a:xfrm>
            <a:off x="586246" y="2113935"/>
            <a:ext cx="4858460" cy="4247186"/>
          </a:xfrm>
        </p:spPr>
        <p:txBody>
          <a:bodyPr rtlCol="0"/>
          <a:lstStyle>
            <a:lvl1pPr marL="285750" indent="-285750">
              <a:lnSpc>
                <a:spcPct val="100000"/>
              </a:lnSpc>
              <a:spcBef>
                <a:spcPts val="0"/>
              </a:spcBef>
              <a:spcAft>
                <a:spcPts val="100"/>
              </a:spcAft>
              <a:buFont typeface="Arial" panose="020B0604020202020204" pitchFamily="34" charset="0"/>
              <a:buChar char="•"/>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
        <p:nvSpPr>
          <p:cNvPr id="5" name="Дата 4"/>
          <p:cNvSpPr>
            <a:spLocks noGrp="1"/>
          </p:cNvSpPr>
          <p:nvPr>
            <p:ph type="dt" sz="half" idx="10"/>
          </p:nvPr>
        </p:nvSpPr>
        <p:spPr>
          <a:xfrm>
            <a:off x="586246" y="6443554"/>
            <a:ext cx="1324322" cy="404614"/>
          </a:xfrm>
        </p:spPr>
        <p:txBody>
          <a:bodyPr rtlCol="0"/>
          <a:lstStyle>
            <a:lvl1pPr>
              <a:defRPr>
                <a:solidFill>
                  <a:schemeClr val="bg1"/>
                </a:solidFill>
              </a:defRPr>
            </a:lvl1pPr>
          </a:lstStyle>
          <a:p>
            <a:pPr rtl="0"/>
            <a:fld id="{6533E58D-9F3B-48E0-8486-BA34FFA7DE3F}" type="datetime1">
              <a:rPr lang="ru-RU" noProof="0" smtClean="0"/>
              <a:t>06.01.2024</a:t>
            </a:fld>
            <a:endParaRPr lang="ru-RU" noProof="0" dirty="0"/>
          </a:p>
        </p:txBody>
      </p:sp>
      <p:sp>
        <p:nvSpPr>
          <p:cNvPr id="6" name="Нижний колонтитул 5"/>
          <p:cNvSpPr>
            <a:spLocks noGrp="1"/>
          </p:cNvSpPr>
          <p:nvPr>
            <p:ph type="ftr" sz="quarter" idx="11"/>
          </p:nvPr>
        </p:nvSpPr>
        <p:spPr>
          <a:xfrm>
            <a:off x="2825377" y="6453386"/>
            <a:ext cx="2619329" cy="404614"/>
          </a:xfrm>
        </p:spPr>
        <p:txBody>
          <a:bodyPr rtlCol="0"/>
          <a:lstStyle>
            <a:lvl1pPr>
              <a:defRPr>
                <a:solidFill>
                  <a:schemeClr val="bg1"/>
                </a:solidFill>
              </a:defRPr>
            </a:lvl1pPr>
          </a:lstStyle>
          <a:p>
            <a:pPr rtl="0"/>
            <a:r>
              <a:rPr lang="ru-RU" noProof="0" dirty="0"/>
              <a:t>Добавить нижний колонтитул </a:t>
            </a:r>
          </a:p>
        </p:txBody>
      </p:sp>
      <p:sp>
        <p:nvSpPr>
          <p:cNvPr id="7" name="Номер слайда 6"/>
          <p:cNvSpPr>
            <a:spLocks noGrp="1"/>
          </p:cNvSpPr>
          <p:nvPr>
            <p:ph type="sldNum" sz="quarter" idx="12"/>
          </p:nvPr>
        </p:nvSpPr>
        <p:spPr>
          <a:xfrm>
            <a:off x="10187939" y="6453386"/>
            <a:ext cx="1596292" cy="404614"/>
          </a:xfrm>
        </p:spPr>
        <p:txBody>
          <a:bodyPr rtlCol="0"/>
          <a:lstStyle>
            <a:lvl1pPr>
              <a:defRPr>
                <a:solidFill>
                  <a:schemeClr val="tx2"/>
                </a:solidFill>
              </a:defRPr>
            </a:lvl1pPr>
          </a:lstStyle>
          <a:p>
            <a:pPr rtl="0"/>
            <a:fld id="{B38049E5-7B53-4E85-8972-7D6C4BCE5BB9}" type="slidenum">
              <a:rPr lang="ru-RU" noProof="0" smtClean="0"/>
              <a:t>‹#›</a:t>
            </a:fld>
            <a:endParaRPr lang="ru-RU" noProof="0" dirty="0"/>
          </a:p>
        </p:txBody>
      </p:sp>
      <p:sp>
        <p:nvSpPr>
          <p:cNvPr id="9" name="Прямоугольник 8" title="Разделительная линия"/>
          <p:cNvSpPr/>
          <p:nvPr/>
        </p:nvSpPr>
        <p:spPr>
          <a:xfrm>
            <a:off x="6024000" y="0"/>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Г-образная фигура 20">
            <a:extLst>
              <a:ext uri="{FF2B5EF4-FFF2-40B4-BE49-F238E27FC236}">
                <a16:creationId xmlns:a16="http://schemas.microsoft.com/office/drawing/2014/main" xmlns="" id="{CB430D22-8AAF-444F-A6CE-7C02859083DF}"/>
              </a:ext>
            </a:extLst>
          </p:cNvPr>
          <p:cNvSpPr>
            <a:spLocks noChangeAspect="1"/>
          </p:cNvSpPr>
          <p:nvPr userDrawn="1"/>
        </p:nvSpPr>
        <p:spPr>
          <a:xfrm flipV="1">
            <a:off x="516927" y="335049"/>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3" name="Г-образная фигура 22">
            <a:extLst>
              <a:ext uri="{FF2B5EF4-FFF2-40B4-BE49-F238E27FC236}">
                <a16:creationId xmlns:a16="http://schemas.microsoft.com/office/drawing/2014/main" xmlns="" id="{0D8BA010-8544-4718-9EA3-B0248C963FD4}"/>
              </a:ext>
            </a:extLst>
          </p:cNvPr>
          <p:cNvSpPr>
            <a:spLocks noChangeAspect="1"/>
          </p:cNvSpPr>
          <p:nvPr userDrawn="1"/>
        </p:nvSpPr>
        <p:spPr>
          <a:xfrm flipH="1" flipV="1">
            <a:off x="5085711" y="33029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4" name="Г-образная фигура 23">
            <a:extLst>
              <a:ext uri="{FF2B5EF4-FFF2-40B4-BE49-F238E27FC236}">
                <a16:creationId xmlns:a16="http://schemas.microsoft.com/office/drawing/2014/main" xmlns="" id="{C0FFB550-21A6-456B-BA1A-EF145674866C}"/>
              </a:ext>
            </a:extLst>
          </p:cNvPr>
          <p:cNvSpPr>
            <a:spLocks noChangeAspect="1"/>
          </p:cNvSpPr>
          <p:nvPr userDrawn="1"/>
        </p:nvSpPr>
        <p:spPr>
          <a:xfrm>
            <a:off x="522817" y="1476927"/>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5" name="Г-образная фигура 24">
            <a:extLst>
              <a:ext uri="{FF2B5EF4-FFF2-40B4-BE49-F238E27FC236}">
                <a16:creationId xmlns:a16="http://schemas.microsoft.com/office/drawing/2014/main" xmlns="" id="{70EF88E9-8CAC-422B-A9A6-D9FD1F17DAE2}"/>
              </a:ext>
            </a:extLst>
          </p:cNvPr>
          <p:cNvSpPr>
            <a:spLocks noChangeAspect="1"/>
          </p:cNvSpPr>
          <p:nvPr userDrawn="1"/>
        </p:nvSpPr>
        <p:spPr>
          <a:xfrm flipH="1">
            <a:off x="5081769" y="148200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18" name="Объект 2">
            <a:extLst>
              <a:ext uri="{FF2B5EF4-FFF2-40B4-BE49-F238E27FC236}">
                <a16:creationId xmlns:a16="http://schemas.microsoft.com/office/drawing/2014/main" xmlns="" id="{ED439475-E625-4449-B42E-8F291D64A3C7}"/>
              </a:ext>
            </a:extLst>
          </p:cNvPr>
          <p:cNvSpPr>
            <a:spLocks noGrp="1"/>
          </p:cNvSpPr>
          <p:nvPr>
            <p:ph idx="1"/>
          </p:nvPr>
        </p:nvSpPr>
        <p:spPr>
          <a:xfrm>
            <a:off x="6695360" y="518474"/>
            <a:ext cx="4910394" cy="5759777"/>
          </a:xfrm>
          <a:solidFill>
            <a:schemeClr val="bg2"/>
          </a:solidFill>
          <a:ln>
            <a:noFill/>
          </a:ln>
          <a:effectLst>
            <a:innerShdw blurRad="114300">
              <a:prstClr val="black"/>
            </a:innerShdw>
          </a:effectLst>
        </p:spPr>
        <p:txBody>
          <a:bodyPr vert="horz" lIns="91440" tIns="45720" rIns="91440" bIns="45720" rtlCol="0" anchor="ctr" anchorCtr="0">
            <a:noAutofit/>
          </a:bodyPr>
          <a:lstStyle>
            <a:lvl1pPr>
              <a:defRPr lang="en-US" sz="1800">
                <a:solidFill>
                  <a:schemeClr val="tx2">
                    <a:lumMod val="50000"/>
                  </a:schemeClr>
                </a:solidFill>
              </a:defRPr>
            </a:lvl1pPr>
            <a:lvl2pPr>
              <a:defRPr lang="en-US" sz="1800">
                <a:solidFill>
                  <a:schemeClr val="tx2">
                    <a:lumMod val="50000"/>
                  </a:schemeClr>
                </a:solidFill>
              </a:defRPr>
            </a:lvl2pPr>
            <a:lvl3pPr>
              <a:defRPr lang="en-US" sz="1600">
                <a:solidFill>
                  <a:schemeClr val="tx2">
                    <a:lumMod val="50000"/>
                  </a:schemeClr>
                </a:solidFill>
              </a:defRPr>
            </a:lvl3pPr>
            <a:lvl4pPr>
              <a:defRPr lang="en-US" sz="1600">
                <a:solidFill>
                  <a:schemeClr val="tx2">
                    <a:lumMod val="50000"/>
                  </a:schemeClr>
                </a:solidFill>
              </a:defRPr>
            </a:lvl4pPr>
            <a:lvl5pPr>
              <a:defRPr lang="en-US" sz="1400">
                <a:solidFill>
                  <a:schemeClr val="tx2">
                    <a:lumMod val="50000"/>
                  </a:schemeClr>
                </a:solidFill>
              </a:defRPr>
            </a:lvl5pPr>
          </a:lstStyle>
          <a:p>
            <a:pPr marL="0" lvl="0" indent="0" algn="ctr" rtl="0">
              <a:buNone/>
            </a:pPr>
            <a:r>
              <a:rPr lang="ru-RU" noProof="0" smtClean="0"/>
              <a:t>Образец текста</a:t>
            </a:r>
          </a:p>
          <a:p>
            <a:pPr marL="0" lvl="1" indent="0" algn="ctr" rtl="0">
              <a:buNone/>
            </a:pPr>
            <a:r>
              <a:rPr lang="ru-RU" noProof="0" smtClean="0"/>
              <a:t>Второй уровень</a:t>
            </a:r>
          </a:p>
          <a:p>
            <a:pPr marL="0" lvl="2" indent="0" algn="ctr" rtl="0">
              <a:buNone/>
            </a:pPr>
            <a:r>
              <a:rPr lang="ru-RU" noProof="0" smtClean="0"/>
              <a:t>Третий уровень</a:t>
            </a:r>
          </a:p>
          <a:p>
            <a:pPr marL="0" lvl="3" indent="0" algn="ctr" rtl="0">
              <a:buNone/>
            </a:pPr>
            <a:r>
              <a:rPr lang="ru-RU" noProof="0" smtClean="0"/>
              <a:t>Четвертый уровень</a:t>
            </a:r>
          </a:p>
          <a:p>
            <a:pPr marL="0" lvl="4" indent="0" algn="ctr" rtl="0">
              <a:buNone/>
            </a:pPr>
            <a:r>
              <a:rPr lang="ru-RU" noProof="0" smtClean="0"/>
              <a:t>Пятый уровень</a:t>
            </a:r>
            <a:endParaRPr lang="ru-RU" noProof="0" dirty="0"/>
          </a:p>
        </p:txBody>
      </p:sp>
    </p:spTree>
    <p:extLst>
      <p:ext uri="{BB962C8B-B14F-4D97-AF65-F5344CB8AC3E}">
        <p14:creationId xmlns:p14="http://schemas.microsoft.com/office/powerpoint/2010/main" val="1686602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Рисунок, заголовок и подпись">
    <p:spTree>
      <p:nvGrpSpPr>
        <p:cNvPr id="1" name=""/>
        <p:cNvGrpSpPr/>
        <p:nvPr/>
      </p:nvGrpSpPr>
      <p:grpSpPr>
        <a:xfrm>
          <a:off x="0" y="0"/>
          <a:ext cx="0" cy="0"/>
          <a:chOff x="0" y="0"/>
          <a:chExt cx="0" cy="0"/>
        </a:xfrm>
      </p:grpSpPr>
      <p:sp>
        <p:nvSpPr>
          <p:cNvPr id="8" name="Прямоугольник 7" title="Фоновая фигура"/>
          <p:cNvSpPr/>
          <p:nvPr/>
        </p:nvSpPr>
        <p:spPr>
          <a:xfrm>
            <a:off x="-1" y="376"/>
            <a:ext cx="6234898"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Прямоугольник 13">
            <a:extLst>
              <a:ext uri="{FF2B5EF4-FFF2-40B4-BE49-F238E27FC236}">
                <a16:creationId xmlns:a16="http://schemas.microsoft.com/office/drawing/2014/main" xmlns="" id="{1F430D42-50DC-4502-A3E8-251FE7F0809D}"/>
              </a:ext>
            </a:extLst>
          </p:cNvPr>
          <p:cNvSpPr/>
          <p:nvPr userDrawn="1"/>
        </p:nvSpPr>
        <p:spPr>
          <a:xfrm>
            <a:off x="507591" y="5289755"/>
            <a:ext cx="5270049" cy="1012722"/>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accent3"/>
              </a:solidFill>
            </a:endParaRPr>
          </a:p>
        </p:txBody>
      </p:sp>
      <p:sp>
        <p:nvSpPr>
          <p:cNvPr id="11" name="Прямоугольник: Усеченные противолежащие углы 10">
            <a:extLst>
              <a:ext uri="{FF2B5EF4-FFF2-40B4-BE49-F238E27FC236}">
                <a16:creationId xmlns:a16="http://schemas.microsoft.com/office/drawing/2014/main" xmlns="" id="{836AFDEB-3C72-49E0-9B45-DC9EFBA6587F}"/>
              </a:ext>
            </a:extLst>
          </p:cNvPr>
          <p:cNvSpPr/>
          <p:nvPr userDrawn="1"/>
        </p:nvSpPr>
        <p:spPr bwMode="white">
          <a:xfrm>
            <a:off x="507591" y="409286"/>
            <a:ext cx="5270049" cy="4732985"/>
          </a:xfrm>
          <a:prstGeom prst="snip2DiagRect">
            <a:avLst>
              <a:gd name="adj1" fmla="val 0"/>
              <a:gd name="adj2" fmla="val 10697"/>
            </a:avLst>
          </a:prstGeom>
          <a:solidFill>
            <a:schemeClr val="accent3"/>
          </a:solidFill>
          <a:ln>
            <a:no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 name="Заголовок 1"/>
          <p:cNvSpPr>
            <a:spLocks noGrp="1"/>
          </p:cNvSpPr>
          <p:nvPr>
            <p:ph type="title" hasCustomPrompt="1"/>
          </p:nvPr>
        </p:nvSpPr>
        <p:spPr>
          <a:xfrm>
            <a:off x="6930776" y="444414"/>
            <a:ext cx="4644000" cy="1341602"/>
          </a:xfrm>
        </p:spPr>
        <p:txBody>
          <a:bodyPr rtlCol="0" anchor="ctr" anchorCtr="0">
            <a:noAutofit/>
          </a:bodyPr>
          <a:lstStyle>
            <a:lvl1pPr algn="ctr">
              <a:lnSpc>
                <a:spcPct val="84000"/>
              </a:lnSpc>
              <a:defRPr sz="3400" baseline="0">
                <a:solidFill>
                  <a:schemeClr val="tx2"/>
                </a:solidFill>
              </a:defRPr>
            </a:lvl1pPr>
          </a:lstStyle>
          <a:p>
            <a:pPr rtl="0"/>
            <a:r>
              <a:rPr lang="ru-RU" noProof="0" dirty="0"/>
              <a:t>Щелкните, чтобы изменить стиль образца заголовка</a:t>
            </a:r>
          </a:p>
        </p:txBody>
      </p:sp>
      <p:sp>
        <p:nvSpPr>
          <p:cNvPr id="4" name="Текст 3"/>
          <p:cNvSpPr>
            <a:spLocks noGrp="1"/>
          </p:cNvSpPr>
          <p:nvPr>
            <p:ph type="body" sz="half" idx="2"/>
          </p:nvPr>
        </p:nvSpPr>
        <p:spPr>
          <a:xfrm>
            <a:off x="6930775" y="1966451"/>
            <a:ext cx="4644001" cy="4388615"/>
          </a:xfrm>
        </p:spPr>
        <p:txBody>
          <a:bodyPr rtlCol="0"/>
          <a:lstStyle>
            <a:lvl1pPr marL="285750" indent="-285750">
              <a:lnSpc>
                <a:spcPct val="100000"/>
              </a:lnSpc>
              <a:spcBef>
                <a:spcPts val="0"/>
              </a:spcBef>
              <a:spcAft>
                <a:spcPts val="0"/>
              </a:spcAft>
              <a:buFont typeface="Arial" panose="020B0604020202020204" pitchFamily="34" charset="0"/>
              <a:buChar char="•"/>
              <a:defRPr sz="18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
        <p:nvSpPr>
          <p:cNvPr id="5" name="Дата 4"/>
          <p:cNvSpPr>
            <a:spLocks noGrp="1"/>
          </p:cNvSpPr>
          <p:nvPr>
            <p:ph type="dt" sz="half" idx="10"/>
          </p:nvPr>
        </p:nvSpPr>
        <p:spPr>
          <a:xfrm>
            <a:off x="507591" y="6453386"/>
            <a:ext cx="1204572" cy="404614"/>
          </a:xfrm>
        </p:spPr>
        <p:txBody>
          <a:bodyPr rtlCol="0"/>
          <a:lstStyle>
            <a:lvl1pPr>
              <a:defRPr>
                <a:solidFill>
                  <a:schemeClr val="bg1"/>
                </a:solidFill>
              </a:defRPr>
            </a:lvl1pPr>
          </a:lstStyle>
          <a:p>
            <a:pPr rtl="0"/>
            <a:fld id="{AE8A9B8D-2AF0-47C1-AFB2-AFA473452CA4}" type="datetime1">
              <a:rPr lang="ru-RU" noProof="0" smtClean="0"/>
              <a:t>06.01.2024</a:t>
            </a:fld>
            <a:endParaRPr lang="ru-RU" noProof="0" dirty="0"/>
          </a:p>
        </p:txBody>
      </p:sp>
      <p:sp>
        <p:nvSpPr>
          <p:cNvPr id="6" name="Нижний колонтитул 5"/>
          <p:cNvSpPr>
            <a:spLocks noGrp="1"/>
          </p:cNvSpPr>
          <p:nvPr>
            <p:ph type="ftr" sz="quarter" idx="11"/>
          </p:nvPr>
        </p:nvSpPr>
        <p:spPr>
          <a:xfrm>
            <a:off x="3403965" y="6453386"/>
            <a:ext cx="2373675" cy="404614"/>
          </a:xfrm>
        </p:spPr>
        <p:txBody>
          <a:bodyPr rtlCol="0"/>
          <a:lstStyle>
            <a:lvl1pPr>
              <a:defRPr>
                <a:solidFill>
                  <a:schemeClr val="bg1"/>
                </a:solidFill>
              </a:defRPr>
            </a:lvl1pPr>
          </a:lstStyle>
          <a:p>
            <a:pPr rtl="0"/>
            <a:r>
              <a:rPr lang="ru-RU" noProof="0" dirty="0"/>
              <a:t>Добавить нижний колонтитул </a:t>
            </a:r>
          </a:p>
        </p:txBody>
      </p:sp>
      <p:sp>
        <p:nvSpPr>
          <p:cNvPr id="7" name="Номер слайда 6"/>
          <p:cNvSpPr>
            <a:spLocks noGrp="1"/>
          </p:cNvSpPr>
          <p:nvPr>
            <p:ph type="sldNum" sz="quarter" idx="12"/>
          </p:nvPr>
        </p:nvSpPr>
        <p:spPr>
          <a:xfrm>
            <a:off x="9883140" y="6453386"/>
            <a:ext cx="1596292" cy="404614"/>
          </a:xfrm>
        </p:spPr>
        <p:txBody>
          <a:bodyPr rtlCol="0"/>
          <a:lstStyle>
            <a:lvl1pPr>
              <a:defRPr>
                <a:solidFill>
                  <a:schemeClr val="tx2"/>
                </a:solidFill>
              </a:defRPr>
            </a:lvl1pPr>
          </a:lstStyle>
          <a:p>
            <a:pPr rtl="0"/>
            <a:fld id="{B38049E5-7B53-4E85-8972-7D6C4BCE5BB9}" type="slidenum">
              <a:rPr lang="ru-RU" noProof="0" smtClean="0"/>
              <a:t>‹#›</a:t>
            </a:fld>
            <a:endParaRPr lang="ru-RU" noProof="0" dirty="0"/>
          </a:p>
        </p:txBody>
      </p:sp>
      <p:sp>
        <p:nvSpPr>
          <p:cNvPr id="9" name="Прямоугольник 8" title="Разделительная линия"/>
          <p:cNvSpPr/>
          <p:nvPr/>
        </p:nvSpPr>
        <p:spPr>
          <a:xfrm>
            <a:off x="6234897" y="-376"/>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Г-образная фигура 11">
            <a:extLst>
              <a:ext uri="{FF2B5EF4-FFF2-40B4-BE49-F238E27FC236}">
                <a16:creationId xmlns:a16="http://schemas.microsoft.com/office/drawing/2014/main" xmlns="" id="{26A5AA85-E28D-4647-B000-742C83A8047D}"/>
              </a:ext>
            </a:extLst>
          </p:cNvPr>
          <p:cNvSpPr>
            <a:spLocks noChangeAspect="1"/>
          </p:cNvSpPr>
          <p:nvPr userDrawn="1"/>
        </p:nvSpPr>
        <p:spPr>
          <a:xfrm flipV="1">
            <a:off x="6845770" y="372071"/>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13" name="Г-образная фигура 12">
            <a:extLst>
              <a:ext uri="{FF2B5EF4-FFF2-40B4-BE49-F238E27FC236}">
                <a16:creationId xmlns:a16="http://schemas.microsoft.com/office/drawing/2014/main" xmlns="" id="{C3CD9875-0A2E-4F4D-ACB7-87DD98EED9D0}"/>
              </a:ext>
            </a:extLst>
          </p:cNvPr>
          <p:cNvSpPr>
            <a:spLocks noChangeAspect="1"/>
          </p:cNvSpPr>
          <p:nvPr userDrawn="1"/>
        </p:nvSpPr>
        <p:spPr>
          <a:xfrm flipH="1">
            <a:off x="11058438" y="5819525"/>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10" name="Рисунок 9">
            <a:extLst>
              <a:ext uri="{FF2B5EF4-FFF2-40B4-BE49-F238E27FC236}">
                <a16:creationId xmlns:a16="http://schemas.microsoft.com/office/drawing/2014/main" xmlns="" id="{3BDA3A4D-2561-4EEB-8787-E1A652565755}"/>
              </a:ext>
            </a:extLst>
          </p:cNvPr>
          <p:cNvSpPr>
            <a:spLocks noGrp="1"/>
          </p:cNvSpPr>
          <p:nvPr>
            <p:ph type="pic" sz="quarter" idx="13"/>
          </p:nvPr>
        </p:nvSpPr>
        <p:spPr>
          <a:xfrm>
            <a:off x="806245" y="668595"/>
            <a:ext cx="4646651" cy="4198373"/>
          </a:xfrm>
          <a:prstGeom prst="snip2DiagRect">
            <a:avLst>
              <a:gd name="adj1" fmla="val 0"/>
              <a:gd name="adj2" fmla="val 10300"/>
            </a:avLst>
          </a:prstGeom>
          <a:ln w="38100">
            <a:solidFill>
              <a:schemeClr val="bg1"/>
            </a:solidFill>
          </a:ln>
          <a:effectLst>
            <a:innerShdw blurRad="114300">
              <a:prstClr val="black"/>
            </a:innerShdw>
          </a:effectLst>
        </p:spPr>
        <p:txBody>
          <a:bodyPr rtlCol="0"/>
          <a:lstStyle>
            <a:lvl1pPr>
              <a:defRPr>
                <a:solidFill>
                  <a:schemeClr val="bg1"/>
                </a:solidFill>
              </a:defRPr>
            </a:lvl1pPr>
          </a:lstStyle>
          <a:p>
            <a:pPr rtl="0"/>
            <a:r>
              <a:rPr lang="ru-RU" noProof="0" smtClean="0"/>
              <a:t>Вставка рисунка</a:t>
            </a:r>
            <a:endParaRPr lang="ru-RU" noProof="0" dirty="0"/>
          </a:p>
        </p:txBody>
      </p:sp>
      <p:sp>
        <p:nvSpPr>
          <p:cNvPr id="16" name="Текст 15">
            <a:extLst>
              <a:ext uri="{FF2B5EF4-FFF2-40B4-BE49-F238E27FC236}">
                <a16:creationId xmlns:a16="http://schemas.microsoft.com/office/drawing/2014/main" xmlns="" id="{FBB32A6B-92AA-4208-9120-FFC166CE751C}"/>
              </a:ext>
            </a:extLst>
          </p:cNvPr>
          <p:cNvSpPr>
            <a:spLocks noGrp="1"/>
          </p:cNvSpPr>
          <p:nvPr>
            <p:ph type="body" sz="quarter" idx="14"/>
          </p:nvPr>
        </p:nvSpPr>
        <p:spPr>
          <a:xfrm>
            <a:off x="570275" y="5352418"/>
            <a:ext cx="5148000" cy="900000"/>
          </a:xfrm>
          <a:solidFill>
            <a:schemeClr val="bg2"/>
          </a:solidFill>
          <a:effectLst>
            <a:innerShdw blurRad="114300">
              <a:prstClr val="black">
                <a:alpha val="34000"/>
              </a:prstClr>
            </a:innerShdw>
          </a:effectLst>
        </p:spPr>
        <p:txBody>
          <a:bodyPr rtlCol="0" anchor="ctr" anchorCtr="0"/>
          <a:lstStyle>
            <a:lvl1pPr marL="0" indent="0" algn="ctr">
              <a:buFont typeface="Arial" panose="020B0604020202020204" pitchFamily="34" charset="0"/>
              <a:buNone/>
              <a:defRPr sz="1800">
                <a:solidFill>
                  <a:schemeClr val="accent3"/>
                </a:solidFill>
              </a:defRPr>
            </a:lvl1pPr>
            <a:lvl2pPr marL="530352" indent="0" algn="ctr">
              <a:buFont typeface="Arial" panose="020B0604020202020204" pitchFamily="34" charset="0"/>
              <a:buNone/>
              <a:defRPr sz="1800">
                <a:solidFill>
                  <a:schemeClr val="accent3"/>
                </a:solidFill>
              </a:defRPr>
            </a:lvl2pPr>
            <a:lvl3pPr marL="987552" indent="0" algn="ctr">
              <a:buFont typeface="Arial" panose="020B0604020202020204" pitchFamily="34" charset="0"/>
              <a:buNone/>
              <a:defRPr sz="1600">
                <a:solidFill>
                  <a:schemeClr val="accent3"/>
                </a:solidFill>
              </a:defRPr>
            </a:lvl3pPr>
            <a:lvl4pPr marL="1444752" indent="0" algn="ctr">
              <a:buFont typeface="Arial" panose="020B0604020202020204" pitchFamily="34" charset="0"/>
              <a:buNone/>
              <a:defRPr sz="1600">
                <a:solidFill>
                  <a:schemeClr val="accent3"/>
                </a:solidFill>
              </a:defRPr>
            </a:lvl4pPr>
            <a:lvl5pPr marL="1901952" indent="0" algn="ctr">
              <a:buFont typeface="Arial" panose="020B0604020202020204" pitchFamily="34" charset="0"/>
              <a:buNone/>
              <a:defRPr sz="1400">
                <a:solidFill>
                  <a:schemeClr val="accent3"/>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20" name="Г-образная фигура 19">
            <a:extLst>
              <a:ext uri="{FF2B5EF4-FFF2-40B4-BE49-F238E27FC236}">
                <a16:creationId xmlns:a16="http://schemas.microsoft.com/office/drawing/2014/main" xmlns="" id="{CC096F9F-3AD4-4FC8-823F-DBD962E2E1C6}"/>
              </a:ext>
            </a:extLst>
          </p:cNvPr>
          <p:cNvSpPr>
            <a:spLocks noChangeAspect="1"/>
          </p:cNvSpPr>
          <p:nvPr userDrawn="1"/>
        </p:nvSpPr>
        <p:spPr>
          <a:xfrm flipH="1" flipV="1">
            <a:off x="11021316" y="361496"/>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21" name="Г-образная фигура 20">
            <a:extLst>
              <a:ext uri="{FF2B5EF4-FFF2-40B4-BE49-F238E27FC236}">
                <a16:creationId xmlns:a16="http://schemas.microsoft.com/office/drawing/2014/main" xmlns="" id="{9CFFEAD0-9992-49A8-A068-3357E08CD7C0}"/>
              </a:ext>
            </a:extLst>
          </p:cNvPr>
          <p:cNvSpPr>
            <a:spLocks noChangeAspect="1"/>
          </p:cNvSpPr>
          <p:nvPr userDrawn="1"/>
        </p:nvSpPr>
        <p:spPr>
          <a:xfrm>
            <a:off x="6865431" y="5819524"/>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cxnSp>
        <p:nvCxnSpPr>
          <p:cNvPr id="23" name="Прямая соединительная линия 22">
            <a:extLst>
              <a:ext uri="{FF2B5EF4-FFF2-40B4-BE49-F238E27FC236}">
                <a16:creationId xmlns:a16="http://schemas.microsoft.com/office/drawing/2014/main" xmlns="" id="{D470145D-417E-4648-AB08-0A7974A629E0}"/>
              </a:ext>
            </a:extLst>
          </p:cNvPr>
          <p:cNvCxnSpPr/>
          <p:nvPr userDrawn="1"/>
        </p:nvCxnSpPr>
        <p:spPr>
          <a:xfrm>
            <a:off x="7118556" y="1789472"/>
            <a:ext cx="428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282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Рисунок с подписью">
    <p:spTree>
      <p:nvGrpSpPr>
        <p:cNvPr id="1" name=""/>
        <p:cNvGrpSpPr/>
        <p:nvPr/>
      </p:nvGrpSpPr>
      <p:grpSpPr>
        <a:xfrm>
          <a:off x="0" y="0"/>
          <a:ext cx="0" cy="0"/>
          <a:chOff x="0" y="0"/>
          <a:chExt cx="0" cy="0"/>
        </a:xfrm>
      </p:grpSpPr>
      <p:sp>
        <p:nvSpPr>
          <p:cNvPr id="8" name="Прямоугольник 7" title="Фоновая фигура"/>
          <p:cNvSpPr/>
          <p:nvPr/>
        </p:nvSpPr>
        <p:spPr>
          <a:xfrm>
            <a:off x="-1" y="376"/>
            <a:ext cx="6234898"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Прямоугольник: Усеченные противолежащие углы 10">
            <a:extLst>
              <a:ext uri="{FF2B5EF4-FFF2-40B4-BE49-F238E27FC236}">
                <a16:creationId xmlns:a16="http://schemas.microsoft.com/office/drawing/2014/main" xmlns="" id="{836AFDEB-3C72-49E0-9B45-DC9EFBA6587F}"/>
              </a:ext>
            </a:extLst>
          </p:cNvPr>
          <p:cNvSpPr/>
          <p:nvPr userDrawn="1"/>
        </p:nvSpPr>
        <p:spPr bwMode="white">
          <a:xfrm>
            <a:off x="507591" y="409286"/>
            <a:ext cx="5270049" cy="5945780"/>
          </a:xfrm>
          <a:prstGeom prst="snip2DiagRect">
            <a:avLst>
              <a:gd name="adj1" fmla="val 0"/>
              <a:gd name="adj2" fmla="val 10697"/>
            </a:avLst>
          </a:prstGeom>
          <a:solidFill>
            <a:schemeClr val="accent3"/>
          </a:solidFill>
          <a:ln>
            <a:no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2" name="Заголовок 1"/>
          <p:cNvSpPr>
            <a:spLocks noGrp="1"/>
          </p:cNvSpPr>
          <p:nvPr>
            <p:ph type="title" hasCustomPrompt="1"/>
          </p:nvPr>
        </p:nvSpPr>
        <p:spPr>
          <a:xfrm>
            <a:off x="6930776" y="436176"/>
            <a:ext cx="4644000" cy="1341602"/>
          </a:xfrm>
        </p:spPr>
        <p:txBody>
          <a:bodyPr rtlCol="0" anchor="ctr" anchorCtr="0">
            <a:noAutofit/>
          </a:bodyPr>
          <a:lstStyle>
            <a:lvl1pPr algn="ctr">
              <a:lnSpc>
                <a:spcPct val="84000"/>
              </a:lnSpc>
              <a:defRPr sz="3400" baseline="0">
                <a:solidFill>
                  <a:schemeClr val="tx2"/>
                </a:solidFill>
              </a:defRPr>
            </a:lvl1pPr>
          </a:lstStyle>
          <a:p>
            <a:pPr rtl="0"/>
            <a:r>
              <a:rPr lang="ru-RU" noProof="0" dirty="0"/>
              <a:t>Щелкните, чтобы изменить стиль образца заголовка</a:t>
            </a:r>
          </a:p>
        </p:txBody>
      </p:sp>
      <p:sp>
        <p:nvSpPr>
          <p:cNvPr id="4" name="Текст 3"/>
          <p:cNvSpPr>
            <a:spLocks noGrp="1"/>
          </p:cNvSpPr>
          <p:nvPr>
            <p:ph type="body" sz="half" idx="2"/>
          </p:nvPr>
        </p:nvSpPr>
        <p:spPr>
          <a:xfrm>
            <a:off x="6930775" y="1966451"/>
            <a:ext cx="4644001" cy="4388615"/>
          </a:xfrm>
        </p:spPr>
        <p:txBody>
          <a:bodyPr rtlCol="0"/>
          <a:lstStyle>
            <a:lvl1pPr marL="285750" indent="-285750">
              <a:lnSpc>
                <a:spcPct val="100000"/>
              </a:lnSpc>
              <a:spcBef>
                <a:spcPts val="0"/>
              </a:spcBef>
              <a:spcAft>
                <a:spcPts val="0"/>
              </a:spcAft>
              <a:buFont typeface="Arial" panose="020B0604020202020204" pitchFamily="34" charset="0"/>
              <a:buChar char="•"/>
              <a:defRPr sz="18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
        <p:nvSpPr>
          <p:cNvPr id="5" name="Дата 4"/>
          <p:cNvSpPr>
            <a:spLocks noGrp="1"/>
          </p:cNvSpPr>
          <p:nvPr>
            <p:ph type="dt" sz="half" idx="10"/>
          </p:nvPr>
        </p:nvSpPr>
        <p:spPr>
          <a:xfrm>
            <a:off x="507591" y="6453386"/>
            <a:ext cx="1204572" cy="404614"/>
          </a:xfrm>
        </p:spPr>
        <p:txBody>
          <a:bodyPr rtlCol="0"/>
          <a:lstStyle>
            <a:lvl1pPr>
              <a:defRPr>
                <a:solidFill>
                  <a:schemeClr val="bg1"/>
                </a:solidFill>
              </a:defRPr>
            </a:lvl1pPr>
          </a:lstStyle>
          <a:p>
            <a:pPr rtl="0"/>
            <a:fld id="{20DE436B-AA2E-4BBC-9B20-7E2E324BF6AF}" type="datetime1">
              <a:rPr lang="ru-RU" noProof="0" smtClean="0"/>
              <a:t>06.01.2024</a:t>
            </a:fld>
            <a:endParaRPr lang="ru-RU" noProof="0" dirty="0"/>
          </a:p>
        </p:txBody>
      </p:sp>
      <p:sp>
        <p:nvSpPr>
          <p:cNvPr id="6" name="Нижний колонтитул 5"/>
          <p:cNvSpPr>
            <a:spLocks noGrp="1"/>
          </p:cNvSpPr>
          <p:nvPr>
            <p:ph type="ftr" sz="quarter" idx="11"/>
          </p:nvPr>
        </p:nvSpPr>
        <p:spPr>
          <a:xfrm>
            <a:off x="3403965" y="6453386"/>
            <a:ext cx="2373675" cy="404614"/>
          </a:xfrm>
        </p:spPr>
        <p:txBody>
          <a:bodyPr rtlCol="0"/>
          <a:lstStyle>
            <a:lvl1pPr>
              <a:defRPr>
                <a:solidFill>
                  <a:schemeClr val="bg1"/>
                </a:solidFill>
              </a:defRPr>
            </a:lvl1pPr>
          </a:lstStyle>
          <a:p>
            <a:pPr rtl="0"/>
            <a:r>
              <a:rPr lang="ru-RU" noProof="0" dirty="0"/>
              <a:t>Добавить нижний колонтитул </a:t>
            </a:r>
          </a:p>
        </p:txBody>
      </p:sp>
      <p:sp>
        <p:nvSpPr>
          <p:cNvPr id="7" name="Номер слайда 6"/>
          <p:cNvSpPr>
            <a:spLocks noGrp="1"/>
          </p:cNvSpPr>
          <p:nvPr>
            <p:ph type="sldNum" sz="quarter" idx="12"/>
          </p:nvPr>
        </p:nvSpPr>
        <p:spPr>
          <a:xfrm>
            <a:off x="9883140" y="6453386"/>
            <a:ext cx="1596292" cy="404614"/>
          </a:xfrm>
        </p:spPr>
        <p:txBody>
          <a:bodyPr rtlCol="0"/>
          <a:lstStyle>
            <a:lvl1pPr>
              <a:defRPr>
                <a:solidFill>
                  <a:schemeClr val="tx2"/>
                </a:solidFill>
              </a:defRPr>
            </a:lvl1pPr>
          </a:lstStyle>
          <a:p>
            <a:pPr rtl="0"/>
            <a:fld id="{B38049E5-7B53-4E85-8972-7D6C4BCE5BB9}" type="slidenum">
              <a:rPr lang="ru-RU" noProof="0" smtClean="0"/>
              <a:t>‹#›</a:t>
            </a:fld>
            <a:endParaRPr lang="ru-RU" noProof="0" dirty="0"/>
          </a:p>
        </p:txBody>
      </p:sp>
      <p:sp>
        <p:nvSpPr>
          <p:cNvPr id="9" name="Прямоугольник 8" title="Разделительная линия"/>
          <p:cNvSpPr/>
          <p:nvPr/>
        </p:nvSpPr>
        <p:spPr>
          <a:xfrm>
            <a:off x="6234897" y="-376"/>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Г-образная фигура 11">
            <a:extLst>
              <a:ext uri="{FF2B5EF4-FFF2-40B4-BE49-F238E27FC236}">
                <a16:creationId xmlns:a16="http://schemas.microsoft.com/office/drawing/2014/main" xmlns="" id="{26A5AA85-E28D-4647-B000-742C83A8047D}"/>
              </a:ext>
            </a:extLst>
          </p:cNvPr>
          <p:cNvSpPr>
            <a:spLocks noChangeAspect="1"/>
          </p:cNvSpPr>
          <p:nvPr userDrawn="1"/>
        </p:nvSpPr>
        <p:spPr>
          <a:xfrm flipV="1">
            <a:off x="6845770" y="372071"/>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13" name="Г-образная фигура 12">
            <a:extLst>
              <a:ext uri="{FF2B5EF4-FFF2-40B4-BE49-F238E27FC236}">
                <a16:creationId xmlns:a16="http://schemas.microsoft.com/office/drawing/2014/main" xmlns="" id="{C3CD9875-0A2E-4F4D-ACB7-87DD98EED9D0}"/>
              </a:ext>
            </a:extLst>
          </p:cNvPr>
          <p:cNvSpPr>
            <a:spLocks noChangeAspect="1"/>
          </p:cNvSpPr>
          <p:nvPr userDrawn="1"/>
        </p:nvSpPr>
        <p:spPr>
          <a:xfrm flipH="1">
            <a:off x="11058438" y="5819525"/>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19" name="Рисунок 18">
            <a:extLst>
              <a:ext uri="{FF2B5EF4-FFF2-40B4-BE49-F238E27FC236}">
                <a16:creationId xmlns:a16="http://schemas.microsoft.com/office/drawing/2014/main" xmlns="" id="{D57F3340-8A42-40F0-BF5B-EEF6E3E88E6E}"/>
              </a:ext>
            </a:extLst>
          </p:cNvPr>
          <p:cNvSpPr>
            <a:spLocks noGrp="1"/>
          </p:cNvSpPr>
          <p:nvPr>
            <p:ph type="pic" idx="1"/>
          </p:nvPr>
        </p:nvSpPr>
        <p:spPr>
          <a:xfrm>
            <a:off x="806246" y="668595"/>
            <a:ext cx="4646651" cy="5383413"/>
          </a:xfrm>
          <a:custGeom>
            <a:avLst/>
            <a:gdLst>
              <a:gd name="connsiteX0" fmla="*/ 0 w 4646651"/>
              <a:gd name="connsiteY0" fmla="*/ 0 h 5383413"/>
              <a:gd name="connsiteX1" fmla="*/ 4168046 w 4646651"/>
              <a:gd name="connsiteY1" fmla="*/ 0 h 5383413"/>
              <a:gd name="connsiteX2" fmla="*/ 4646651 w 4646651"/>
              <a:gd name="connsiteY2" fmla="*/ 478605 h 5383413"/>
              <a:gd name="connsiteX3" fmla="*/ 4646651 w 4646651"/>
              <a:gd name="connsiteY3" fmla="*/ 5383413 h 5383413"/>
              <a:gd name="connsiteX4" fmla="*/ 478605 w 4646651"/>
              <a:gd name="connsiteY4" fmla="*/ 5383413 h 5383413"/>
              <a:gd name="connsiteX5" fmla="*/ 0 w 4646651"/>
              <a:gd name="connsiteY5" fmla="*/ 4904808 h 538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51" h="5383413">
                <a:moveTo>
                  <a:pt x="0" y="0"/>
                </a:moveTo>
                <a:lnTo>
                  <a:pt x="4168046" y="0"/>
                </a:lnTo>
                <a:lnTo>
                  <a:pt x="4646651" y="478605"/>
                </a:lnTo>
                <a:lnTo>
                  <a:pt x="4646651" y="5383413"/>
                </a:lnTo>
                <a:lnTo>
                  <a:pt x="478605" y="5383413"/>
                </a:lnTo>
                <a:lnTo>
                  <a:pt x="0" y="4904808"/>
                </a:lnTo>
                <a:close/>
              </a:path>
            </a:pathLst>
          </a:custGeom>
          <a:ln w="57150">
            <a:solidFill>
              <a:schemeClr val="bg1"/>
            </a:solidFill>
          </a:ln>
        </p:spPr>
        <p:txBody>
          <a:bodyPr wrap="square" rtlCol="0"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smtClean="0"/>
              <a:t>Вставка рисунка</a:t>
            </a:r>
            <a:endParaRPr lang="ru-RU" noProof="0" dirty="0"/>
          </a:p>
        </p:txBody>
      </p:sp>
      <p:sp>
        <p:nvSpPr>
          <p:cNvPr id="20" name="Г-образная фигура 19">
            <a:extLst>
              <a:ext uri="{FF2B5EF4-FFF2-40B4-BE49-F238E27FC236}">
                <a16:creationId xmlns:a16="http://schemas.microsoft.com/office/drawing/2014/main" xmlns="" id="{CC096F9F-3AD4-4FC8-823F-DBD962E2E1C6}"/>
              </a:ext>
            </a:extLst>
          </p:cNvPr>
          <p:cNvSpPr>
            <a:spLocks noChangeAspect="1"/>
          </p:cNvSpPr>
          <p:nvPr userDrawn="1"/>
        </p:nvSpPr>
        <p:spPr>
          <a:xfrm flipH="1" flipV="1">
            <a:off x="11021316" y="361496"/>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sp>
        <p:nvSpPr>
          <p:cNvPr id="21" name="Г-образная фигура 20">
            <a:extLst>
              <a:ext uri="{FF2B5EF4-FFF2-40B4-BE49-F238E27FC236}">
                <a16:creationId xmlns:a16="http://schemas.microsoft.com/office/drawing/2014/main" xmlns="" id="{9CFFEAD0-9992-49A8-A068-3357E08CD7C0}"/>
              </a:ext>
            </a:extLst>
          </p:cNvPr>
          <p:cNvSpPr>
            <a:spLocks noChangeAspect="1"/>
          </p:cNvSpPr>
          <p:nvPr userDrawn="1"/>
        </p:nvSpPr>
        <p:spPr>
          <a:xfrm>
            <a:off x="6865431" y="5819524"/>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solidFill>
                <a:schemeClr val="tx2"/>
              </a:solidFill>
            </a:endParaRPr>
          </a:p>
        </p:txBody>
      </p:sp>
      <p:cxnSp>
        <p:nvCxnSpPr>
          <p:cNvPr id="23" name="Прямая соединительная линия 22">
            <a:extLst>
              <a:ext uri="{FF2B5EF4-FFF2-40B4-BE49-F238E27FC236}">
                <a16:creationId xmlns:a16="http://schemas.microsoft.com/office/drawing/2014/main" xmlns="" id="{D470145D-417E-4648-AB08-0A7974A629E0}"/>
              </a:ext>
            </a:extLst>
          </p:cNvPr>
          <p:cNvCxnSpPr/>
          <p:nvPr userDrawn="1"/>
        </p:nvCxnSpPr>
        <p:spPr>
          <a:xfrm>
            <a:off x="7118556" y="1789472"/>
            <a:ext cx="428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789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bwMode="blackWhite">
      <p:bgPr>
        <a:gradFill flip="none" rotWithShape="1">
          <a:gsLst>
            <a:gs pos="0">
              <a:schemeClr val="bg2">
                <a:lumMod val="50000"/>
              </a:schemeClr>
            </a:gs>
            <a:gs pos="33000">
              <a:schemeClr val="bg2"/>
            </a:gs>
            <a:gs pos="66000">
              <a:schemeClr val="bg2">
                <a:lumMod val="75000"/>
              </a:schemeClr>
            </a:gs>
            <a:gs pos="97000">
              <a:schemeClr val="bg2">
                <a:lumMod val="50000"/>
              </a:schemeClr>
            </a:gs>
          </a:gsLst>
          <a:lin ang="27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765025" y="1301360"/>
            <a:ext cx="9612971" cy="2852737"/>
          </a:xfrm>
        </p:spPr>
        <p:txBody>
          <a:bodyPr rtlCol="0" anchor="b">
            <a:normAutofit/>
          </a:bodyPr>
          <a:lstStyle>
            <a:lvl1pPr algn="r">
              <a:defRPr sz="7200" cap="none" baseline="0">
                <a:solidFill>
                  <a:schemeClr val="tx1"/>
                </a:solidFill>
              </a:defRPr>
            </a:lvl1pPr>
          </a:lstStyle>
          <a:p>
            <a:pPr rtl="0"/>
            <a:r>
              <a:rPr lang="ru-RU" noProof="0" dirty="0"/>
              <a:t>Щелкните, чтобы изменить стиль образца заголовка</a:t>
            </a:r>
          </a:p>
        </p:txBody>
      </p:sp>
      <p:sp>
        <p:nvSpPr>
          <p:cNvPr id="3" name="Текст 2"/>
          <p:cNvSpPr>
            <a:spLocks noGrp="1"/>
          </p:cNvSpPr>
          <p:nvPr>
            <p:ph type="body" idx="1"/>
          </p:nvPr>
        </p:nvSpPr>
        <p:spPr>
          <a:xfrm>
            <a:off x="765025" y="4216328"/>
            <a:ext cx="9612971" cy="1143324"/>
          </a:xfrm>
        </p:spPr>
        <p:txBody>
          <a:bodyPr rtlCol="0"/>
          <a:lstStyle>
            <a:lvl1pPr marL="0" indent="0" algn="r">
              <a:lnSpc>
                <a:spcPct val="112000"/>
              </a:lnSpc>
              <a:spcBef>
                <a:spcPts val="0"/>
              </a:spcBef>
              <a:spcAft>
                <a:spcPts val="0"/>
              </a:spcAft>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u-RU" noProof="0" smtClean="0"/>
              <a:t>Образец текста</a:t>
            </a:r>
          </a:p>
        </p:txBody>
      </p:sp>
      <p:sp>
        <p:nvSpPr>
          <p:cNvPr id="4" name="Дата 3"/>
          <p:cNvSpPr>
            <a:spLocks noGrp="1"/>
          </p:cNvSpPr>
          <p:nvPr>
            <p:ph type="dt" sz="half" idx="10"/>
          </p:nvPr>
        </p:nvSpPr>
        <p:spPr>
          <a:xfrm>
            <a:off x="738908" y="6453386"/>
            <a:ext cx="1622409" cy="404614"/>
          </a:xfrm>
        </p:spPr>
        <p:txBody>
          <a:bodyPr rtlCol="0"/>
          <a:lstStyle>
            <a:lvl1pPr>
              <a:defRPr>
                <a:solidFill>
                  <a:schemeClr val="tx2"/>
                </a:solidFill>
              </a:defRPr>
            </a:lvl1pPr>
          </a:lstStyle>
          <a:p>
            <a:pPr rtl="0"/>
            <a:fld id="{639766FF-2E5B-4390-A077-3C50F4CE4E45}" type="datetime1">
              <a:rPr lang="ru-RU" noProof="0" smtClean="0"/>
              <a:t>06.01.2024</a:t>
            </a:fld>
            <a:endParaRPr lang="ru-RU" noProof="0" dirty="0"/>
          </a:p>
        </p:txBody>
      </p:sp>
      <p:sp>
        <p:nvSpPr>
          <p:cNvPr id="5" name="Нижний колонтитул 4"/>
          <p:cNvSpPr>
            <a:spLocks noGrp="1"/>
          </p:cNvSpPr>
          <p:nvPr>
            <p:ph type="ftr" sz="quarter" idx="11"/>
          </p:nvPr>
        </p:nvSpPr>
        <p:spPr>
          <a:xfrm>
            <a:off x="2584312" y="6453386"/>
            <a:ext cx="7023377" cy="404614"/>
          </a:xfrm>
        </p:spPr>
        <p:txBody>
          <a:bodyPr rtlCol="0"/>
          <a:lstStyle>
            <a:lvl1pPr algn="ctr">
              <a:defRPr>
                <a:solidFill>
                  <a:schemeClr val="tx2"/>
                </a:solidFill>
              </a:defRPr>
            </a:lvl1pPr>
          </a:lstStyle>
          <a:p>
            <a:pPr rtl="0"/>
            <a:r>
              <a:rPr lang="ru-RU" noProof="0" dirty="0"/>
              <a:t>Добавить нижний колонтитул </a:t>
            </a:r>
          </a:p>
        </p:txBody>
      </p:sp>
      <p:sp>
        <p:nvSpPr>
          <p:cNvPr id="6" name="Номер слайда 5"/>
          <p:cNvSpPr>
            <a:spLocks noGrp="1"/>
          </p:cNvSpPr>
          <p:nvPr>
            <p:ph type="sldNum" sz="quarter" idx="12"/>
          </p:nvPr>
        </p:nvSpPr>
        <p:spPr>
          <a:xfrm>
            <a:off x="9830683" y="6453386"/>
            <a:ext cx="1596292" cy="404614"/>
          </a:xfrm>
        </p:spPr>
        <p:txBody>
          <a:bodyPr rtlCol="0"/>
          <a:lstStyle>
            <a:lvl1pPr>
              <a:defRPr>
                <a:solidFill>
                  <a:schemeClr val="tx2"/>
                </a:solidFill>
              </a:defRPr>
            </a:lvl1pPr>
          </a:lstStyle>
          <a:p>
            <a:pPr rtl="0"/>
            <a:fld id="{B38049E5-7B53-4E85-8972-7D6C4BCE5BB9}" type="slidenum">
              <a:rPr lang="ru-RU" noProof="0" smtClean="0"/>
              <a:t>‹#›</a:t>
            </a:fld>
            <a:endParaRPr lang="ru-RU" noProof="0" dirty="0"/>
          </a:p>
        </p:txBody>
      </p:sp>
      <p:sp>
        <p:nvSpPr>
          <p:cNvPr id="9" name="Г-образная фигура 8">
            <a:extLst>
              <a:ext uri="{FF2B5EF4-FFF2-40B4-BE49-F238E27FC236}">
                <a16:creationId xmlns:a16="http://schemas.microsoft.com/office/drawing/2014/main" xmlns="" id="{BF5B4C6D-2825-4690-8D32-39CBF5E0F7E6}"/>
              </a:ext>
            </a:extLst>
          </p:cNvPr>
          <p:cNvSpPr/>
          <p:nvPr userDrawn="1"/>
        </p:nvSpPr>
        <p:spPr>
          <a:xfrm rot="10800000" flipV="1">
            <a:off x="8532326" y="1820272"/>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
        <p:nvSpPr>
          <p:cNvPr id="8" name="Г-образная фигура 7">
            <a:extLst>
              <a:ext uri="{FF2B5EF4-FFF2-40B4-BE49-F238E27FC236}">
                <a16:creationId xmlns:a16="http://schemas.microsoft.com/office/drawing/2014/main" xmlns="" id="{DFD43940-6D78-4E75-BDB6-8792768BB894}"/>
              </a:ext>
            </a:extLst>
          </p:cNvPr>
          <p:cNvSpPr/>
          <p:nvPr userDrawn="1"/>
        </p:nvSpPr>
        <p:spPr>
          <a:xfrm flipH="1">
            <a:off x="8286318" y="1685652"/>
            <a:ext cx="3152309" cy="4408489"/>
          </a:xfrm>
          <a:prstGeom prst="corner">
            <a:avLst>
              <a:gd name="adj1" fmla="val 5837"/>
              <a:gd name="adj2" fmla="val 6502"/>
            </a:avLst>
          </a:prstGeom>
          <a:solidFill>
            <a:srgbClr val="EFEDE3"/>
          </a:solidFill>
          <a:ln>
            <a:solidFill>
              <a:srgbClr val="EFEDE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ru-RU" noProof="0" dirty="0"/>
          </a:p>
        </p:txBody>
      </p:sp>
    </p:spTree>
    <p:extLst>
      <p:ext uri="{BB962C8B-B14F-4D97-AF65-F5344CB8AC3E}">
        <p14:creationId xmlns:p14="http://schemas.microsoft.com/office/powerpoint/2010/main" val="315921443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rtlCol="0">
            <a:normAutofit/>
          </a:bodyPr>
          <a:lstStyle>
            <a:lvl1pPr>
              <a:defRPr sz="4800">
                <a:solidFill>
                  <a:schemeClr val="tx2"/>
                </a:solidFill>
              </a:defRPr>
            </a:lvl1pPr>
          </a:lstStyle>
          <a:p>
            <a:pPr rtl="0"/>
            <a:r>
              <a:rPr lang="ru-RU" noProof="0" dirty="0"/>
              <a:t>Щелкните, чтобы изменить стиль образца заголовка</a:t>
            </a:r>
          </a:p>
        </p:txBody>
      </p:sp>
      <p:sp>
        <p:nvSpPr>
          <p:cNvPr id="3" name="Объект 2"/>
          <p:cNvSpPr>
            <a:spLocks noGrp="1"/>
          </p:cNvSpPr>
          <p:nvPr>
            <p:ph sz="half" idx="1"/>
          </p:nvPr>
        </p:nvSpPr>
        <p:spPr>
          <a:xfrm>
            <a:off x="1371600" y="2285999"/>
            <a:ext cx="4447786" cy="3581401"/>
          </a:xfrm>
        </p:spPr>
        <p:txBody>
          <a:bodyPr rtlCol="0"/>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Объект 3"/>
          <p:cNvSpPr>
            <a:spLocks noGrp="1"/>
          </p:cNvSpPr>
          <p:nvPr>
            <p:ph sz="half" idx="2"/>
          </p:nvPr>
        </p:nvSpPr>
        <p:spPr>
          <a:xfrm>
            <a:off x="6525403" y="2285999"/>
            <a:ext cx="4447786" cy="3581401"/>
          </a:xfrm>
        </p:spPr>
        <p:txBody>
          <a:bodyPr rtlCol="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5" name="Дата 4"/>
          <p:cNvSpPr>
            <a:spLocks noGrp="1"/>
          </p:cNvSpPr>
          <p:nvPr>
            <p:ph type="dt" sz="half" idx="10"/>
          </p:nvPr>
        </p:nvSpPr>
        <p:spPr/>
        <p:txBody>
          <a:bodyPr rtlCol="0"/>
          <a:lstStyle/>
          <a:p>
            <a:pPr rtl="0"/>
            <a:fld id="{C8D6DC7A-2B30-4DA5-83AF-530085FAEFDA}" type="datetime1">
              <a:rPr lang="ru-RU" noProof="0" smtClean="0"/>
              <a:t>06.01.2024</a:t>
            </a:fld>
            <a:endParaRPr lang="ru-RU" noProof="0" dirty="0"/>
          </a:p>
        </p:txBody>
      </p:sp>
      <p:sp>
        <p:nvSpPr>
          <p:cNvPr id="6" name="Нижний колонтитул 5"/>
          <p:cNvSpPr>
            <a:spLocks noGrp="1"/>
          </p:cNvSpPr>
          <p:nvPr>
            <p:ph type="ftr" sz="quarter" idx="11"/>
          </p:nvPr>
        </p:nvSpPr>
        <p:spPr/>
        <p:txBody>
          <a:bodyPr rtlCol="0"/>
          <a:lstStyle/>
          <a:p>
            <a:pPr algn="ctr" rtl="0"/>
            <a:r>
              <a:rPr lang="ru-RU" noProof="0" dirty="0"/>
              <a:t>Добавить нижний колонтитул </a:t>
            </a:r>
          </a:p>
        </p:txBody>
      </p:sp>
      <p:sp>
        <p:nvSpPr>
          <p:cNvPr id="7" name="Номер слайда 6"/>
          <p:cNvSpPr>
            <a:spLocks noGrp="1"/>
          </p:cNvSpPr>
          <p:nvPr>
            <p:ph type="sldNum" sz="quarter" idx="12"/>
          </p:nvPr>
        </p:nvSpPr>
        <p:spPr/>
        <p:txBody>
          <a:bodyPr rtlCol="0"/>
          <a:lstStyle/>
          <a:p>
            <a:pPr rtl="0"/>
            <a:fld id="{B38049E5-7B53-4E85-8972-7D6C4BCE5BB9}" type="slidenum">
              <a:rPr lang="ru-RU" noProof="0" smtClean="0"/>
              <a:t>‹#›</a:t>
            </a:fld>
            <a:endParaRPr lang="ru-RU" noProof="0" dirty="0"/>
          </a:p>
        </p:txBody>
      </p:sp>
    </p:spTree>
    <p:extLst>
      <p:ext uri="{BB962C8B-B14F-4D97-AF65-F5344CB8AC3E}">
        <p14:creationId xmlns:p14="http://schemas.microsoft.com/office/powerpoint/2010/main" val="2968850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Pr>
        <a:solidFill>
          <a:schemeClr val="bg2"/>
        </a:solidFill>
        <a:effectLst/>
      </p:bgPr>
    </p:bg>
    <p:spTree>
      <p:nvGrpSpPr>
        <p:cNvPr id="1" name=""/>
        <p:cNvGrpSpPr/>
        <p:nvPr/>
      </p:nvGrpSpPr>
      <p:grpSpPr>
        <a:xfrm>
          <a:off x="0" y="0"/>
          <a:ext cx="0" cy="0"/>
          <a:chOff x="0" y="0"/>
          <a:chExt cx="0" cy="0"/>
        </a:xfrm>
      </p:grpSpPr>
      <p:sp>
        <p:nvSpPr>
          <p:cNvPr id="8" name="Прямоугольник 7" title="Боковая панель">
            <a:extLst>
              <a:ext uri="{FF2B5EF4-FFF2-40B4-BE49-F238E27FC236}">
                <a16:creationId xmlns:a16="http://schemas.microsoft.com/office/drawing/2014/main" xmlns="" id="{FFA7AFEF-D97A-4A94-A884-7F95E91332B7}"/>
              </a:ext>
            </a:extLst>
          </p:cNvPr>
          <p:cNvSpPr/>
          <p:nvPr userDrawn="1"/>
        </p:nvSpPr>
        <p:spPr>
          <a:xfrm>
            <a:off x="622095" y="0"/>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pPr rtl="0"/>
            <a:r>
              <a:rPr lang="ru-RU" noProof="0"/>
              <a:t>Образец заголовка</a:t>
            </a:r>
          </a:p>
        </p:txBody>
      </p:sp>
      <p:sp>
        <p:nvSpPr>
          <p:cNvPr id="3" name="Текст 2"/>
          <p:cNvSpPr>
            <a:spLocks noGrp="1"/>
          </p:cNvSpPr>
          <p:nvPr>
            <p:ph type="body" idx="1"/>
          </p:nvPr>
        </p:nvSpPr>
        <p:spPr>
          <a:xfrm>
            <a:off x="1371600" y="2286000"/>
            <a:ext cx="9601200" cy="3581400"/>
          </a:xfrm>
          <a:prstGeom prst="rect">
            <a:avLst/>
          </a:prstGeom>
        </p:spPr>
        <p:txBody>
          <a:bodyPr vert="horz" lIns="91440" tIns="45720" rIns="91440" bIns="45720" rtlCol="0">
            <a:noAutofit/>
          </a:body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pPr rtl="0"/>
            <a:fld id="{983497E4-9A7A-409D-84E3-BA65B26BE651}" type="datetime1">
              <a:rPr lang="ru-RU" noProof="0" smtClean="0"/>
              <a:t>06.01.2024</a:t>
            </a:fld>
            <a:endParaRPr lang="ru-RU" noProof="0"/>
          </a:p>
        </p:txBody>
      </p:sp>
      <p:sp>
        <p:nvSpPr>
          <p:cNvPr id="5" name="Нижний колонтитул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pPr algn="ctr" rtl="0"/>
            <a:r>
              <a:rPr lang="ru-RU" noProof="0"/>
              <a:t>Добавить нижний колонтитул </a:t>
            </a:r>
          </a:p>
        </p:txBody>
      </p:sp>
      <p:sp>
        <p:nvSpPr>
          <p:cNvPr id="6" name="Номер слайда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pPr rtl="0"/>
            <a:fld id="{B38049E5-7B53-4E85-8972-7D6C4BCE5BB9}" type="slidenum">
              <a:rPr lang="ru-RU" noProof="0" smtClean="0"/>
              <a:t>‹#›</a:t>
            </a:fld>
            <a:endParaRPr lang="ru-RU" noProof="0"/>
          </a:p>
        </p:txBody>
      </p:sp>
      <p:sp>
        <p:nvSpPr>
          <p:cNvPr id="9" name="Прямоугольник 8" title="Боковая панель"/>
          <p:cNvSpPr/>
          <p:nvPr/>
        </p:nvSpPr>
        <p:spPr>
          <a:xfrm>
            <a:off x="478095" y="376"/>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56303306"/>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62" r:id="rId3"/>
    <p:sldLayoutId id="2147483668" r:id="rId4"/>
    <p:sldLayoutId id="2147483671" r:id="rId5"/>
    <p:sldLayoutId id="2147483669" r:id="rId6"/>
    <p:sldLayoutId id="2147483672" r:id="rId7"/>
    <p:sldLayoutId id="2147483663" r:id="rId8"/>
    <p:sldLayoutId id="2147483664" r:id="rId9"/>
    <p:sldLayoutId id="2147483665" r:id="rId10"/>
    <p:sldLayoutId id="2147483666" r:id="rId11"/>
    <p:sldLayoutId id="2147483667" r:id="rId12"/>
  </p:sldLayoutIdLst>
  <p:hf sldNum="0"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42900" indent="-342900" algn="l" defTabSz="914400" rtl="0" eaLnBrk="1" latinLnBrk="0" hangingPunct="1">
        <a:lnSpc>
          <a:spcPct val="94000"/>
        </a:lnSpc>
        <a:spcBef>
          <a:spcPts val="1000"/>
        </a:spcBef>
        <a:spcAft>
          <a:spcPts val="200"/>
        </a:spcAft>
        <a:buFont typeface="Arial" panose="020B0604020202020204" pitchFamily="34" charset="0"/>
        <a:buChar char="•"/>
        <a:defRPr sz="2400" kern="1200" baseline="0">
          <a:solidFill>
            <a:schemeClr val="tx2"/>
          </a:solidFill>
          <a:latin typeface="+mn-lt"/>
          <a:ea typeface="+mn-ea"/>
          <a:cs typeface="+mn-cs"/>
        </a:defRPr>
      </a:lvl1pPr>
      <a:lvl2pPr marL="873252" indent="-342900" algn="l" defTabSz="914400" rtl="0" eaLnBrk="1" latinLnBrk="0" hangingPunct="1">
        <a:lnSpc>
          <a:spcPct val="94000"/>
        </a:lnSpc>
        <a:spcBef>
          <a:spcPts val="500"/>
        </a:spcBef>
        <a:spcAft>
          <a:spcPts val="200"/>
        </a:spcAft>
        <a:buFont typeface="Arial" panose="020B0604020202020204" pitchFamily="34" charset="0"/>
        <a:buChar char="•"/>
        <a:defRPr sz="2400" i="1" kern="1200" baseline="0">
          <a:solidFill>
            <a:schemeClr val="tx2"/>
          </a:solidFill>
          <a:latin typeface="+mn-lt"/>
          <a:ea typeface="+mn-ea"/>
          <a:cs typeface="+mn-cs"/>
        </a:defRPr>
      </a:lvl2pPr>
      <a:lvl3pPr marL="1330452" indent="-342900" algn="l" defTabSz="914400" rtl="0" eaLnBrk="1" latinLnBrk="0" hangingPunct="1">
        <a:lnSpc>
          <a:spcPct val="94000"/>
        </a:lnSpc>
        <a:spcBef>
          <a:spcPts val="500"/>
        </a:spcBef>
        <a:spcAft>
          <a:spcPts val="200"/>
        </a:spcAft>
        <a:buFont typeface="Arial" panose="020B0604020202020204" pitchFamily="34" charset="0"/>
        <a:buChar char="•"/>
        <a:defRPr sz="2000" kern="1200" baseline="0">
          <a:solidFill>
            <a:schemeClr val="tx2"/>
          </a:solidFill>
          <a:latin typeface="+mn-lt"/>
          <a:ea typeface="+mn-ea"/>
          <a:cs typeface="+mn-cs"/>
        </a:defRPr>
      </a:lvl3pPr>
      <a:lvl4pPr marL="1787652" indent="-342900" algn="l" defTabSz="914400" rtl="0" eaLnBrk="1" latinLnBrk="0" hangingPunct="1">
        <a:lnSpc>
          <a:spcPct val="94000"/>
        </a:lnSpc>
        <a:spcBef>
          <a:spcPts val="500"/>
        </a:spcBef>
        <a:spcAft>
          <a:spcPts val="200"/>
        </a:spcAft>
        <a:buFont typeface="Arial" panose="020B0604020202020204" pitchFamily="34" charset="0"/>
        <a:buChar char="•"/>
        <a:defRPr sz="2000" i="1" kern="1200" baseline="0">
          <a:solidFill>
            <a:schemeClr val="tx2"/>
          </a:solidFill>
          <a:latin typeface="+mn-lt"/>
          <a:ea typeface="+mn-ea"/>
          <a:cs typeface="+mn-cs"/>
        </a:defRPr>
      </a:lvl4pPr>
      <a:lvl5pPr marL="2187702" indent="-285750" algn="l" defTabSz="914400" rtl="0" eaLnBrk="1" latinLnBrk="0" hangingPunct="1">
        <a:lnSpc>
          <a:spcPct val="94000"/>
        </a:lnSpc>
        <a:spcBef>
          <a:spcPts val="500"/>
        </a:spcBef>
        <a:spcAft>
          <a:spcPts val="200"/>
        </a:spcAft>
        <a:buFont typeface="Arial" panose="020B0604020202020204" pitchFamily="34" charset="0"/>
        <a:buChar char="•"/>
        <a:defRPr sz="18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21889FE-7B85-40C7-8441-909223A9B382}"/>
              </a:ext>
            </a:extLst>
          </p:cNvPr>
          <p:cNvSpPr>
            <a:spLocks noGrp="1"/>
          </p:cNvSpPr>
          <p:nvPr>
            <p:ph type="ctrTitle"/>
          </p:nvPr>
        </p:nvSpPr>
        <p:spPr/>
        <p:txBody>
          <a:bodyPr rtlCol="0"/>
          <a:lstStyle/>
          <a:p>
            <a:pPr rtl="0"/>
            <a:r>
              <a:rPr lang="ru-RU" dirty="0" smtClean="0"/>
              <a:t>Круговая тренировка.</a:t>
            </a:r>
            <a:endParaRPr lang="ru-RU" dirty="0"/>
          </a:p>
        </p:txBody>
      </p:sp>
      <p:sp>
        <p:nvSpPr>
          <p:cNvPr id="3" name="Подзаголовок 2">
            <a:extLst>
              <a:ext uri="{FF2B5EF4-FFF2-40B4-BE49-F238E27FC236}">
                <a16:creationId xmlns:a16="http://schemas.microsoft.com/office/drawing/2014/main" xmlns="" id="{B87DC842-2DF4-46F3-AEC5-E38386DA6887}"/>
              </a:ext>
            </a:extLst>
          </p:cNvPr>
          <p:cNvSpPr>
            <a:spLocks noGrp="1"/>
          </p:cNvSpPr>
          <p:nvPr>
            <p:ph type="subTitle" idx="1"/>
          </p:nvPr>
        </p:nvSpPr>
        <p:spPr/>
        <p:txBody>
          <a:bodyPr rtlCol="0">
            <a:normAutofit fontScale="92500" lnSpcReduction="10000"/>
          </a:bodyPr>
          <a:lstStyle/>
          <a:p>
            <a:pPr rtl="0"/>
            <a:r>
              <a:rPr lang="ru-RU" dirty="0" smtClean="0"/>
              <a:t>Круговая тренировка методом непрерывного упражнения для групп начальной подготовки и тренировочных групп 1-го года обучения. Отделение борьба САМБО</a:t>
            </a:r>
            <a:endParaRPr lang="ru-RU" dirty="0"/>
          </a:p>
          <a:p>
            <a:pPr rtl="0"/>
            <a:endParaRPr lang="ru-RU" dirty="0"/>
          </a:p>
        </p:txBody>
      </p:sp>
    </p:spTree>
    <p:extLst>
      <p:ext uri="{BB962C8B-B14F-4D97-AF65-F5344CB8AC3E}">
        <p14:creationId xmlns:p14="http://schemas.microsoft.com/office/powerpoint/2010/main" val="246167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p:txBody>
          <a:bodyPr rtlCol="0">
            <a:normAutofit/>
          </a:bodyPr>
          <a:lstStyle/>
          <a:p>
            <a:r>
              <a:rPr lang="ru-RU" sz="2800" dirty="0"/>
              <a:t>Тренируйся сегодня, чтобы завтра быть </a:t>
            </a:r>
            <a:r>
              <a:rPr lang="ru-RU" sz="2800" dirty="0" smtClean="0"/>
              <a:t>лучше</a:t>
            </a:r>
            <a:endParaRPr lang="ru-RU" sz="28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5" y="1728216"/>
            <a:ext cx="4644001" cy="4626851"/>
          </a:xfrm>
        </p:spPr>
        <p:txBody>
          <a:bodyPr rtlCol="0"/>
          <a:lstStyle/>
          <a:p>
            <a:pPr rtl="0"/>
            <a:r>
              <a:rPr lang="ru-RU" sz="1600" dirty="0" smtClean="0"/>
              <a:t>Вариант а) Два упражнения с палкой на развитие подвижности суставов </a:t>
            </a:r>
          </a:p>
          <a:p>
            <a:pPr marL="0" indent="0" rtl="0">
              <a:buNone/>
            </a:pPr>
            <a:r>
              <a:rPr lang="ru-RU" sz="1600" dirty="0" smtClean="0"/>
              <a:t>     1. Плечевых: </a:t>
            </a:r>
            <a:r>
              <a:rPr lang="ru-RU" sz="1600" dirty="0" err="1"/>
              <a:t>в</a:t>
            </a:r>
            <a:r>
              <a:rPr lang="ru-RU" sz="1600" dirty="0" err="1" smtClean="0"/>
              <a:t>ыкрут</a:t>
            </a:r>
            <a:r>
              <a:rPr lang="ru-RU" sz="1600" dirty="0" smtClean="0"/>
              <a:t> рук с палкой назад за спину и возвращение в </a:t>
            </a:r>
            <a:r>
              <a:rPr lang="ru-RU" sz="1600" dirty="0" err="1" smtClean="0"/>
              <a:t>и.п</a:t>
            </a:r>
            <a:r>
              <a:rPr lang="ru-RU" sz="1600" dirty="0" smtClean="0"/>
              <a:t>. Хват прямой, руки не сгибать. Постепенно сужая хват – 5 раз.</a:t>
            </a:r>
          </a:p>
          <a:p>
            <a:pPr marL="0" indent="0" rtl="0">
              <a:buNone/>
            </a:pPr>
            <a:r>
              <a:rPr lang="ru-RU" sz="1600" dirty="0" smtClean="0"/>
              <a:t>     2. Тазобедренных: держа палку прямым хватом перешагнуть её одной ногой, затем вернуть ногу в </a:t>
            </a:r>
            <a:r>
              <a:rPr lang="ru-RU" sz="1600" dirty="0" err="1" smtClean="0"/>
              <a:t>и.п</a:t>
            </a:r>
            <a:r>
              <a:rPr lang="ru-RU" sz="1600" dirty="0" smtClean="0"/>
              <a:t>. перешагнув назад. Повторить тоже другой ногой по 5 раз</a:t>
            </a:r>
            <a:endParaRPr lang="ru-RU" sz="1600" dirty="0"/>
          </a:p>
          <a:p>
            <a:pPr rtl="0"/>
            <a:r>
              <a:rPr lang="ru-RU" sz="1600" dirty="0" smtClean="0"/>
              <a:t>Вариант б) Для коррекции и выравнивания осанки</a:t>
            </a:r>
          </a:p>
          <a:p>
            <a:pPr marL="0" indent="0" rtl="0">
              <a:buNone/>
            </a:pPr>
            <a:r>
              <a:rPr lang="ru-RU" sz="1600" dirty="0"/>
              <a:t> </a:t>
            </a:r>
            <a:r>
              <a:rPr lang="ru-RU" sz="1600" dirty="0" smtClean="0"/>
              <a:t>   1.Также </a:t>
            </a:r>
            <a:r>
              <a:rPr lang="ru-RU" sz="1600" dirty="0" err="1" smtClean="0"/>
              <a:t>выкрут</a:t>
            </a:r>
            <a:r>
              <a:rPr lang="ru-RU" sz="1600" dirty="0" smtClean="0"/>
              <a:t> рук с палкой, но всё внимание на ровное движение рук без заваливаний корпуса, хват может быть широким. Повторить 5 раз.</a:t>
            </a:r>
          </a:p>
          <a:p>
            <a:pPr marL="0" indent="0" rtl="0">
              <a:buNone/>
            </a:pPr>
            <a:r>
              <a:rPr lang="ru-RU" sz="1600" dirty="0"/>
              <a:t> </a:t>
            </a:r>
            <a:r>
              <a:rPr lang="ru-RU" sz="1600" dirty="0" smtClean="0"/>
              <a:t>   2. Медленные приседания с палкой на плечах. Держим спину прямой, ноги на ширине плеч, носки наружу, пятки от пола не отрывать. Повторить 5 раз</a:t>
            </a:r>
            <a:endParaRPr lang="ru-RU" sz="1600" dirty="0"/>
          </a:p>
          <a:p>
            <a:pPr rtl="0"/>
            <a:endParaRPr lang="ru-RU" sz="1600"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en-US" dirty="0">
                <a:solidFill>
                  <a:srgbClr val="1F497D"/>
                </a:solidFill>
              </a:rPr>
              <a:t> </a:t>
            </a:r>
            <a:r>
              <a:rPr lang="ru-RU" sz="2400" b="1" dirty="0" smtClean="0">
                <a:solidFill>
                  <a:srgbClr val="1F497D"/>
                </a:solidFill>
              </a:rPr>
              <a:t>Б</a:t>
            </a:r>
            <a:endParaRPr lang="ru-RU" sz="2400" b="1" dirty="0">
              <a:solidFill>
                <a:srgbClr val="1F497D"/>
              </a:solidFill>
            </a:endParaRPr>
          </a:p>
          <a:p>
            <a:pPr rtl="0"/>
            <a:endParaRPr lang="ru-RU" dirty="0">
              <a:solidFill>
                <a:srgbClr val="1F497D"/>
              </a:solidFill>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011" y="444414"/>
            <a:ext cx="4224528" cy="4545672"/>
          </a:xfrm>
          <a:prstGeom prst="rect">
            <a:avLst/>
          </a:prstGeom>
        </p:spPr>
      </p:pic>
    </p:spTree>
    <p:extLst>
      <p:ext uri="{BB962C8B-B14F-4D97-AF65-F5344CB8AC3E}">
        <p14:creationId xmlns:p14="http://schemas.microsoft.com/office/powerpoint/2010/main" val="3890884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20679" y="462702"/>
            <a:ext cx="4644000" cy="1341602"/>
          </a:xfrm>
        </p:spPr>
        <p:txBody>
          <a:bodyPr rtlCol="0">
            <a:normAutofit fontScale="90000"/>
          </a:bodyPr>
          <a:lstStyle/>
          <a:p>
            <a:r>
              <a:rPr lang="ru-RU" sz="3600" dirty="0"/>
              <a:t>ПРЕСС, ты вообще в курсе, что я тебя качаю</a:t>
            </a:r>
            <a:r>
              <a:rPr lang="ru-RU" sz="3600" dirty="0" smtClean="0"/>
              <a:t>?!</a:t>
            </a:r>
            <a:endParaRPr lang="ru-RU" sz="35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20678" y="1910014"/>
            <a:ext cx="4644001" cy="4388615"/>
          </a:xfrm>
        </p:spPr>
        <p:txBody>
          <a:bodyPr rtlCol="0"/>
          <a:lstStyle/>
          <a:p>
            <a:pPr rtl="0"/>
            <a:r>
              <a:rPr lang="ru-RU" dirty="0" smtClean="0"/>
              <a:t>Основное упражнение на станции №5 это поднимание туловища из положения лёжа на спине, руки за головой, ноги закреплены.</a:t>
            </a:r>
          </a:p>
          <a:p>
            <a:pPr rtl="0"/>
            <a:r>
              <a:rPr lang="ru-RU" dirty="0" smtClean="0"/>
              <a:t>В дальнейшем чтобы прорабатывать весь пресс, добавляем ещё два </a:t>
            </a:r>
            <a:r>
              <a:rPr lang="ru-RU" dirty="0" err="1" smtClean="0"/>
              <a:t>упр</a:t>
            </a:r>
            <a:r>
              <a:rPr lang="ru-RU" dirty="0" smtClean="0"/>
              <a:t>-я: 1. Поднимание прямых ног лёжа на спине до касания скамейки (см. фото)    2. Также лёжа на спине, делаем наклоны в стороны.</a:t>
            </a:r>
          </a:p>
          <a:p>
            <a:pPr marL="0" indent="0" rtl="0">
              <a:buNone/>
            </a:pPr>
            <a:r>
              <a:rPr lang="ru-RU" dirty="0"/>
              <a:t> </a:t>
            </a:r>
            <a:r>
              <a:rPr lang="ru-RU" dirty="0" smtClean="0"/>
              <a:t>   Варианты: а)делаем одно основное, б)выполняем все три упражнение, в)выполняем одно из трёх </a:t>
            </a:r>
            <a:r>
              <a:rPr lang="ru-RU" dirty="0" err="1" smtClean="0"/>
              <a:t>упр</a:t>
            </a:r>
            <a:r>
              <a:rPr lang="ru-RU" dirty="0" smtClean="0"/>
              <a:t>-й чередуя на каждом кругу.</a:t>
            </a:r>
          </a:p>
          <a:p>
            <a:pPr marL="0" indent="0" rtl="0">
              <a:buNone/>
            </a:pPr>
            <a:r>
              <a:rPr lang="ru-RU" dirty="0" smtClean="0"/>
              <a:t>Все </a:t>
            </a:r>
            <a:r>
              <a:rPr lang="ru-RU" dirty="0" err="1" smtClean="0"/>
              <a:t>упр</a:t>
            </a:r>
            <a:r>
              <a:rPr lang="ru-RU" dirty="0" smtClean="0"/>
              <a:t>-я повторяем по 10 раз в среднем темпе.</a:t>
            </a:r>
            <a:endParaRPr lang="ru-RU" dirty="0"/>
          </a:p>
          <a:p>
            <a:pPr marL="0" indent="0" rtl="0">
              <a:buNone/>
            </a:pPr>
            <a:endParaRPr lang="ru-RU" dirty="0"/>
          </a:p>
          <a:p>
            <a:pPr rtl="0"/>
            <a:endParaRPr lang="ru-RU"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ru-RU" dirty="0" smtClean="0">
                <a:solidFill>
                  <a:srgbClr val="1F497D"/>
                </a:solidFill>
              </a:rPr>
              <a:t>№5</a:t>
            </a:r>
            <a:endParaRPr lang="ru-RU" dirty="0">
              <a:solidFill>
                <a:srgbClr val="1F497D"/>
              </a:solidFill>
            </a:endParaRPr>
          </a:p>
          <a:p>
            <a:pPr rtl="0"/>
            <a:endParaRPr lang="ru-RU" dirty="0">
              <a:solidFill>
                <a:srgbClr val="1F497D"/>
              </a:solidFill>
            </a:endParaRPr>
          </a:p>
        </p:txBody>
      </p:sp>
      <p:pic>
        <p:nvPicPr>
          <p:cNvPr id="5" name="Рисунок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016" b="3016"/>
          <a:stretch>
            <a:fillRect/>
          </a:stretch>
        </p:blipFill>
        <p:spPr/>
      </p:pic>
    </p:spTree>
    <p:extLst>
      <p:ext uri="{BB962C8B-B14F-4D97-AF65-F5344CB8AC3E}">
        <p14:creationId xmlns:p14="http://schemas.microsoft.com/office/powerpoint/2010/main" val="721849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p:txBody>
          <a:bodyPr rtlCol="0">
            <a:normAutofit fontScale="90000"/>
          </a:bodyPr>
          <a:lstStyle/>
          <a:p>
            <a:r>
              <a:rPr lang="ru-RU" sz="3500" dirty="0"/>
              <a:t>Великими спортсменом не рождаются, тренируйся</a:t>
            </a:r>
            <a:r>
              <a:rPr lang="ru-RU" sz="3500" dirty="0" smtClean="0"/>
              <a:t>!</a:t>
            </a:r>
            <a:endParaRPr lang="ru-RU" sz="35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5" y="2468880"/>
            <a:ext cx="4644001" cy="3886186"/>
          </a:xfrm>
        </p:spPr>
        <p:txBody>
          <a:bodyPr rtlCol="0"/>
          <a:lstStyle/>
          <a:p>
            <a:pPr rtl="0"/>
            <a:r>
              <a:rPr lang="ru-RU" dirty="0" smtClean="0"/>
              <a:t>Лёжа на животе поднимаем туловище верх при этом отводим локти назад («парашютист») Это же упражнение для спины можно делать с мячом, поднимая туловище прокатываем мяч под собой поочерёдно то одной, то другой рукой.</a:t>
            </a:r>
          </a:p>
          <a:p>
            <a:pPr rtl="0"/>
            <a:endParaRPr lang="ru-RU" dirty="0"/>
          </a:p>
          <a:p>
            <a:pPr marL="0" indent="0" rtl="0">
              <a:buNone/>
            </a:pPr>
            <a:r>
              <a:rPr lang="ru-RU" dirty="0" smtClean="0"/>
              <a:t>     Повторяем 10 раз в среднем темпе.</a:t>
            </a:r>
            <a:endParaRPr lang="ru-RU" dirty="0"/>
          </a:p>
          <a:p>
            <a:pPr rtl="0"/>
            <a:endParaRPr lang="ru-RU"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ru-RU" dirty="0" smtClean="0">
                <a:solidFill>
                  <a:srgbClr val="1F497D"/>
                </a:solidFill>
              </a:rPr>
              <a:t>№</a:t>
            </a:r>
            <a:r>
              <a:rPr lang="en-US" dirty="0" smtClean="0">
                <a:solidFill>
                  <a:srgbClr val="1F497D"/>
                </a:solidFill>
              </a:rPr>
              <a:t>6</a:t>
            </a:r>
            <a:endParaRPr lang="ru-RU" dirty="0">
              <a:solidFill>
                <a:srgbClr val="1F497D"/>
              </a:solidFill>
            </a:endParaRPr>
          </a:p>
          <a:p>
            <a:pPr rtl="0"/>
            <a:endParaRPr lang="ru-RU" dirty="0">
              <a:solidFill>
                <a:srgbClr val="1F497D"/>
              </a:solidFill>
            </a:endParaRPr>
          </a:p>
        </p:txBody>
      </p:sp>
      <p:pic>
        <p:nvPicPr>
          <p:cNvPr id="7" name="Рисунок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2266" b="2266"/>
          <a:stretch>
            <a:fillRect/>
          </a:stretch>
        </p:blipFill>
        <p:spPr/>
      </p:pic>
    </p:spTree>
    <p:extLst>
      <p:ext uri="{BB962C8B-B14F-4D97-AF65-F5344CB8AC3E}">
        <p14:creationId xmlns:p14="http://schemas.microsoft.com/office/powerpoint/2010/main" val="2208857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5" y="500762"/>
            <a:ext cx="4644000" cy="1341602"/>
          </a:xfrm>
        </p:spPr>
        <p:txBody>
          <a:bodyPr rtlCol="0">
            <a:normAutofit/>
          </a:bodyPr>
          <a:lstStyle/>
          <a:p>
            <a:pPr rtl="0"/>
            <a:r>
              <a:rPr lang="ru-RU" sz="2800" dirty="0" smtClean="0"/>
              <a:t>Берём больше бросаем дальше, пока летит – отдыхаем.</a:t>
            </a:r>
            <a:endParaRPr lang="ru-RU" sz="28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5" y="1864294"/>
            <a:ext cx="4644001" cy="4388615"/>
          </a:xfrm>
        </p:spPr>
        <p:txBody>
          <a:bodyPr rtlCol="0"/>
          <a:lstStyle/>
          <a:p>
            <a:pPr rtl="0"/>
            <a:r>
              <a:rPr lang="ru-RU" dirty="0" smtClean="0"/>
              <a:t>Бросок набивного мяча 2 кг. из-за головы двумя руками из положения сидя ноги врозь. Бросок делается с максимальной силой. Садимся на таком расстоянии от стены, что бы после броска мяч возвращался к спортсмену.</a:t>
            </a:r>
          </a:p>
          <a:p>
            <a:pPr rtl="0"/>
            <a:r>
              <a:rPr lang="ru-RU" dirty="0" smtClean="0"/>
              <a:t>Со временем предыдущее упражнение заменяем более сложным по координации и </a:t>
            </a:r>
            <a:r>
              <a:rPr lang="ru-RU" dirty="0" err="1" smtClean="0"/>
              <a:t>энергозатратам</a:t>
            </a:r>
            <a:r>
              <a:rPr lang="ru-RU" dirty="0" smtClean="0"/>
              <a:t>, здесь задействовано больше мышц, броском мяча вверх из положения стоя. После броска мяч ловим, а для этого учимся принимать мяч гася силу его падения.</a:t>
            </a:r>
          </a:p>
          <a:p>
            <a:pPr rtl="0"/>
            <a:r>
              <a:rPr lang="ru-RU" dirty="0" smtClean="0"/>
              <a:t>Выполняем по 5 бросков.</a:t>
            </a:r>
            <a:endParaRPr lang="ru-RU" dirty="0"/>
          </a:p>
          <a:p>
            <a:pPr rtl="0"/>
            <a:endParaRPr lang="ru-RU"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ru-RU" dirty="0" smtClean="0">
                <a:solidFill>
                  <a:srgbClr val="1F497D"/>
                </a:solidFill>
              </a:rPr>
              <a:t>№</a:t>
            </a:r>
            <a:r>
              <a:rPr lang="en-US" dirty="0" smtClean="0">
                <a:solidFill>
                  <a:srgbClr val="1F497D"/>
                </a:solidFill>
              </a:rPr>
              <a:t>7</a:t>
            </a:r>
            <a:endParaRPr lang="ru-RU" dirty="0">
              <a:solidFill>
                <a:srgbClr val="1F497D"/>
              </a:solidFill>
            </a:endParaRPr>
          </a:p>
          <a:p>
            <a:pPr rtl="0"/>
            <a:endParaRPr lang="ru-RU" dirty="0">
              <a:solidFill>
                <a:srgbClr val="1F497D"/>
              </a:solidFill>
            </a:endParaRPr>
          </a:p>
        </p:txBody>
      </p:sp>
      <p:pic>
        <p:nvPicPr>
          <p:cNvPr id="5" name="Рисунок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810" b="3810"/>
          <a:stretch>
            <a:fillRect/>
          </a:stretch>
        </p:blipFill>
        <p:spPr/>
      </p:pic>
    </p:spTree>
    <p:extLst>
      <p:ext uri="{BB962C8B-B14F-4D97-AF65-F5344CB8AC3E}">
        <p14:creationId xmlns:p14="http://schemas.microsoft.com/office/powerpoint/2010/main" val="1769225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p:txBody>
          <a:bodyPr rtlCol="0">
            <a:normAutofit/>
          </a:bodyPr>
          <a:lstStyle/>
          <a:p>
            <a:r>
              <a:rPr lang="ru-RU" sz="2400" dirty="0"/>
              <a:t>Я тренируюсь не для того, чтобы стать сильнее других, — а для того, чтобы стать сильнее </a:t>
            </a:r>
            <a:r>
              <a:rPr lang="ru-RU" sz="2400" dirty="0" smtClean="0"/>
              <a:t>себя!</a:t>
            </a:r>
            <a:endParaRPr lang="ru-RU" sz="24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5" y="2505456"/>
            <a:ext cx="4644001" cy="3849610"/>
          </a:xfrm>
        </p:spPr>
        <p:txBody>
          <a:bodyPr rtlCol="0"/>
          <a:lstStyle/>
          <a:p>
            <a:pPr rtl="0"/>
            <a:r>
              <a:rPr lang="ru-RU" dirty="0" smtClean="0"/>
              <a:t>Последовательно принимаем упор присев -</a:t>
            </a:r>
            <a:r>
              <a:rPr lang="en-US" dirty="0" smtClean="0"/>
              <a:t>&gt;</a:t>
            </a:r>
            <a:r>
              <a:rPr lang="ru-RU" dirty="0" smtClean="0"/>
              <a:t> упор лёжа (выбрасывая ноги назад) прогнуться -</a:t>
            </a:r>
            <a:r>
              <a:rPr lang="en-US" dirty="0" smtClean="0"/>
              <a:t>&gt; </a:t>
            </a:r>
            <a:r>
              <a:rPr lang="ru-RU" dirty="0" smtClean="0"/>
              <a:t>возвращаемся в упор присев -</a:t>
            </a:r>
            <a:r>
              <a:rPr lang="en-US" dirty="0" smtClean="0"/>
              <a:t>&gt;</a:t>
            </a:r>
            <a:r>
              <a:rPr lang="ru-RU" dirty="0" smtClean="0"/>
              <a:t> выпрыгиваем вверх -</a:t>
            </a:r>
            <a:r>
              <a:rPr lang="en-US" dirty="0" smtClean="0"/>
              <a:t>&gt; </a:t>
            </a:r>
            <a:r>
              <a:rPr lang="ru-RU" dirty="0" smtClean="0"/>
              <a:t>приземляясь без остановки возвращаемся в упор присев. Мы называем это упражнение: «чемоданы»</a:t>
            </a:r>
          </a:p>
          <a:p>
            <a:pPr rtl="0"/>
            <a:r>
              <a:rPr lang="ru-RU" dirty="0" smtClean="0"/>
              <a:t>Делаем в среднем темпе 10 раз.</a:t>
            </a:r>
            <a:endParaRPr lang="ru-RU" dirty="0"/>
          </a:p>
          <a:p>
            <a:pPr rtl="0"/>
            <a:endParaRPr lang="ru-RU"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ru-RU" dirty="0" smtClean="0">
                <a:solidFill>
                  <a:srgbClr val="1F497D"/>
                </a:solidFill>
              </a:rPr>
              <a:t>№</a:t>
            </a:r>
            <a:r>
              <a:rPr lang="en-US" dirty="0" smtClean="0">
                <a:solidFill>
                  <a:srgbClr val="1F497D"/>
                </a:solidFill>
              </a:rPr>
              <a:t>8</a:t>
            </a:r>
            <a:endParaRPr lang="ru-RU" dirty="0">
              <a:solidFill>
                <a:srgbClr val="1F497D"/>
              </a:solidFill>
            </a:endParaRPr>
          </a:p>
          <a:p>
            <a:pPr rtl="0"/>
            <a:endParaRPr lang="ru-RU" dirty="0">
              <a:solidFill>
                <a:srgbClr val="1F497D"/>
              </a:solidFill>
            </a:endParaRPr>
          </a:p>
        </p:txBody>
      </p:sp>
      <p:pic>
        <p:nvPicPr>
          <p:cNvPr id="6" name="Рисунок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67" b="167"/>
          <a:stretch>
            <a:fillRect/>
          </a:stretch>
        </p:blipFill>
        <p:spPr/>
      </p:pic>
    </p:spTree>
    <p:extLst>
      <p:ext uri="{BB962C8B-B14F-4D97-AF65-F5344CB8AC3E}">
        <p14:creationId xmlns:p14="http://schemas.microsoft.com/office/powerpoint/2010/main" val="3556889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p:txBody>
          <a:bodyPr rtlCol="0">
            <a:normAutofit/>
          </a:bodyPr>
          <a:lstStyle/>
          <a:p>
            <a:r>
              <a:rPr lang="ru-RU" sz="2800" dirty="0"/>
              <a:t>То, что сегодня кажется невозможным, однажды станет вашей разминкой</a:t>
            </a:r>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p:txBody>
          <a:bodyPr rtlCol="0"/>
          <a:lstStyle/>
          <a:p>
            <a:pPr rtl="0"/>
            <a:r>
              <a:rPr lang="ru-RU" dirty="0" smtClean="0"/>
              <a:t>Заключительная станция – это 10 м «дорожка» на которой учащиеся выполняют акробатические упражнения. Это могут быть различные кувырки (вперёд, назад, полёт-кувырок, их сочетание), «</a:t>
            </a:r>
            <a:r>
              <a:rPr lang="ru-RU" dirty="0" err="1" smtClean="0"/>
              <a:t>самостраховки</a:t>
            </a:r>
            <a:r>
              <a:rPr lang="ru-RU" dirty="0" smtClean="0"/>
              <a:t>» самбиста при падении (на бок, на спину, на грудь), и т.д. всё что пройдено на тренировках.</a:t>
            </a:r>
          </a:p>
          <a:p>
            <a:pPr rtl="0"/>
            <a:r>
              <a:rPr lang="ru-RU" dirty="0" smtClean="0"/>
              <a:t>Возможны различные передвижения: на животе, на спине, на коленях (лицом или спиной вперёд) в различных упорах. Но необходимо решить: развиваем вестибулярный аппарат или увеличиваем нагрузку?</a:t>
            </a:r>
            <a:endParaRPr lang="ru-RU" dirty="0"/>
          </a:p>
          <a:p>
            <a:pPr rtl="0"/>
            <a:endParaRPr lang="ru-RU" dirty="0"/>
          </a:p>
        </p:txBody>
      </p:sp>
      <p:sp>
        <p:nvSpPr>
          <p:cNvPr id="14" name="Текст 13">
            <a:extLst>
              <a:ext uri="{FF2B5EF4-FFF2-40B4-BE49-F238E27FC236}">
                <a16:creationId xmlns:a16="http://schemas.microsoft.com/office/drawing/2014/main" xmlns="" id="{AFAF84C2-2971-4D8D-8C4C-D89AFA8974F7}"/>
              </a:ext>
            </a:extLst>
          </p:cNvPr>
          <p:cNvSpPr>
            <a:spLocks noGrp="1"/>
          </p:cNvSpPr>
          <p:nvPr>
            <p:ph type="body" sz="quarter" idx="14"/>
          </p:nvPr>
        </p:nvSpPr>
        <p:spPr/>
        <p:txBody>
          <a:bodyPr rtlCol="0"/>
          <a:lstStyle/>
          <a:p>
            <a:r>
              <a:rPr lang="ru-RU" dirty="0">
                <a:solidFill>
                  <a:srgbClr val="1F497D"/>
                </a:solidFill>
              </a:rPr>
              <a:t>СТАНЦИЯ </a:t>
            </a:r>
            <a:r>
              <a:rPr lang="ru-RU" sz="2400" b="1" dirty="0">
                <a:solidFill>
                  <a:srgbClr val="1F497D"/>
                </a:solidFill>
              </a:rPr>
              <a:t>В</a:t>
            </a:r>
          </a:p>
          <a:p>
            <a:pPr rtl="0"/>
            <a:endParaRPr lang="ru-RU" dirty="0">
              <a:solidFill>
                <a:srgbClr val="1F497D"/>
              </a:solidFill>
            </a:endParaRPr>
          </a:p>
        </p:txBody>
      </p:sp>
      <p:pic>
        <p:nvPicPr>
          <p:cNvPr id="5" name="Рисунок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2998" b="2998"/>
          <a:stretch>
            <a:fillRect/>
          </a:stretch>
        </p:blipFill>
        <p:spPr/>
      </p:pic>
    </p:spTree>
    <p:extLst>
      <p:ext uri="{BB962C8B-B14F-4D97-AF65-F5344CB8AC3E}">
        <p14:creationId xmlns:p14="http://schemas.microsoft.com/office/powerpoint/2010/main" val="1580904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5F28594-E3E7-4921-BB26-C93A4252F5E9}"/>
              </a:ext>
            </a:extLst>
          </p:cNvPr>
          <p:cNvSpPr>
            <a:spLocks noGrp="1"/>
          </p:cNvSpPr>
          <p:nvPr>
            <p:ph type="ctrTitle"/>
          </p:nvPr>
        </p:nvSpPr>
        <p:spPr>
          <a:xfrm>
            <a:off x="1915128" y="1810512"/>
            <a:ext cx="8361229" cy="2594912"/>
          </a:xfrm>
        </p:spPr>
        <p:txBody>
          <a:bodyPr rtlCol="0"/>
          <a:lstStyle/>
          <a:p>
            <a:r>
              <a:rPr lang="ru-RU" sz="2400" cap="none" dirty="0" smtClean="0">
                <a:latin typeface="Times New Roman" panose="02020603050405020304" pitchFamily="18" charset="0"/>
                <a:cs typeface="Times New Roman" panose="02020603050405020304" pitchFamily="18" charset="0"/>
              </a:rPr>
              <a:t>И так, первый круг окончен, переходим к следующему!</a:t>
            </a:r>
            <a:br>
              <a:rPr lang="ru-RU" sz="2400" cap="none"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Сколько таких кругов? А сколько получится!</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Изначально мы давали задание пройти определённое количество кругов, но не смотря на все наставления дети начинали устраивать соревнование «кто быстрее» при этом ухудшалось качество технического исполнения, уменьшалось количество повторений, увеличивался простой на некоторых станциях т.к. на них могут работать только два спортсмена (два ролика для пресса, два каната и т.д.)</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Поэтому перешли на работу по времени, это 20-30 мин. в зависимости от подготовленности групп и решаемых задач.</a:t>
            </a:r>
            <a:br>
              <a:rPr lang="ru-RU" sz="2400" dirty="0" smtClean="0">
                <a:latin typeface="Times New Roman" panose="02020603050405020304" pitchFamily="18" charset="0"/>
                <a:cs typeface="Times New Roman" panose="02020603050405020304" pitchFamily="18" charset="0"/>
              </a:rPr>
            </a:br>
            <a:endParaRPr lang="ru-RU" sz="2400" cap="none" dirty="0">
              <a:latin typeface="Times New Roman" panose="02020603050405020304" pitchFamily="18" charset="0"/>
              <a:cs typeface="Times New Roman" panose="02020603050405020304" pitchFamily="18" charset="0"/>
            </a:endParaRPr>
          </a:p>
        </p:txBody>
      </p:sp>
      <p:sp>
        <p:nvSpPr>
          <p:cNvPr id="3" name="Подзаголовок 2">
            <a:extLst>
              <a:ext uri="{FF2B5EF4-FFF2-40B4-BE49-F238E27FC236}">
                <a16:creationId xmlns:a16="http://schemas.microsoft.com/office/drawing/2014/main" xmlns="" id="{3BCAE2CE-F5D8-4BB6-A52B-9737F0CA11B5}"/>
              </a:ext>
            </a:extLst>
          </p:cNvPr>
          <p:cNvSpPr>
            <a:spLocks noGrp="1"/>
          </p:cNvSpPr>
          <p:nvPr>
            <p:ph type="subTitle" idx="1"/>
          </p:nvPr>
        </p:nvSpPr>
        <p:spPr>
          <a:xfrm flipV="1">
            <a:off x="2679906" y="5561259"/>
            <a:ext cx="6831673" cy="45719"/>
          </a:xfrm>
        </p:spPr>
        <p:txBody>
          <a:bodyPr rtlCol="0">
            <a:normAutofit fontScale="25000" lnSpcReduction="20000"/>
          </a:bodyPr>
          <a:lstStyle/>
          <a:p>
            <a:pPr rtl="0"/>
            <a:endParaRPr lang="ru-RU" dirty="0"/>
          </a:p>
        </p:txBody>
      </p:sp>
    </p:spTree>
    <p:extLst>
      <p:ext uri="{BB962C8B-B14F-4D97-AF65-F5344CB8AC3E}">
        <p14:creationId xmlns:p14="http://schemas.microsoft.com/office/powerpoint/2010/main" val="3424638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8BDF258-FBDF-4B27-9629-7EDE5A44E595}"/>
              </a:ext>
            </a:extLst>
          </p:cNvPr>
          <p:cNvSpPr>
            <a:spLocks noGrp="1"/>
          </p:cNvSpPr>
          <p:nvPr>
            <p:ph type="title"/>
          </p:nvPr>
        </p:nvSpPr>
        <p:spPr/>
        <p:txBody>
          <a:bodyPr rtlCol="0"/>
          <a:lstStyle/>
          <a:p>
            <a:pPr rtl="0"/>
            <a:r>
              <a:rPr lang="ru-RU" dirty="0" smtClean="0"/>
              <a:t>Заключение.</a:t>
            </a:r>
            <a:endParaRPr lang="ru-RU" dirty="0"/>
          </a:p>
        </p:txBody>
      </p:sp>
      <p:sp>
        <p:nvSpPr>
          <p:cNvPr id="3" name="Объект 2">
            <a:extLst>
              <a:ext uri="{FF2B5EF4-FFF2-40B4-BE49-F238E27FC236}">
                <a16:creationId xmlns:a16="http://schemas.microsoft.com/office/drawing/2014/main" xmlns="" id="{9276B044-A495-4FDE-B341-D8F787F3BAD4}"/>
              </a:ext>
            </a:extLst>
          </p:cNvPr>
          <p:cNvSpPr>
            <a:spLocks noGrp="1"/>
          </p:cNvSpPr>
          <p:nvPr>
            <p:ph idx="1"/>
          </p:nvPr>
        </p:nvSpPr>
        <p:spPr>
          <a:xfrm>
            <a:off x="1371600" y="1484671"/>
            <a:ext cx="9601200" cy="4696673"/>
          </a:xfrm>
        </p:spPr>
        <p:txBody>
          <a:bodyPr rtlCol="0"/>
          <a:lstStyle/>
          <a:p>
            <a:r>
              <a:rPr lang="ru-RU" sz="2000" dirty="0" smtClean="0"/>
              <a:t>Благодаря </a:t>
            </a:r>
            <a:r>
              <a:rPr lang="ru-RU" sz="2000" dirty="0"/>
              <a:t>разнообразию методических вариантов, почти неограниченным возможностям подбора тренировочных средств и точному нормированию нагрузки в соответствии с индивидуальными особенностями занимающихся круговая тренировка является более предпочтительным для комплексного развития физических способностей занимающихся и значительно позволяет расширить круг средств, обеспечивающих разностороннюю двигательную подготовку. </a:t>
            </a:r>
            <a:endParaRPr lang="ru-RU" sz="2000" dirty="0" smtClean="0"/>
          </a:p>
          <a:p>
            <a:r>
              <a:rPr lang="ru-RU" sz="2000" dirty="0" smtClean="0"/>
              <a:t>Эффективность </a:t>
            </a:r>
            <a:r>
              <a:rPr lang="ru-RU" sz="2000" dirty="0"/>
              <a:t>данного метода заключается </a:t>
            </a:r>
            <a:r>
              <a:rPr lang="ru-RU" sz="2000" dirty="0" smtClean="0"/>
              <a:t>ещё и в </a:t>
            </a:r>
            <a:r>
              <a:rPr lang="ru-RU" sz="2000" dirty="0"/>
              <a:t>том, что значительно повышается плотность занятий, так как упражняются все учащиеся одновременно и в то же время самостоятельно, соразмерно своим возможностям и усилиям.</a:t>
            </a:r>
          </a:p>
          <a:p>
            <a:r>
              <a:rPr lang="ru-RU" sz="2000" dirty="0"/>
              <a:t>В физическом воспитании применение круговой тренировки дает </a:t>
            </a:r>
            <a:r>
              <a:rPr lang="ru-RU" sz="2000" dirty="0" smtClean="0"/>
              <a:t>возможность </a:t>
            </a:r>
            <a:r>
              <a:rPr lang="ru-RU" sz="2000" dirty="0"/>
              <a:t>развивать физические качества, совершенствовать отдельные умения и навыки, позволяет добиться высокой работоспособности организма. </a:t>
            </a:r>
          </a:p>
          <a:p>
            <a:endParaRPr lang="ru-RU" dirty="0"/>
          </a:p>
          <a:p>
            <a:pPr rtl="0"/>
            <a:endParaRPr lang="ru-RU" dirty="0"/>
          </a:p>
          <a:p>
            <a:pPr rtl="0"/>
            <a:endParaRPr lang="ru-RU" dirty="0" smtClean="0"/>
          </a:p>
          <a:p>
            <a:pPr rtl="0"/>
            <a:endParaRPr lang="ru-RU" dirty="0"/>
          </a:p>
          <a:p>
            <a:pPr marL="0" indent="0" rtl="0">
              <a:buNone/>
            </a:pPr>
            <a:endParaRPr lang="ru-RU" dirty="0"/>
          </a:p>
          <a:p>
            <a:pPr rtl="0"/>
            <a:endParaRPr lang="ru-RU" dirty="0"/>
          </a:p>
        </p:txBody>
      </p:sp>
    </p:spTree>
    <p:extLst>
      <p:ext uri="{BB962C8B-B14F-4D97-AF65-F5344CB8AC3E}">
        <p14:creationId xmlns:p14="http://schemas.microsoft.com/office/powerpoint/2010/main" val="3823581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FA187F3-6B4A-40F1-BCC1-2E7D4A05E81D}"/>
              </a:ext>
            </a:extLst>
          </p:cNvPr>
          <p:cNvSpPr>
            <a:spLocks noGrp="1"/>
          </p:cNvSpPr>
          <p:nvPr>
            <p:ph type="title"/>
          </p:nvPr>
        </p:nvSpPr>
        <p:spPr/>
        <p:txBody>
          <a:bodyPr rtlCol="0">
            <a:normAutofit/>
          </a:bodyPr>
          <a:lstStyle/>
          <a:p>
            <a:r>
              <a:rPr lang="ru-RU" sz="3200" dirty="0"/>
              <a:t>Филиал «Олимп» муниципального бюджетного учреждения</a:t>
            </a:r>
            <a:br>
              <a:rPr lang="ru-RU" sz="3200" dirty="0"/>
            </a:br>
            <a:r>
              <a:rPr lang="ru-RU" sz="3200" dirty="0"/>
              <a:t>дополнительного образования «Спортивная школа «Атлант» городского</a:t>
            </a:r>
            <a:br>
              <a:rPr lang="ru-RU" sz="3200" dirty="0"/>
            </a:br>
            <a:r>
              <a:rPr lang="ru-RU" sz="3200" dirty="0"/>
              <a:t>округа Спасск-Дальний</a:t>
            </a:r>
            <a:r>
              <a:rPr lang="ru-RU" sz="2400" dirty="0"/>
              <a:t/>
            </a:r>
            <a:br>
              <a:rPr lang="ru-RU" sz="2400" dirty="0"/>
            </a:br>
            <a:endParaRPr lang="ru-RU" sz="2400" dirty="0"/>
          </a:p>
        </p:txBody>
      </p:sp>
      <p:sp>
        <p:nvSpPr>
          <p:cNvPr id="3" name="Текст 2">
            <a:extLst>
              <a:ext uri="{FF2B5EF4-FFF2-40B4-BE49-F238E27FC236}">
                <a16:creationId xmlns:a16="http://schemas.microsoft.com/office/drawing/2014/main" xmlns="" id="{B3F83C47-D968-460C-9EA4-09143A053927}"/>
              </a:ext>
            </a:extLst>
          </p:cNvPr>
          <p:cNvSpPr>
            <a:spLocks noGrp="1"/>
          </p:cNvSpPr>
          <p:nvPr>
            <p:ph type="body" idx="1"/>
          </p:nvPr>
        </p:nvSpPr>
        <p:spPr/>
        <p:txBody>
          <a:bodyPr rtlCol="0"/>
          <a:lstStyle/>
          <a:p>
            <a:pPr rtl="0"/>
            <a:r>
              <a:rPr lang="ru-RU" dirty="0" smtClean="0"/>
              <a:t>Отделение борьба САМБО, тренер-преподаватель Космач В.Л.</a:t>
            </a:r>
            <a:endParaRPr lang="ru-RU" dirty="0"/>
          </a:p>
          <a:p>
            <a:pPr rtl="0"/>
            <a:endParaRPr lang="ru-RU" dirty="0"/>
          </a:p>
        </p:txBody>
      </p:sp>
    </p:spTree>
    <p:extLst>
      <p:ext uri="{BB962C8B-B14F-4D97-AF65-F5344CB8AC3E}">
        <p14:creationId xmlns:p14="http://schemas.microsoft.com/office/powerpoint/2010/main" val="2483801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8BDF258-FBDF-4B27-9629-7EDE5A44E595}"/>
              </a:ext>
            </a:extLst>
          </p:cNvPr>
          <p:cNvSpPr>
            <a:spLocks noGrp="1"/>
          </p:cNvSpPr>
          <p:nvPr>
            <p:ph type="title"/>
          </p:nvPr>
        </p:nvSpPr>
        <p:spPr/>
        <p:txBody>
          <a:bodyPr rtlCol="0"/>
          <a:lstStyle/>
          <a:p>
            <a:pPr rtl="0"/>
            <a:r>
              <a:rPr lang="ru-RU" dirty="0"/>
              <a:t>Указания</a:t>
            </a:r>
          </a:p>
        </p:txBody>
      </p:sp>
      <p:sp>
        <p:nvSpPr>
          <p:cNvPr id="3" name="Объект 2">
            <a:extLst>
              <a:ext uri="{FF2B5EF4-FFF2-40B4-BE49-F238E27FC236}">
                <a16:creationId xmlns:a16="http://schemas.microsoft.com/office/drawing/2014/main" xmlns="" id="{9276B044-A495-4FDE-B341-D8F787F3BAD4}"/>
              </a:ext>
            </a:extLst>
          </p:cNvPr>
          <p:cNvSpPr>
            <a:spLocks noGrp="1"/>
          </p:cNvSpPr>
          <p:nvPr>
            <p:ph idx="1"/>
          </p:nvPr>
        </p:nvSpPr>
        <p:spPr/>
        <p:txBody>
          <a:bodyPr rtlCol="0"/>
          <a:lstStyle/>
          <a:p>
            <a:r>
              <a:rPr lang="ru-RU" dirty="0" smtClean="0"/>
              <a:t>Данный комплекс круговой тренировки проводится методом </a:t>
            </a:r>
            <a:r>
              <a:rPr lang="ru-RU" dirty="0"/>
              <a:t>непрерывного упражнения. Учащиеся проходят круг </a:t>
            </a:r>
            <a:r>
              <a:rPr lang="ru-RU" dirty="0" smtClean="0"/>
              <a:t>потоком друг за другом и </a:t>
            </a:r>
            <a:r>
              <a:rPr lang="ru-RU" dirty="0"/>
              <a:t>без остановки </a:t>
            </a:r>
            <a:r>
              <a:rPr lang="ru-RU" dirty="0" smtClean="0"/>
              <a:t>продолжают </a:t>
            </a:r>
            <a:r>
              <a:rPr lang="ru-RU" dirty="0"/>
              <a:t>проходить комплекс упражнений повторно. </a:t>
            </a:r>
            <a:endParaRPr lang="ru-RU" dirty="0" smtClean="0"/>
          </a:p>
          <a:p>
            <a:r>
              <a:rPr lang="ru-RU" dirty="0" smtClean="0"/>
              <a:t>Количество </a:t>
            </a:r>
            <a:r>
              <a:rPr lang="ru-RU" dirty="0"/>
              <a:t>кругов и </a:t>
            </a:r>
            <a:r>
              <a:rPr lang="ru-RU" dirty="0" smtClean="0"/>
              <a:t>нагрузки зависит </a:t>
            </a:r>
            <a:r>
              <a:rPr lang="ru-RU" dirty="0"/>
              <a:t>от возраста и особенностей учащегося. </a:t>
            </a:r>
            <a:r>
              <a:rPr lang="ru-RU" dirty="0" smtClean="0"/>
              <a:t>Мы на своих тренировках выполняем по времени 20 – 30 мин.</a:t>
            </a:r>
          </a:p>
          <a:p>
            <a:r>
              <a:rPr lang="ru-RU" dirty="0" smtClean="0"/>
              <a:t>Применяется </a:t>
            </a:r>
            <a:r>
              <a:rPr lang="ru-RU" dirty="0"/>
              <a:t>для развития </a:t>
            </a:r>
            <a:r>
              <a:rPr lang="ru-RU" b="1" dirty="0"/>
              <a:t>общей и </a:t>
            </a:r>
            <a:r>
              <a:rPr lang="ru-RU" b="1" dirty="0" smtClean="0"/>
              <a:t>силовой выносливости.  </a:t>
            </a:r>
            <a:r>
              <a:rPr lang="ru-RU" dirty="0" smtClean="0"/>
              <a:t>Поэтому обычно проводится в конце микроциклов т.е. последней тренировке в недели. При условии, что нет соревнований.</a:t>
            </a:r>
          </a:p>
          <a:p>
            <a:endParaRPr lang="ru-RU" dirty="0"/>
          </a:p>
          <a:p>
            <a:pPr rtl="0"/>
            <a:endParaRPr lang="ru-RU" dirty="0"/>
          </a:p>
          <a:p>
            <a:pPr rtl="0"/>
            <a:endParaRPr lang="ru-RU" dirty="0" smtClean="0"/>
          </a:p>
          <a:p>
            <a:pPr rtl="0"/>
            <a:endParaRPr lang="ru-RU" dirty="0"/>
          </a:p>
          <a:p>
            <a:pPr marL="0" indent="0" rtl="0">
              <a:buNone/>
            </a:pPr>
            <a:endParaRPr lang="ru-RU" dirty="0"/>
          </a:p>
          <a:p>
            <a:pPr rtl="0"/>
            <a:endParaRPr lang="ru-RU" dirty="0"/>
          </a:p>
        </p:txBody>
      </p:sp>
    </p:spTree>
    <p:extLst>
      <p:ext uri="{BB962C8B-B14F-4D97-AF65-F5344CB8AC3E}">
        <p14:creationId xmlns:p14="http://schemas.microsoft.com/office/powerpoint/2010/main" val="2684535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5F28594-E3E7-4921-BB26-C93A4252F5E9}"/>
              </a:ext>
            </a:extLst>
          </p:cNvPr>
          <p:cNvSpPr>
            <a:spLocks noGrp="1"/>
          </p:cNvSpPr>
          <p:nvPr>
            <p:ph type="ctrTitle"/>
          </p:nvPr>
        </p:nvSpPr>
        <p:spPr/>
        <p:txBody>
          <a:bodyPr rtlCol="0"/>
          <a:lstStyle/>
          <a:p>
            <a:pPr rtl="0"/>
            <a:endParaRPr lang="ru-RU" cap="none" dirty="0">
              <a:latin typeface="Impact" panose="020B0806030902050204" pitchFamily="34" charset="0"/>
            </a:endParaRPr>
          </a:p>
        </p:txBody>
      </p:sp>
      <p:sp>
        <p:nvSpPr>
          <p:cNvPr id="3" name="Подзаголовок 2">
            <a:extLst>
              <a:ext uri="{FF2B5EF4-FFF2-40B4-BE49-F238E27FC236}">
                <a16:creationId xmlns:a16="http://schemas.microsoft.com/office/drawing/2014/main" xmlns="" id="{3BCAE2CE-F5D8-4BB6-A52B-9737F0CA11B5}"/>
              </a:ext>
            </a:extLst>
          </p:cNvPr>
          <p:cNvSpPr>
            <a:spLocks noGrp="1"/>
          </p:cNvSpPr>
          <p:nvPr>
            <p:ph type="subTitle" idx="1"/>
          </p:nvPr>
        </p:nvSpPr>
        <p:spPr/>
        <p:txBody>
          <a:bodyPr rtlCol="0"/>
          <a:lstStyle/>
          <a:p>
            <a:pPr rtl="0"/>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845" y="978649"/>
            <a:ext cx="9837820" cy="4782072"/>
          </a:xfrm>
          <a:prstGeom prst="rect">
            <a:avLst/>
          </a:prstGeom>
        </p:spPr>
      </p:pic>
    </p:spTree>
    <p:extLst>
      <p:ext uri="{BB962C8B-B14F-4D97-AF65-F5344CB8AC3E}">
        <p14:creationId xmlns:p14="http://schemas.microsoft.com/office/powerpoint/2010/main" val="2682545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59AF4B2-1DB7-414F-A4A4-4F72BEAFAFC9}"/>
              </a:ext>
            </a:extLst>
          </p:cNvPr>
          <p:cNvSpPr>
            <a:spLocks noGrp="1"/>
          </p:cNvSpPr>
          <p:nvPr>
            <p:ph type="title"/>
          </p:nvPr>
        </p:nvSpPr>
        <p:spPr>
          <a:xfrm>
            <a:off x="586246" y="400665"/>
            <a:ext cx="4858460" cy="1409847"/>
          </a:xfrm>
        </p:spPr>
        <p:txBody>
          <a:bodyPr rtlCol="0"/>
          <a:lstStyle/>
          <a:p>
            <a:pPr rtl="0"/>
            <a:r>
              <a:rPr lang="ru-RU" sz="2400" dirty="0" smtClean="0"/>
              <a:t>Данный комплекс КТ составлен  исходя из условий нашего зала борьбы и наличия инвентаря.</a:t>
            </a:r>
            <a:endParaRPr lang="ru-RU" sz="2400" dirty="0"/>
          </a:p>
        </p:txBody>
      </p:sp>
      <p:sp>
        <p:nvSpPr>
          <p:cNvPr id="4" name="Текст 3">
            <a:extLst>
              <a:ext uri="{FF2B5EF4-FFF2-40B4-BE49-F238E27FC236}">
                <a16:creationId xmlns:a16="http://schemas.microsoft.com/office/drawing/2014/main" xmlns="" id="{88A3B9A3-E4C7-4E87-9EAE-EBDC28D24C12}"/>
              </a:ext>
            </a:extLst>
          </p:cNvPr>
          <p:cNvSpPr>
            <a:spLocks noGrp="1"/>
          </p:cNvSpPr>
          <p:nvPr>
            <p:ph type="body" sz="half" idx="2"/>
          </p:nvPr>
        </p:nvSpPr>
        <p:spPr>
          <a:xfrm>
            <a:off x="586246" y="2167127"/>
            <a:ext cx="4858460" cy="4193993"/>
          </a:xfrm>
        </p:spPr>
        <p:txBody>
          <a:bodyPr rtlCol="0"/>
          <a:lstStyle/>
          <a:p>
            <a:pPr rtl="0"/>
            <a:r>
              <a:rPr lang="ru-RU" sz="1500" dirty="0" smtClean="0"/>
              <a:t>Состоит из 8 (1-8) основных станций (упражнений) и трёх (А,Б,В) дополнительных станций.</a:t>
            </a:r>
            <a:endParaRPr lang="ru-RU" sz="1500" dirty="0"/>
          </a:p>
          <a:p>
            <a:r>
              <a:rPr lang="ru-RU" sz="1500" dirty="0" smtClean="0"/>
              <a:t>8</a:t>
            </a:r>
            <a:r>
              <a:rPr lang="ru-RU" sz="1500" dirty="0"/>
              <a:t> </a:t>
            </a:r>
            <a:r>
              <a:rPr lang="ru-RU" sz="1500" dirty="0" smtClean="0"/>
              <a:t>относительно </a:t>
            </a:r>
            <a:r>
              <a:rPr lang="ru-RU" sz="1500" dirty="0"/>
              <a:t>несложных упражнений. Каждое из </a:t>
            </a:r>
            <a:r>
              <a:rPr lang="ru-RU" sz="1500" dirty="0" smtClean="0"/>
              <a:t>них воздействует на определенные </a:t>
            </a:r>
            <a:r>
              <a:rPr lang="ru-RU" sz="1500" dirty="0"/>
              <a:t>группы мышц - рук, ног, спины, брюшного пресса. Простота движений позволяет повторять </a:t>
            </a:r>
            <a:r>
              <a:rPr lang="ru-RU" sz="1500" dirty="0" smtClean="0"/>
              <a:t>их многократно.</a:t>
            </a:r>
            <a:endParaRPr lang="ru-RU" sz="1500" dirty="0"/>
          </a:p>
          <a:p>
            <a:pPr rtl="0"/>
            <a:r>
              <a:rPr lang="ru-RU" sz="1500" dirty="0" smtClean="0"/>
              <a:t>На дополнительных станциях применяются  упражнения на гибкость, подводящие упражнения, здоровье сберегающие или элементы технической подготовки самбиста – в зависимости от задач.</a:t>
            </a:r>
          </a:p>
          <a:p>
            <a:pPr rtl="0"/>
            <a:r>
              <a:rPr lang="ru-RU" sz="1500" dirty="0" smtClean="0"/>
              <a:t>Дополнительные станции дают больше вариантов КТ, позволяют увеличить моторику тренировки при этом снизить психологическую нагрузку от монотонности длительной работы.</a:t>
            </a:r>
            <a:endParaRPr lang="ru-RU" sz="1500" dirty="0"/>
          </a:p>
          <a:p>
            <a:pPr rtl="0"/>
            <a:endParaRPr lang="ru-RU" dirty="0"/>
          </a:p>
        </p:txBody>
      </p:sp>
      <p:pic>
        <p:nvPicPr>
          <p:cNvPr id="3" name="Рисунок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8140" r="18140"/>
          <a:stretch>
            <a:fillRect/>
          </a:stretch>
        </p:blipFill>
        <p:spPr/>
      </p:pic>
      <p:sp>
        <p:nvSpPr>
          <p:cNvPr id="33" name="Объект 32">
            <a:extLst>
              <a:ext uri="{FF2B5EF4-FFF2-40B4-BE49-F238E27FC236}">
                <a16:creationId xmlns:a16="http://schemas.microsoft.com/office/drawing/2014/main" xmlns="" id="{D952927E-AEC4-40FF-ABBD-2A3BE13F3061}"/>
              </a:ext>
            </a:extLst>
          </p:cNvPr>
          <p:cNvSpPr>
            <a:spLocks noGrp="1"/>
          </p:cNvSpPr>
          <p:nvPr>
            <p:ph sz="quarter" idx="15"/>
          </p:nvPr>
        </p:nvSpPr>
        <p:spPr/>
        <p:txBody>
          <a:bodyPr rtlCol="0"/>
          <a:lstStyle/>
          <a:p>
            <a:pPr rtl="0"/>
            <a:r>
              <a:rPr lang="ru-RU" dirty="0" smtClean="0"/>
              <a:t>&lt;Все упражнения должны быть знакомы и опробованы на тренировках&gt;</a:t>
            </a:r>
            <a:endParaRPr lang="ru-RU" dirty="0"/>
          </a:p>
        </p:txBody>
      </p:sp>
    </p:spTree>
    <p:extLst>
      <p:ext uri="{BB962C8B-B14F-4D97-AF65-F5344CB8AC3E}">
        <p14:creationId xmlns:p14="http://schemas.microsoft.com/office/powerpoint/2010/main" val="3232691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6" y="444114"/>
            <a:ext cx="4644000" cy="1220094"/>
          </a:xfrm>
        </p:spPr>
        <p:txBody>
          <a:bodyPr rtlCol="0">
            <a:noAutofit/>
          </a:bodyPr>
          <a:lstStyle/>
          <a:p>
            <a:r>
              <a:rPr lang="ru-RU" sz="2800" dirty="0"/>
              <a:t>Простые отжимания, безумные результаты</a:t>
            </a:r>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p:txBody>
          <a:bodyPr rtlCol="0"/>
          <a:lstStyle/>
          <a:p>
            <a:pPr rtl="0"/>
            <a:endParaRPr lang="ru-RU" dirty="0"/>
          </a:p>
          <a:p>
            <a:pPr rtl="0"/>
            <a:r>
              <a:rPr lang="ru-RU" dirty="0" smtClean="0"/>
              <a:t>Сгибание разгибание рук в упоре сзади. Руки на ширине плеч, при их сгибании спина как можно ближе к скамейке, ноги прямые в коленях не сгибаются.</a:t>
            </a:r>
          </a:p>
          <a:p>
            <a:pPr rtl="0"/>
            <a:r>
              <a:rPr lang="ru-RU" dirty="0" smtClean="0"/>
              <a:t>2 вариант: сгибание разгибание рук в упоре лёжа от скамейки.</a:t>
            </a:r>
          </a:p>
          <a:p>
            <a:pPr rtl="0"/>
            <a:r>
              <a:rPr lang="ru-RU" dirty="0" smtClean="0"/>
              <a:t>3 вариант: спортсмены чередуют эти 2 упражнения на каждом кругу или выбирают какое им больше нравится.</a:t>
            </a:r>
            <a:endParaRPr lang="en-US" dirty="0" smtClean="0"/>
          </a:p>
          <a:p>
            <a:pPr rtl="0"/>
            <a:endParaRPr lang="ru-RU" dirty="0" smtClean="0"/>
          </a:p>
          <a:p>
            <a:pPr marL="0" indent="0" rtl="0">
              <a:buNone/>
            </a:pPr>
            <a:r>
              <a:rPr lang="en-US" dirty="0" smtClean="0"/>
              <a:t>    </a:t>
            </a:r>
            <a:r>
              <a:rPr lang="ru-RU" dirty="0" smtClean="0"/>
              <a:t>Количество повторений – 10 раз. В </a:t>
            </a:r>
            <a:r>
              <a:rPr lang="en-US" dirty="0" smtClean="0"/>
              <a:t>      </a:t>
            </a:r>
            <a:r>
              <a:rPr lang="ru-RU" dirty="0" smtClean="0"/>
              <a:t>среднем темпе.</a:t>
            </a:r>
            <a:endParaRPr lang="ru-RU" dirty="0"/>
          </a:p>
        </p:txBody>
      </p:sp>
      <p:sp>
        <p:nvSpPr>
          <p:cNvPr id="4" name="Текст 3">
            <a:extLst>
              <a:ext uri="{FF2B5EF4-FFF2-40B4-BE49-F238E27FC236}">
                <a16:creationId xmlns:a16="http://schemas.microsoft.com/office/drawing/2014/main" xmlns="" id="{5F0C8121-738F-4674-914D-B3EE5ED89F54}"/>
              </a:ext>
            </a:extLst>
          </p:cNvPr>
          <p:cNvSpPr>
            <a:spLocks noGrp="1"/>
          </p:cNvSpPr>
          <p:nvPr>
            <p:ph type="body" sz="quarter" idx="14"/>
          </p:nvPr>
        </p:nvSpPr>
        <p:spPr/>
        <p:txBody>
          <a:bodyPr rtlCol="0"/>
          <a:lstStyle/>
          <a:p>
            <a:pPr rtl="0"/>
            <a:r>
              <a:rPr lang="ru-RU" dirty="0" smtClean="0">
                <a:solidFill>
                  <a:srgbClr val="1F497D"/>
                </a:solidFill>
              </a:rPr>
              <a:t>СТАНЦИЯ №1</a:t>
            </a:r>
            <a:endParaRPr lang="ru-RU" dirty="0">
              <a:solidFill>
                <a:srgbClr val="1F497D"/>
              </a:solidFill>
            </a:endParaRPr>
          </a:p>
        </p:txBody>
      </p:sp>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287" y="566928"/>
            <a:ext cx="4379976" cy="4432533"/>
          </a:xfrm>
          <a:prstGeom prst="rect">
            <a:avLst/>
          </a:prstGeom>
        </p:spPr>
      </p:pic>
    </p:spTree>
    <p:extLst>
      <p:ext uri="{BB962C8B-B14F-4D97-AF65-F5344CB8AC3E}">
        <p14:creationId xmlns:p14="http://schemas.microsoft.com/office/powerpoint/2010/main" val="3279891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6" y="444114"/>
            <a:ext cx="4644000" cy="1220094"/>
          </a:xfrm>
        </p:spPr>
        <p:txBody>
          <a:bodyPr rtlCol="0">
            <a:noAutofit/>
          </a:bodyPr>
          <a:lstStyle/>
          <a:p>
            <a:r>
              <a:rPr lang="ru-RU" sz="2400" dirty="0"/>
              <a:t>Сделайте сегодня что-нибудь такое, за что ваше будущее «я» скажет вам спасибо.</a:t>
            </a:r>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6" y="1764792"/>
            <a:ext cx="4644000" cy="4809743"/>
          </a:xfrm>
        </p:spPr>
        <p:txBody>
          <a:bodyPr rtlCol="0"/>
          <a:lstStyle/>
          <a:p>
            <a:pPr rtl="0"/>
            <a:endParaRPr lang="ru-RU" dirty="0"/>
          </a:p>
          <a:p>
            <a:pPr rtl="0"/>
            <a:r>
              <a:rPr lang="ru-RU" sz="1300" dirty="0"/>
              <a:t>а</a:t>
            </a:r>
            <a:r>
              <a:rPr lang="ru-RU" sz="1300" dirty="0" smtClean="0"/>
              <a:t>) Бег на коленях -</a:t>
            </a:r>
            <a:r>
              <a:rPr lang="en-US" sz="1300" dirty="0" smtClean="0"/>
              <a:t>&gt; 2-3 </a:t>
            </a:r>
            <a:r>
              <a:rPr lang="ru-RU" sz="1300" dirty="0" smtClean="0"/>
              <a:t>серии ударов по мешку -</a:t>
            </a:r>
            <a:r>
              <a:rPr lang="en-US" sz="1300" dirty="0" smtClean="0"/>
              <a:t>&gt;</a:t>
            </a:r>
            <a:r>
              <a:rPr lang="ru-RU" sz="1300" dirty="0" smtClean="0"/>
              <a:t> само-страховка при падении на бок после кувырка через мешок. Надев куртку на боксерский мешок, удары можно заменить сериями захватов.</a:t>
            </a:r>
          </a:p>
          <a:p>
            <a:pPr rtl="0"/>
            <a:r>
              <a:rPr lang="ru-RU" sz="1300" dirty="0" smtClean="0"/>
              <a:t>б) Прыжки с мячом зажатым между ног – подготовительное упражнения для болевого приёма захватом руки или ноги между ног. Не сильно катнуть мяч на исходную позицию. Далее можно сделать </a:t>
            </a:r>
            <a:r>
              <a:rPr lang="ru-RU" sz="1300" dirty="0" err="1" smtClean="0"/>
              <a:t>упр</a:t>
            </a:r>
            <a:r>
              <a:rPr lang="ru-RU" sz="1300" dirty="0" smtClean="0"/>
              <a:t>-я на мешках или перейти на станцию №2</a:t>
            </a:r>
          </a:p>
          <a:p>
            <a:pPr rtl="0"/>
            <a:r>
              <a:rPr lang="ru-RU" sz="1300" dirty="0" smtClean="0"/>
              <a:t>в)  5 движений на переднем борцовском «мосту» -</a:t>
            </a:r>
            <a:r>
              <a:rPr lang="en-US" sz="1300" dirty="0" smtClean="0"/>
              <a:t>&gt;</a:t>
            </a:r>
            <a:r>
              <a:rPr lang="ru-RU" sz="1300" dirty="0" smtClean="0"/>
              <a:t> перекидка -</a:t>
            </a:r>
            <a:r>
              <a:rPr lang="en-US" sz="1300" dirty="0" smtClean="0"/>
              <a:t>&gt;</a:t>
            </a:r>
            <a:r>
              <a:rPr lang="ru-RU" sz="1300" dirty="0" smtClean="0"/>
              <a:t> 5  движений на заднем борцовском «мосту». Далее бег на коленях ко 2 станции.</a:t>
            </a:r>
          </a:p>
          <a:p>
            <a:pPr rtl="0"/>
            <a:r>
              <a:rPr lang="ru-RU" sz="1300" dirty="0" smtClean="0"/>
              <a:t>Т.к. рядом находится гимнастическая стенка, а дети занимаются в мягкой обуви можно включить упражнение для профилактики плоскостопия: залезть по лесенкам на верх, переместится на второй пролёт и спуститься вниз используя каждую перекладину.</a:t>
            </a:r>
          </a:p>
          <a:p>
            <a:pPr rtl="0"/>
            <a:r>
              <a:rPr lang="ru-RU" sz="1300" dirty="0" smtClean="0"/>
              <a:t>В любом варианте используем не более 3-х заданий. Для безопасности если включено  </a:t>
            </a:r>
            <a:r>
              <a:rPr lang="ru-RU" sz="1300" dirty="0" err="1" smtClean="0"/>
              <a:t>упр</a:t>
            </a:r>
            <a:r>
              <a:rPr lang="ru-RU" sz="1300" dirty="0" smtClean="0"/>
              <a:t>-е с мячом, то </a:t>
            </a:r>
            <a:r>
              <a:rPr lang="ru-RU" sz="1300" dirty="0" err="1" smtClean="0"/>
              <a:t>упр</a:t>
            </a:r>
            <a:r>
              <a:rPr lang="ru-RU" sz="1300" dirty="0" smtClean="0"/>
              <a:t>-я на «мосту» не делаем.</a:t>
            </a:r>
          </a:p>
          <a:p>
            <a:pPr rtl="0"/>
            <a:endParaRPr lang="ru-RU" sz="1400" dirty="0" smtClean="0"/>
          </a:p>
          <a:p>
            <a:pPr rtl="0"/>
            <a:endParaRPr lang="ru-RU" dirty="0" smtClean="0"/>
          </a:p>
          <a:p>
            <a:pPr rtl="0"/>
            <a:endParaRPr lang="ru-RU" dirty="0" smtClean="0"/>
          </a:p>
        </p:txBody>
      </p:sp>
      <p:sp>
        <p:nvSpPr>
          <p:cNvPr id="4" name="Текст 3">
            <a:extLst>
              <a:ext uri="{FF2B5EF4-FFF2-40B4-BE49-F238E27FC236}">
                <a16:creationId xmlns:a16="http://schemas.microsoft.com/office/drawing/2014/main" xmlns="" id="{5F0C8121-738F-4674-914D-B3EE5ED89F54}"/>
              </a:ext>
            </a:extLst>
          </p:cNvPr>
          <p:cNvSpPr>
            <a:spLocks noGrp="1"/>
          </p:cNvSpPr>
          <p:nvPr>
            <p:ph type="body" sz="quarter" idx="14"/>
          </p:nvPr>
        </p:nvSpPr>
        <p:spPr/>
        <p:txBody>
          <a:bodyPr rtlCol="0"/>
          <a:lstStyle/>
          <a:p>
            <a:pPr rtl="0"/>
            <a:r>
              <a:rPr lang="ru-RU" dirty="0" smtClean="0">
                <a:solidFill>
                  <a:srgbClr val="1F497D"/>
                </a:solidFill>
              </a:rPr>
              <a:t>СТАНЦИЯ </a:t>
            </a:r>
            <a:r>
              <a:rPr lang="en-US" dirty="0" smtClean="0">
                <a:solidFill>
                  <a:srgbClr val="1F497D"/>
                </a:solidFill>
              </a:rPr>
              <a:t> </a:t>
            </a:r>
            <a:r>
              <a:rPr lang="en-US" sz="2400" b="1" dirty="0" smtClean="0">
                <a:solidFill>
                  <a:srgbClr val="1F497D"/>
                </a:solidFill>
              </a:rPr>
              <a:t>A</a:t>
            </a:r>
            <a:endParaRPr lang="ru-RU" sz="2400" b="1" dirty="0">
              <a:solidFill>
                <a:srgbClr val="1F497D"/>
              </a:solidFill>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3159" y="444114"/>
            <a:ext cx="4142232" cy="4702626"/>
          </a:xfrm>
          <a:prstGeom prst="rect">
            <a:avLst/>
          </a:prstGeom>
        </p:spPr>
      </p:pic>
    </p:spTree>
    <p:extLst>
      <p:ext uri="{BB962C8B-B14F-4D97-AF65-F5344CB8AC3E}">
        <p14:creationId xmlns:p14="http://schemas.microsoft.com/office/powerpoint/2010/main" val="1963096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6" y="444114"/>
            <a:ext cx="4644000" cy="1220094"/>
          </a:xfrm>
        </p:spPr>
        <p:txBody>
          <a:bodyPr rtlCol="0">
            <a:noAutofit/>
          </a:bodyPr>
          <a:lstStyle/>
          <a:p>
            <a:r>
              <a:rPr lang="ru-RU" sz="2400" dirty="0"/>
              <a:t>Чем больше вы тренируетесь, тем больше будет заметен результат.</a:t>
            </a:r>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6" y="2140187"/>
            <a:ext cx="4644001" cy="4388615"/>
          </a:xfrm>
        </p:spPr>
        <p:txBody>
          <a:bodyPr rtlCol="0"/>
          <a:lstStyle/>
          <a:p>
            <a:pPr rtl="0"/>
            <a:endParaRPr lang="ru-RU" dirty="0"/>
          </a:p>
          <a:p>
            <a:pPr rtl="0"/>
            <a:r>
              <a:rPr lang="ru-RU" sz="2000" dirty="0" smtClean="0"/>
              <a:t>Стоя на коленях катим колесо по полу одновременно вытягиваемся за ним стараясь выпрямиться вдоль пола на вытянутые руки, затем тянем руки к себе возвращаемся в исходное положение.</a:t>
            </a:r>
            <a:endParaRPr lang="en-US" sz="2000" dirty="0" smtClean="0"/>
          </a:p>
          <a:p>
            <a:pPr rtl="0"/>
            <a:endParaRPr lang="ru-RU" sz="2000" dirty="0" smtClean="0"/>
          </a:p>
          <a:p>
            <a:pPr marL="0" indent="0" rtl="0">
              <a:buNone/>
            </a:pPr>
            <a:r>
              <a:rPr lang="en-US" sz="2000" dirty="0" smtClean="0"/>
              <a:t>    </a:t>
            </a:r>
            <a:r>
              <a:rPr lang="ru-RU" sz="2000" dirty="0" smtClean="0"/>
              <a:t>Количество повторений – 5 раз. В </a:t>
            </a:r>
            <a:r>
              <a:rPr lang="en-US" sz="2000" dirty="0" smtClean="0"/>
              <a:t>      </a:t>
            </a:r>
            <a:r>
              <a:rPr lang="ru-RU" sz="2000" dirty="0" smtClean="0"/>
              <a:t>среднем темпе.</a:t>
            </a:r>
            <a:endParaRPr lang="ru-RU" sz="2000" dirty="0"/>
          </a:p>
        </p:txBody>
      </p:sp>
      <p:sp>
        <p:nvSpPr>
          <p:cNvPr id="4" name="Текст 3">
            <a:extLst>
              <a:ext uri="{FF2B5EF4-FFF2-40B4-BE49-F238E27FC236}">
                <a16:creationId xmlns:a16="http://schemas.microsoft.com/office/drawing/2014/main" xmlns="" id="{5F0C8121-738F-4674-914D-B3EE5ED89F54}"/>
              </a:ext>
            </a:extLst>
          </p:cNvPr>
          <p:cNvSpPr>
            <a:spLocks noGrp="1"/>
          </p:cNvSpPr>
          <p:nvPr>
            <p:ph type="body" sz="quarter" idx="14"/>
          </p:nvPr>
        </p:nvSpPr>
        <p:spPr/>
        <p:txBody>
          <a:bodyPr rtlCol="0"/>
          <a:lstStyle/>
          <a:p>
            <a:pPr rtl="0"/>
            <a:r>
              <a:rPr lang="ru-RU" dirty="0" smtClean="0">
                <a:solidFill>
                  <a:srgbClr val="1F497D"/>
                </a:solidFill>
              </a:rPr>
              <a:t>СТАНЦИЯ №2</a:t>
            </a:r>
            <a:endParaRPr lang="ru-RU" dirty="0">
              <a:solidFill>
                <a:srgbClr val="1F497D"/>
              </a:solidFill>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0432" y="444115"/>
            <a:ext cx="4032504" cy="4603374"/>
          </a:xfrm>
          <a:prstGeom prst="rect">
            <a:avLst/>
          </a:prstGeom>
        </p:spPr>
      </p:pic>
    </p:spTree>
    <p:extLst>
      <p:ext uri="{BB962C8B-B14F-4D97-AF65-F5344CB8AC3E}">
        <p14:creationId xmlns:p14="http://schemas.microsoft.com/office/powerpoint/2010/main" val="1852620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6" y="444114"/>
            <a:ext cx="4644000" cy="1220094"/>
          </a:xfrm>
        </p:spPr>
        <p:txBody>
          <a:bodyPr rtlCol="0">
            <a:noAutofit/>
          </a:bodyPr>
          <a:lstStyle/>
          <a:p>
            <a:r>
              <a:rPr lang="ru-RU" sz="2800" dirty="0" smtClean="0"/>
              <a:t>Терпение и труд канат перетрут</a:t>
            </a:r>
            <a:endParaRPr lang="ru-RU" sz="28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5" y="1664209"/>
            <a:ext cx="4644001" cy="4690858"/>
          </a:xfrm>
        </p:spPr>
        <p:txBody>
          <a:bodyPr rtlCol="0"/>
          <a:lstStyle/>
          <a:p>
            <a:pPr rtl="0"/>
            <a:endParaRPr lang="ru-RU" dirty="0"/>
          </a:p>
          <a:p>
            <a:pPr rtl="0"/>
            <a:r>
              <a:rPr lang="ru-RU" dirty="0" smtClean="0"/>
              <a:t>Лазание по канату, одно из важнейших </a:t>
            </a:r>
            <a:r>
              <a:rPr lang="ru-RU" dirty="0" err="1" smtClean="0"/>
              <a:t>упр</a:t>
            </a:r>
            <a:r>
              <a:rPr lang="ru-RU" dirty="0" smtClean="0"/>
              <a:t>-й в подготовке юных самбистов. Для избегания травм и ожогов спускаемся перебирая руками не спрыгивая, и не съезжая вниз. У кого пока не получается лазить по канату должны всё равно потрать 15-20 сек чтобы повисеть, зацепиться ногами, почувствовать нагрузку на кисти рук.</a:t>
            </a:r>
          </a:p>
          <a:p>
            <a:pPr rtl="0"/>
            <a:r>
              <a:rPr lang="ru-RU" dirty="0" smtClean="0"/>
              <a:t>Если в группе много детей кому это </a:t>
            </a:r>
            <a:r>
              <a:rPr lang="ru-RU" dirty="0" err="1" smtClean="0"/>
              <a:t>упр</a:t>
            </a:r>
            <a:r>
              <a:rPr lang="ru-RU" dirty="0" smtClean="0"/>
              <a:t>-е ещё не по силам, можно заменить его пере ползанием по гимнастической скамейке, лёжа на животе передвигаемся подтягивая себя руками. </a:t>
            </a:r>
          </a:p>
        </p:txBody>
      </p:sp>
      <p:sp>
        <p:nvSpPr>
          <p:cNvPr id="4" name="Текст 3">
            <a:extLst>
              <a:ext uri="{FF2B5EF4-FFF2-40B4-BE49-F238E27FC236}">
                <a16:creationId xmlns:a16="http://schemas.microsoft.com/office/drawing/2014/main" xmlns="" id="{5F0C8121-738F-4674-914D-B3EE5ED89F54}"/>
              </a:ext>
            </a:extLst>
          </p:cNvPr>
          <p:cNvSpPr>
            <a:spLocks noGrp="1"/>
          </p:cNvSpPr>
          <p:nvPr>
            <p:ph type="body" sz="quarter" idx="14"/>
          </p:nvPr>
        </p:nvSpPr>
        <p:spPr/>
        <p:txBody>
          <a:bodyPr rtlCol="0"/>
          <a:lstStyle/>
          <a:p>
            <a:pPr rtl="0"/>
            <a:r>
              <a:rPr lang="ru-RU" dirty="0" smtClean="0">
                <a:solidFill>
                  <a:srgbClr val="1F497D"/>
                </a:solidFill>
              </a:rPr>
              <a:t>СТАНЦИЯ №3</a:t>
            </a:r>
            <a:endParaRPr lang="ru-RU" dirty="0">
              <a:solidFill>
                <a:srgbClr val="1F497D"/>
              </a:solidFill>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7048" y="516621"/>
            <a:ext cx="3360002" cy="4594875"/>
          </a:xfrm>
          <a:prstGeom prst="rect">
            <a:avLst/>
          </a:prstGeom>
        </p:spPr>
      </p:pic>
    </p:spTree>
    <p:extLst>
      <p:ext uri="{BB962C8B-B14F-4D97-AF65-F5344CB8AC3E}">
        <p14:creationId xmlns:p14="http://schemas.microsoft.com/office/powerpoint/2010/main" val="484687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BC9891-6751-47AC-8441-AE5A5C595301}"/>
              </a:ext>
            </a:extLst>
          </p:cNvPr>
          <p:cNvSpPr>
            <a:spLocks noGrp="1"/>
          </p:cNvSpPr>
          <p:nvPr>
            <p:ph type="title"/>
          </p:nvPr>
        </p:nvSpPr>
        <p:spPr>
          <a:xfrm>
            <a:off x="6930776" y="444114"/>
            <a:ext cx="4644000" cy="1677294"/>
          </a:xfrm>
        </p:spPr>
        <p:txBody>
          <a:bodyPr rtlCol="0">
            <a:noAutofit/>
          </a:bodyPr>
          <a:lstStyle/>
          <a:p>
            <a:r>
              <a:rPr lang="ru-RU" sz="2400" dirty="0"/>
              <a:t>Каждая тренировка — это шаг вперед. Каждая пропущенная тренировка — это два шага назад</a:t>
            </a:r>
            <a:br>
              <a:rPr lang="ru-RU" sz="2400" dirty="0"/>
            </a:br>
            <a:endParaRPr lang="ru-RU" sz="2400" dirty="0"/>
          </a:p>
        </p:txBody>
      </p:sp>
      <p:sp>
        <p:nvSpPr>
          <p:cNvPr id="3" name="Текст 2">
            <a:extLst>
              <a:ext uri="{FF2B5EF4-FFF2-40B4-BE49-F238E27FC236}">
                <a16:creationId xmlns:a16="http://schemas.microsoft.com/office/drawing/2014/main" xmlns="" id="{7903E92E-7C10-4FDF-B7B0-BF5A5A7DC515}"/>
              </a:ext>
            </a:extLst>
          </p:cNvPr>
          <p:cNvSpPr>
            <a:spLocks noGrp="1"/>
          </p:cNvSpPr>
          <p:nvPr>
            <p:ph type="body" sz="half" idx="2"/>
          </p:nvPr>
        </p:nvSpPr>
        <p:spPr>
          <a:xfrm>
            <a:off x="6930776" y="2213339"/>
            <a:ext cx="4644001" cy="4388615"/>
          </a:xfrm>
        </p:spPr>
        <p:txBody>
          <a:bodyPr rtlCol="0"/>
          <a:lstStyle/>
          <a:p>
            <a:pPr rtl="0"/>
            <a:r>
              <a:rPr lang="ru-RU" sz="2000" dirty="0" smtClean="0"/>
              <a:t>Наскок на скамейку. Усилием ноги стоящей на скамейке выпрыгнуть вверх выпрямляя её полностью, сменяя положение ног вернуться в исходное положение. Повторить упражнение с другой ноги.</a:t>
            </a:r>
            <a:endParaRPr lang="ru-RU" sz="2000" dirty="0"/>
          </a:p>
          <a:p>
            <a:pPr rtl="0"/>
            <a:endParaRPr lang="en-US" sz="2000" dirty="0" smtClean="0"/>
          </a:p>
          <a:p>
            <a:pPr rtl="0"/>
            <a:endParaRPr lang="ru-RU" sz="2000" dirty="0" smtClean="0"/>
          </a:p>
          <a:p>
            <a:pPr marL="0" indent="0" rtl="0">
              <a:buNone/>
            </a:pPr>
            <a:r>
              <a:rPr lang="en-US" sz="2000" dirty="0" smtClean="0"/>
              <a:t>    </a:t>
            </a:r>
            <a:r>
              <a:rPr lang="ru-RU" sz="2000" dirty="0" smtClean="0"/>
              <a:t>Количество повторений – по 10 раз на каждую ногу.  В среднем темпе.</a:t>
            </a:r>
            <a:endParaRPr lang="ru-RU" sz="2000" dirty="0"/>
          </a:p>
        </p:txBody>
      </p:sp>
      <p:sp>
        <p:nvSpPr>
          <p:cNvPr id="4" name="Текст 3">
            <a:extLst>
              <a:ext uri="{FF2B5EF4-FFF2-40B4-BE49-F238E27FC236}">
                <a16:creationId xmlns:a16="http://schemas.microsoft.com/office/drawing/2014/main" xmlns="" id="{5F0C8121-738F-4674-914D-B3EE5ED89F54}"/>
              </a:ext>
            </a:extLst>
          </p:cNvPr>
          <p:cNvSpPr>
            <a:spLocks noGrp="1"/>
          </p:cNvSpPr>
          <p:nvPr>
            <p:ph type="body" sz="quarter" idx="14"/>
          </p:nvPr>
        </p:nvSpPr>
        <p:spPr/>
        <p:txBody>
          <a:bodyPr rtlCol="0"/>
          <a:lstStyle/>
          <a:p>
            <a:pPr rtl="0"/>
            <a:r>
              <a:rPr lang="ru-RU" dirty="0" smtClean="0">
                <a:solidFill>
                  <a:srgbClr val="1F497D"/>
                </a:solidFill>
              </a:rPr>
              <a:t>СТАНЦИЯ №4</a:t>
            </a:r>
            <a:endParaRPr lang="ru-RU" dirty="0">
              <a:solidFill>
                <a:srgbClr val="1F497D"/>
              </a:solidFill>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495" y="444114"/>
            <a:ext cx="3337560" cy="4685670"/>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7895" y="596514"/>
            <a:ext cx="3337560" cy="4685670"/>
          </a:xfrm>
          <a:prstGeom prst="rect">
            <a:avLst/>
          </a:prstGeom>
        </p:spPr>
      </p:pic>
    </p:spTree>
    <p:extLst>
      <p:ext uri="{BB962C8B-B14F-4D97-AF65-F5344CB8AC3E}">
        <p14:creationId xmlns:p14="http://schemas.microsoft.com/office/powerpoint/2010/main" val="2446485611"/>
      </p:ext>
    </p:extLst>
  </p:cSld>
  <p:clrMapOvr>
    <a:masterClrMapping/>
  </p:clrMapOvr>
</p:sld>
</file>

<file path=ppt/theme/theme1.xml><?xml version="1.0" encoding="utf-8"?>
<a:theme xmlns:a="http://schemas.openxmlformats.org/drawingml/2006/main" name="Уголки">
  <a:themeElements>
    <a:clrScheme name="Custom 27">
      <a:dk1>
        <a:sysClr val="windowText" lastClr="000000"/>
      </a:dk1>
      <a:lt1>
        <a:sysClr val="window" lastClr="FFFFFF"/>
      </a:lt1>
      <a:dk2>
        <a:srgbClr val="1F497D"/>
      </a:dk2>
      <a:lt2>
        <a:srgbClr val="EEECE1"/>
      </a:lt2>
      <a:accent1>
        <a:srgbClr val="4F81BD"/>
      </a:accent1>
      <a:accent2>
        <a:srgbClr val="C0504D"/>
      </a:accent2>
      <a:accent3>
        <a:srgbClr val="76923C"/>
      </a:accent3>
      <a:accent4>
        <a:srgbClr val="8064A2"/>
      </a:accent4>
      <a:accent5>
        <a:srgbClr val="4BACC6"/>
      </a:accent5>
      <a:accent6>
        <a:srgbClr val="F79646"/>
      </a:accent6>
      <a:hlink>
        <a:srgbClr val="0000FF"/>
      </a:hlink>
      <a:folHlink>
        <a:srgbClr val="800080"/>
      </a:folHlink>
    </a:clrScheme>
    <a:fontScheme name="Custom 9">
      <a:majorFont>
        <a:latin typeface="Impact"/>
        <a:ea typeface=""/>
        <a:cs typeface=""/>
      </a:majorFont>
      <a:minorFont>
        <a:latin typeface="Arial"/>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Office_30307872_TF22874644" id="{93FE1A9D-736E-40CB-B67C-057CF5914018}" vid="{87467582-AE40-484C-8492-F76A7EBDCB0E}"/>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B3C31DB6-321D-4487-B0E2-6DD8623328A9}">
  <ds:schemaRefs>
    <ds:schemaRef ds:uri="http://schemas.microsoft.com/sharepoint/v3/contenttype/forms"/>
  </ds:schemaRefs>
</ds:datastoreItem>
</file>

<file path=customXml/itemProps2.xml><?xml version="1.0" encoding="utf-8"?>
<ds:datastoreItem xmlns:ds="http://schemas.openxmlformats.org/officeDocument/2006/customXml" ds:itemID="{B385ACAB-C996-4B2F-9E78-9D032D37D8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8E1E7B-2E87-4FF3-8F3F-2C35BCD32914}">
  <ds:schemaRefs>
    <ds:schemaRef ds:uri="http://schemas.microsoft.com/sharepoint/v3"/>
    <ds:schemaRef ds:uri="http://purl.org/dc/elements/1.1/"/>
    <ds:schemaRef ds:uri="http://schemas.microsoft.com/office/2006/metadata/properties"/>
    <ds:schemaRef ds:uri="http://schemas.openxmlformats.org/package/2006/metadata/core-properties"/>
    <ds:schemaRef ds:uri="6dc4bcd6-49db-4c07-9060-8acfc67cef9f"/>
    <ds:schemaRef ds:uri="http://schemas.microsoft.com/office/infopath/2007/PartnerControls"/>
    <ds:schemaRef ds:uri="http://purl.org/dc/terms/"/>
    <ds:schemaRef ds:uri="http://schemas.microsoft.com/office/2006/documentManagement/types"/>
    <ds:schemaRef ds:uri="http://purl.org/dc/dcmitype/"/>
    <ds:schemaRef ds:uri="fb0879af-3eba-417a-a55a-ffe6dcd6ca7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Коллекционные карточки</Template>
  <TotalTime>0</TotalTime>
  <Words>1408</Words>
  <Application>Microsoft Office PowerPoint</Application>
  <PresentationFormat>Широкоэкранный</PresentationFormat>
  <Paragraphs>111</Paragraphs>
  <Slides>18</Slides>
  <Notes>18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Calibri</vt:lpstr>
      <vt:lpstr>Franklin Gothic Book</vt:lpstr>
      <vt:lpstr>Impact</vt:lpstr>
      <vt:lpstr>Times New Roman</vt:lpstr>
      <vt:lpstr>Уголки</vt:lpstr>
      <vt:lpstr>Круговая тренировка.</vt:lpstr>
      <vt:lpstr>Указания</vt:lpstr>
      <vt:lpstr>Презентация PowerPoint</vt:lpstr>
      <vt:lpstr>Данный комплекс КТ составлен  исходя из условий нашего зала борьбы и наличия инвентаря.</vt:lpstr>
      <vt:lpstr>Простые отжимания, безумные результаты</vt:lpstr>
      <vt:lpstr>Сделайте сегодня что-нибудь такое, за что ваше будущее «я» скажет вам спасибо.</vt:lpstr>
      <vt:lpstr>Чем больше вы тренируетесь, тем больше будет заметен результат.</vt:lpstr>
      <vt:lpstr>Терпение и труд канат перетрут</vt:lpstr>
      <vt:lpstr>Каждая тренировка — это шаг вперед. Каждая пропущенная тренировка — это два шага назад </vt:lpstr>
      <vt:lpstr>Тренируйся сегодня, чтобы завтра быть лучше</vt:lpstr>
      <vt:lpstr>ПРЕСС, ты вообще в курсе, что я тебя качаю?!</vt:lpstr>
      <vt:lpstr>Великими спортсменом не рождаются, тренируйся!</vt:lpstr>
      <vt:lpstr>Берём больше бросаем дальше, пока летит – отдыхаем.</vt:lpstr>
      <vt:lpstr>Я тренируюсь не для того, чтобы стать сильнее других, — а для того, чтобы стать сильнее себя!</vt:lpstr>
      <vt:lpstr>То, что сегодня кажется невозможным, однажды станет вашей разминкой</vt:lpstr>
      <vt:lpstr>И так, первый круг окончен, переходим к следующему! Сколько таких кругов? А сколько получится! Изначально мы давали задание пройти определённое количество кругов, но не смотря на все наставления дети начинали устраивать соревнование «кто быстрее» при этом ухудшалось качество технического исполнения, уменьшалось количество повторений, увеличивался простой на некоторых станциях т.к. на них могут работать только два спортсмена (два ролика для пресса, два каната и т.д.) Поэтому перешли на работу по времени, это 20-30 мин. в зависимости от подготовленности групп и решаемых задач. </vt:lpstr>
      <vt:lpstr>Заключение.</vt:lpstr>
      <vt:lpstr>Филиал «Олимп» муниципального бюджетного учреждения дополнительного образования «Спортивная школа «Атлант» городского округа Спасск-Дальний </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Круговая тренировка</dc:title>
  <dc:creator/>
  <cp:keywords>спорт, самбо, круговая тренировка</cp:keywords>
  <cp:lastModifiedBy/>
  <cp:revision>1</cp:revision>
  <dcterms:created xsi:type="dcterms:W3CDTF">2024-01-05T01:18:54Z</dcterms:created>
  <dcterms:modified xsi:type="dcterms:W3CDTF">2024-01-06T05:57:41Z</dcterms:modified>
  <cp:category>спорт</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