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"/>
            <a:ext cx="8458200" cy="11429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Практическое занятие для педагогов всех возрастных групп на тему: «путешествие к доброму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санта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b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(для внутреннего ребёнка)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5786454"/>
            <a:ext cx="8458200" cy="1071546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Педагог-психолог</a:t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МДОУ 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общеразвивающего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вида № 29</a:t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Борисенко Ольга Николаевна</a:t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Комсомольск-на-Амуре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проведения: 14 .12.2022г.</a:t>
            </a: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24580" name="Picture 4" descr="https://i.pinimg.com/originals/eb/67/e7/eb67e731c2acd24d6adbecccd58013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85926"/>
            <a:ext cx="6500858" cy="3857652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8991600" cy="6500834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Педагог-психолог: Поменялся ли голос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монстрика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 вашем воображении? Если нет, то попробуйте представить, что этот голос становится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мультяшным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Представьте, что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монстрик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озвучивает ваши изначальные опасения своим новым голосом. Что происходит с вашими ощущениями?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 делятся впечатлениями. Педагог-психолог задает им наводящие вопросы, чтобы выяснить, стал ли меньше страх. Если он не становится меньше, педагог-психолог просит попробовать еще; если и это не помогает, рекомендует прийти на консультацию.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Упражнение: «Коробка воспоминаний». </a:t>
            </a:r>
            <a:b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071546"/>
            <a:ext cx="9205946" cy="5786454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Педагог-психолог раздает педагогам карточки «Теплое воспоминание». Распечатайте их в количестве, в два-три раза большем, чем количество педагогов на тренинге.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Педагог-психолог: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А теперь давайте подведем итоги года – вместе сделаем коробку теплых воспоминаний! Возьмите от одной до трех карточек и запишите на них любые ресурсные воспоминания, которые были связаны с профессиональной сферой в уходящем году. Карточки мы поместим в нашу коробку.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 вспоминают, что хорошего произошло за год. Педагог-психолог подсказывает им: «Какие достижения случились в этом году?», «Какое событие принесло радость?» Затем педагоги складывают все карточки в яркую коробку и по очереди наугад вытаскивают и зачитывают их.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1571625" y="6143625"/>
          <a:ext cx="6867525" cy="504825"/>
        </p:xfrm>
        <a:graphic>
          <a:graphicData uri="http://schemas.openxmlformats.org/presentationml/2006/ole">
            <p:oleObj spid="_x0000_s5122" name="Объект упаковщика для оболочки" showAsIcon="1" r:id="rId3" imgW="917136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Заключительная часть 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«Пожелания на Новый год»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991600" cy="557214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Педагог-психолог показывает педагогам ватман, на котором нарисована елка, и предлагает ее украсить шариками из бумаги с пожеланиями.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Педагог-психолог: Наш тренинг подходит к концу. И сегодня как никогда будет уместно попрощаться с помощью пожеланий. Посмотрите на ватман – на ней нарисована елочка. Давайте по очереди украсим ее шариками с пожеланиями нашему коллективу. Подходите, вырезайте и приклеивайте шарики, записывайте на них новогодние пожелания себе и коллегам. Ведь в Новый год пожелания обязательно сбываются!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857884" y="6172200"/>
          <a:ext cx="2919413" cy="685800"/>
        </p:xfrm>
        <a:graphic>
          <a:graphicData uri="http://schemas.openxmlformats.org/presentationml/2006/ole">
            <p:oleObj spid="_x0000_s2050" name="Объект упаковщика для оболочки" showAsIcon="1" r:id="rId3" imgW="291960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ЧАЕПИТИЕ. «Пожелания от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санты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142984"/>
            <a:ext cx="9277384" cy="5429288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Педагог-психолог: Уважаемые педагоги! Наверно каждый из Вас под Новый год ожидает исполнение самых заветных желаний… Неправда ли?  Предлагаю из мешка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Санты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вытянуть печенье с предсказанием, и Вы узнаете, что ждёт Вас в Новом 2023 году.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4525963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помочь педагогам найти ресурсы и наладить контакт с собой, подвести итоги; провести профилактику профессионального выгорания.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285860"/>
            <a:ext cx="9205946" cy="5214974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Вступительное слово: «Мой внутренний ребёнок».</a:t>
            </a:r>
          </a:p>
          <a:p>
            <a:pPr algn="just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1. Упражнение: «Погружение в детство».</a:t>
            </a:r>
          </a:p>
          <a:p>
            <a:pPr algn="just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2. Знакомство с внутренним ребёнком».</a:t>
            </a:r>
          </a:p>
          <a:p>
            <a:pPr algn="just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3. Упражнение: «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Монстрики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- страшилки».</a:t>
            </a:r>
          </a:p>
          <a:p>
            <a:pPr algn="just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4. Упражнение: «Коробка воспоминаний».</a:t>
            </a:r>
          </a:p>
          <a:p>
            <a:pPr algn="just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Заключительная часть «Пожелания на Новый год».</a:t>
            </a:r>
          </a:p>
          <a:p>
            <a:pPr algn="just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изображение ёлки на ватмане, бумага и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канандаши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на каждого участника, бланк с вопросами для внутреннего ребёнка, а также карточки для упражнения «Коробка воспоминаний», коробка воспоминаний, колода МАК для внутреннего ребёнка, карточки с изображением детей, бумажные новогодние шары.</a:t>
            </a:r>
          </a:p>
          <a:p>
            <a:pPr algn="just">
              <a:buNone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   Участники: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педагоги всех возрастных групп.</a:t>
            </a:r>
          </a:p>
          <a:p>
            <a:pPr algn="just">
              <a:buNone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   Время: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1 час.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Вступительное слово 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«Мой внутренний ребенок»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8991600" cy="578645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Педагог-психолог: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Здравствуйте, дорогие коллеги! На Новый год мы готовим утренники для детей и их родителей и в суматохе забываем о собственном ощущении чуда, о личном предчувствии волшебства. То есть мы забываем о своем внутреннем ребенке.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Сегодня я приглашаю вас исправить эту несправедливость. Мы проведем несколько упражнений. Они позволят нам вспомнить особое ощущение непосредственности, которое было свойственно тем детям, кем мы когда-то были сами. Ведь, несмотря на то что мы давно выросли, это ощущение по-прежнему помогает нам держаться на плаву, быть творческими и живыми. Начнем? Если вы готовы, то предлагаю начать со знакомства с этой частью себя.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876800" y="6172200"/>
          <a:ext cx="4075113" cy="685800"/>
        </p:xfrm>
        <a:graphic>
          <a:graphicData uri="http://schemas.openxmlformats.org/presentationml/2006/ole">
            <p:oleObj spid="_x0000_s1027" name="Объект упаковщика для оболочки" showAsIcon="1" r:id="rId3" imgW="407484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08111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Упражнение: «Погружение в детство». 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214422"/>
            <a:ext cx="9277384" cy="5643578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Педагог-психолог: Сейчас я предлагаю вам взять ручку или карандаш в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неведущую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руку, то есть правшам – в левую, а левшам – в правую. Нарисуйте этой рукой на листе занятие или игру, которую вы очень любили в детстве. Мы задействуем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неведующую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руку, чтобы помочь вам отключиться от своей «взрослой» части, которая нас контролирует, и погрузиться в детские воспоминания.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Педагоги рисуют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неведущей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рукой занятия и игры. Педагог-психолог следит, чтобы они не помогали себе ведущей рукой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Педагог-психолог: Поделитесь, пожалуйста, вашими ощущениями. Педагоги обсуждают эмоции во время рисования. Педагог-психолог просит их подробнее рассказать о любимых в детстве играх.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276475" y="4857760"/>
          <a:ext cx="6867525" cy="504825"/>
        </p:xfrm>
        <a:graphic>
          <a:graphicData uri="http://schemas.openxmlformats.org/presentationml/2006/ole">
            <p:oleObj spid="_x0000_s3074" name="Объект упаковщика для оболочки" showAsIcon="1" r:id="rId3" imgW="917136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Упражнение «Знакомство с внутренним ребенком».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8991600" cy="5500726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Педагог-психолог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раздает педагогам карточки с изображениями детей. Перед вами набор карточек. Они – зрительный стимул для вашей фантазии и памяти. Выберите ту из них, которая чем-то похожа на вашего внутреннего ребенка. Возможно, она будет связана с каким-то событием из вашего детства. Или она создает ощущение, что с героем картинки вы чем-то похожи. Поделитесь, почему именно эта картинка вам близка?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 выбирают по одной карточке. Каждый обосновывает свой выбор, например: «Я всегда очень ждала подарков, как эта девочка»; «Я мечтала о таком воздушном змее».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8991600" cy="65722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Педагог-психолог: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Теперь я задам вам несколько вопросов. Картинка, которую вы выбрали, поможет вам ответить на них. Подумайте и запишите ответы на эти вопросы.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Педагог-психолог раздает педагогам бланки с вопросами о внутреннем ребенке и просит заполнить их. Пока педагоги размышляют, он зачитывает вопросы из бланка вслух. По желанию педагоги озвучивают свои ответы.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Упражнение: «</a:t>
            </a:r>
            <a:r>
              <a:rPr lang="ru-RU" sz="31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Монстрики-страшилк</a:t>
            </a:r>
            <a:r>
              <a:rPr lang="ru-RU" sz="3100" b="1" dirty="0" err="1" smtClean="0">
                <a:solidFill>
                  <a:srgbClr val="0070C0"/>
                </a:solidFill>
              </a:rPr>
              <a:t>и</a:t>
            </a:r>
            <a:r>
              <a:rPr lang="ru-RU" sz="3100" b="1" dirty="0" smtClean="0">
                <a:solidFill>
                  <a:srgbClr val="0070C0"/>
                </a:solidFill>
              </a:rPr>
              <a:t>» 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071546"/>
            <a:ext cx="9205946" cy="5786454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Педагог-психолог: Внутренний ребенок – это часть нашей личности, которая хранит в себе все воспоминания, чувства, потребности, реакции, отношение к себе и к другим, модели поведения, которые сохранились у нас из детства. Теперь, когда мы соприкоснулись со своей детской частью, давайте отнесемся к ней бережно, позаботимся о ней как взрослые.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И в детстве, и потом каждый из нас чего-то боялся, за что-то себя ругал. Сейчас с нашими страхами и тревогами нам помогает справляться сила воли или рациональность. Однако наша детская часть беззащитна перед ними.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Подумайте над тем, какие ваши тревоги и опасения связаны с началом нового года? Возможно, они будут звучать, как «У меня ни за что не получится наладить свой режим», или «Вряд ли я смогу съездить в отпуск в новом году», или как-то еще. А теперь давайте выполним упражнение. Представьте себе некое существо, которое навязывает вам эти страхи, – пусть это будет чудовище,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монстрик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Возьмите лист бумаги и карандаши, схематично нарисуйте его.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285728"/>
            <a:ext cx="9205946" cy="6572272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 рисуют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монстриков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педагог-психолог засекает время – около трех минут. При необходимости он помогает педагогам, подсказывает: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монстрикам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можно нарисовать рога, перепончатые крылья, мощный хвост.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Педагог-психолог: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Посмотрите на своего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монстрика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 подумайте, действительно ли он так страшен? Как вы считаете, с какой целью он вас пугает? А теперь попробуйте довести изображение до абсурда! Добавьте смешных или несуразных деталей, замаскируйте устрашающие части рисунка.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Педагоги отвечают на вопросы по желанию. Затем педагог-психолог демонстрирует им примеры добрых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монстриков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Педагоги делают своих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монстриков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добрыми, смешными).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00628" y="4286256"/>
          <a:ext cx="3757613" cy="685800"/>
        </p:xfrm>
        <a:graphic>
          <a:graphicData uri="http://schemas.openxmlformats.org/presentationml/2006/ole">
            <p:oleObj spid="_x0000_s4098" name="Объект упаковщика для оболочки" showAsIcon="1" r:id="rId3" imgW="3757320" imgH="685800" progId="Package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171</TotalTime>
  <Words>283</Words>
  <PresentationFormat>Экран (4:3)</PresentationFormat>
  <Paragraphs>49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Трек</vt:lpstr>
      <vt:lpstr>Объект упаковщика для оболочки</vt:lpstr>
      <vt:lpstr>Пакет</vt:lpstr>
      <vt:lpstr>Практическое занятие для педагогов всех возрастных групп на тему: «путешествие к доброму санта».  (для внутреннего ребёнка)</vt:lpstr>
      <vt:lpstr>Слайд 2</vt:lpstr>
      <vt:lpstr>План:</vt:lpstr>
      <vt:lpstr>Вступительное слово  «Мой внутренний ребенок»  </vt:lpstr>
      <vt:lpstr>Упражнение: «Погружение в детство». </vt:lpstr>
      <vt:lpstr>Упражнение «Знакомство с внутренним ребенком». </vt:lpstr>
      <vt:lpstr>Слайд 7</vt:lpstr>
      <vt:lpstr>Упражнение: «Монстрики-страшилки» . </vt:lpstr>
      <vt:lpstr>Слайд 9</vt:lpstr>
      <vt:lpstr>Слайд 10</vt:lpstr>
      <vt:lpstr>Упражнение: «Коробка воспоминаний».  </vt:lpstr>
      <vt:lpstr>Заключительная часть  «Пожелания на Новый год» </vt:lpstr>
      <vt:lpstr>ЧАЕПИТИЕ. «Пожелания от санты».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Практическое занятие для педагогов всех возрастных групп на тему: «путешествие к доброму санта».</dc:title>
  <dc:creator>Хозяйка</dc:creator>
  <cp:lastModifiedBy>Хозяйка</cp:lastModifiedBy>
  <cp:revision>24</cp:revision>
  <dcterms:created xsi:type="dcterms:W3CDTF">2022-10-31T03:44:45Z</dcterms:created>
  <dcterms:modified xsi:type="dcterms:W3CDTF">2022-12-14T01:49:31Z</dcterms:modified>
</cp:coreProperties>
</file>