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78" r:id="rId2"/>
    <p:sldId id="280" r:id="rId3"/>
    <p:sldId id="268" r:id="rId4"/>
    <p:sldId id="270" r:id="rId5"/>
    <p:sldId id="271" r:id="rId6"/>
    <p:sldId id="273" r:id="rId7"/>
    <p:sldId id="275" r:id="rId8"/>
    <p:sldId id="261" r:id="rId9"/>
    <p:sldId id="266" r:id="rId10"/>
    <p:sldId id="265" r:id="rId11"/>
    <p:sldId id="264" r:id="rId12"/>
    <p:sldId id="267" r:id="rId13"/>
    <p:sldId id="263" r:id="rId14"/>
    <p:sldId id="279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7795541-622F-4A84-A776-1BC77D3E154F}">
          <p14:sldIdLst>
            <p14:sldId id="278"/>
            <p14:sldId id="280"/>
            <p14:sldId id="268"/>
            <p14:sldId id="270"/>
            <p14:sldId id="271"/>
            <p14:sldId id="273"/>
            <p14:sldId id="275"/>
            <p14:sldId id="261"/>
            <p14:sldId id="266"/>
            <p14:sldId id="265"/>
            <p14:sldId id="264"/>
            <p14:sldId id="267"/>
            <p14:sldId id="263"/>
            <p14:sldId id="279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108" d="100"/>
          <a:sy n="108" d="100"/>
        </p:scale>
        <p:origin x="171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wheel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ondon-life.ru/prazdniki-velikobritanii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8" y="-99392"/>
            <a:ext cx="9144000" cy="7200800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altLang="ru-RU" sz="2400" b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altLang="ru-RU" sz="2400" b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Республика Хакасия</a:t>
            </a:r>
            <a:br>
              <a:rPr lang="ru-RU" altLang="ru-RU" sz="2400" b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</a:rPr>
              <a:t>«</a:t>
            </a:r>
            <a:r>
              <a:rPr lang="ru-RU" altLang="ru-RU" sz="2400" b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Абаканский строительный техникум</a:t>
            </a:r>
            <a:r>
              <a:rPr lang="ru-RU" sz="2400" dirty="0">
                <a:solidFill>
                  <a:schemeClr val="tx1"/>
                </a:solidFill>
              </a:rPr>
              <a:t>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altLang="ru-RU" sz="27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Английский язык</a:t>
            </a:r>
            <a:br>
              <a:rPr lang="ru-RU" altLang="ru-RU" sz="2700" b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«Вкусные истории. </a:t>
            </a:r>
            <a:r>
              <a:rPr lang="ru-RU" altLang="ru-RU" sz="27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Сделано в Великобритании. Английская кухня»</a:t>
            </a:r>
            <a:br>
              <a:rPr lang="ru-RU" altLang="ru-RU" sz="2700" b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5942852"/>
      </p:ext>
    </p:extLst>
  </p:cSld>
  <p:clrMapOvr>
    <a:masterClrMapping/>
  </p:clrMapOvr>
  <p:transition spd="slow"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/>
              <a:t>Второй завтрак, или ланч, подают в половине второго. Он включает мясные блюда: бекон, небольшие сосиски с тостами, почки, обжаренные на гриле, бифштексы и ростбифы, к которым подают различные соусы (чаще всего томатный) и маринады, а также овощи или картофель на гарнир</a:t>
            </a:r>
            <a:r>
              <a:rPr lang="ru-RU" sz="3200" dirty="0">
                <a:solidFill>
                  <a:srgbClr val="C00000"/>
                </a:solidFill>
              </a:rPr>
              <a:t>. </a:t>
            </a:r>
          </a:p>
        </p:txBody>
      </p:sp>
      <p:pic>
        <p:nvPicPr>
          <p:cNvPr id="6146" name="Picture 2" descr="C:\Users\Учитель\Desktop\англкух\Plates-of-food-rich-in-pr-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4405343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5328592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200" dirty="0"/>
              <a:t>Чай англичане пьют до семи раз в день, особенно строго соблюдают они традицию знаменитого чаепития в пять часов вечера («</a:t>
            </a:r>
            <a:r>
              <a:rPr lang="ru-RU" sz="3200" dirty="0" err="1"/>
              <a:t>файв</a:t>
            </a:r>
            <a:r>
              <a:rPr lang="ru-RU" sz="3200" dirty="0"/>
              <a:t> </a:t>
            </a:r>
            <a:r>
              <a:rPr lang="ru-RU" sz="3200" dirty="0" err="1"/>
              <a:t>о'клок</a:t>
            </a:r>
            <a:r>
              <a:rPr lang="ru-RU" sz="3200" dirty="0"/>
              <a:t>»). Обычно пьют сладкий чай, хотя, к примеру, английский писатель </a:t>
            </a:r>
            <a:r>
              <a:rPr lang="ru-RU" sz="3200" dirty="0" err="1"/>
              <a:t>Олдос</a:t>
            </a:r>
            <a:r>
              <a:rPr lang="ru-RU" sz="3200" dirty="0"/>
              <a:t> Хаксли, автор знаменитого «Дивного нового мира», говорил, что чай должен быть горьким на вкус, а сахар или молоко убивают его подлинный аромат. </a:t>
            </a:r>
          </a:p>
        </p:txBody>
      </p:sp>
      <p:pic>
        <p:nvPicPr>
          <p:cNvPr id="8194" name="Picture 2" descr="C:\Users\Учитель\Desktop\англкух\5869916419_6a9400df18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725143"/>
            <a:ext cx="5256584" cy="21669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sz="3600" dirty="0"/>
              <a:t>К чаю, как правило, подают пирожные, сандвичи, салаты, холодное мясо. Горячие блюда в пять часов - лишь в исключительных случаях.</a:t>
            </a:r>
            <a:r>
              <a:rPr lang="ru-RU" dirty="0"/>
              <a:t> </a:t>
            </a:r>
          </a:p>
        </p:txBody>
      </p:sp>
      <p:pic>
        <p:nvPicPr>
          <p:cNvPr id="9218" name="Picture 2" descr="C:\Users\Учитель\Desktop\англкух\afternoon-tea-high-t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29000"/>
            <a:ext cx="4023776" cy="2940120"/>
          </a:xfrm>
          <a:prstGeom prst="rect">
            <a:avLst/>
          </a:prstGeom>
          <a:noFill/>
        </p:spPr>
      </p:pic>
      <p:pic>
        <p:nvPicPr>
          <p:cNvPr id="9219" name="Picture 3" descr="C:\Users\Учитель\Desktop\англкух\metro_light_club_sandwich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996952"/>
            <a:ext cx="3707904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8640"/>
            <a:ext cx="8643998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/>
              <a:t>К обеду, который приходится в Англии на 19-20 часов, подают закуски, супы, мясо, десерты. Из первых блюд англичане предпочитают супы-пюре, бульоны, к ним отдельно подают вареные кусочки мяса, яйца, лапшу, свежие овощи и т. д. Хлеба в Англии едят очень мало, не больше двухсот граммов в день.</a:t>
            </a:r>
            <a:r>
              <a:rPr lang="ru-RU" sz="3200" dirty="0">
                <a:solidFill>
                  <a:srgbClr val="C00000"/>
                </a:solidFill>
              </a:rPr>
              <a:t> </a:t>
            </a:r>
          </a:p>
        </p:txBody>
      </p:sp>
      <p:pic>
        <p:nvPicPr>
          <p:cNvPr id="10242" name="Picture 2" descr="C:\Users\Учитель\Desktop\англкух\ko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38207">
            <a:off x="5935475" y="4099237"/>
            <a:ext cx="2834204" cy="2286258"/>
          </a:xfrm>
          <a:prstGeom prst="rect">
            <a:avLst/>
          </a:prstGeom>
          <a:noFill/>
        </p:spPr>
      </p:pic>
      <p:pic>
        <p:nvPicPr>
          <p:cNvPr id="10243" name="Picture 3" descr="C:\Users\Учитель\Desktop\англкух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73889">
            <a:off x="844108" y="4107427"/>
            <a:ext cx="3579372" cy="2567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400" i="1" dirty="0"/>
              <a:t>«Нет любви более искренней, чем любовь к еде»</a:t>
            </a:r>
          </a:p>
          <a:p>
            <a:pPr marL="137160" indent="0" algn="r">
              <a:buNone/>
            </a:pPr>
            <a:r>
              <a:rPr lang="ru-RU" sz="3600" dirty="0"/>
              <a:t>Бернард Шоу</a:t>
            </a:r>
          </a:p>
        </p:txBody>
      </p:sp>
    </p:spTree>
    <p:extLst>
      <p:ext uri="{BB962C8B-B14F-4D97-AF65-F5344CB8AC3E}">
        <p14:creationId xmlns:p14="http://schemas.microsoft.com/office/powerpoint/2010/main" val="1961983502"/>
      </p:ext>
    </p:extLst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en-US" sz="5400" b="0" dirty="0">
                <a:solidFill>
                  <a:schemeClr val="tx1"/>
                </a:solidFill>
              </a:rPr>
              <a:t>Thank you for your attention</a:t>
            </a:r>
            <a:r>
              <a:rPr lang="ru-RU" sz="5400" b="0" dirty="0">
                <a:solidFill>
                  <a:schemeClr val="tx1"/>
                </a:solidFill>
              </a:rPr>
              <a:t>!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21506" name="Picture 2" descr="http://mundo.pro/sites/default/files/location/photos/england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6840760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6347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Британская пища более разнообразна, чем может показаться на первый взгляд.  Она может похвастаться аппетитным разнообразием блюд и соединила воедино достоинства  кулинарных традиций всего мира.</a:t>
            </a:r>
          </a:p>
          <a:p>
            <a:r>
              <a:rPr lang="ru-RU" sz="2800" dirty="0"/>
              <a:t>     И так, давайте более подробно познакомимся с национальными особенностями.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4123" y="35519"/>
            <a:ext cx="1933980" cy="250025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3455">
            <a:off x="6462135" y="408233"/>
            <a:ext cx="2100127" cy="141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825">
            <a:off x="4265387" y="3067589"/>
            <a:ext cx="2329287" cy="191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1322">
            <a:off x="6700151" y="4235090"/>
            <a:ext cx="2097604" cy="200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925953"/>
      </p:ext>
    </p:extLst>
  </p:cSld>
  <p:clrMapOvr>
    <a:masterClrMapping/>
  </p:clrMapOvr>
  <p:transition spd="slow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dirty="0"/>
              <a:t>Англичане как люди прагматичные, очень тщательно подходят к выбору ингредиентов, когда готовят пищу. Всё обязательно должно быть качественным. </a:t>
            </a:r>
          </a:p>
        </p:txBody>
      </p:sp>
      <p:pic>
        <p:nvPicPr>
          <p:cNvPr id="4" name="Рисунок 3" descr="&amp;bcy;&amp;rcy;&amp;icy;&amp;tcy;&amp;acy;&amp;ncy;&amp;scy;&amp;kcy;&amp;acy;&amp;yacy; &amp;kcy;&amp;ucy;&amp;khcy;&amp;ncy;&amp;y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9062"/>
            <a:ext cx="5044908" cy="2448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Учитель\Desktop\англкух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0247">
            <a:off x="491102" y="2779510"/>
            <a:ext cx="4184524" cy="311308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/>
              <a:t>Традиционными блюдами считаются рыба в различных ее видах, картофельные чипсы, желательно собственного приготовления, и запеканка.</a:t>
            </a:r>
          </a:p>
        </p:txBody>
      </p:sp>
      <p:pic>
        <p:nvPicPr>
          <p:cNvPr id="2051" name="Picture 3" descr="C:\Users\Учитель\Desktop\casserole_lanc_med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18157">
            <a:off x="5441909" y="2713105"/>
            <a:ext cx="3121794" cy="30717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309634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/>
              <a:t>Еще одно интересное блюдо —  йоркширский пудинг, который получил свое название благодаря графству Йоркшир, где он впервые появился. Кстати, если пудинг в высоту меньше четырех дюймов, то  его уже нельзя считать только йоркширским. </a:t>
            </a:r>
          </a:p>
        </p:txBody>
      </p:sp>
      <p:pic>
        <p:nvPicPr>
          <p:cNvPr id="1026" name="Picture 2" descr="C:\Users\Никита\Desktop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427" y="3284984"/>
            <a:ext cx="5366916" cy="344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dirty="0"/>
              <a:t>В Британии есть такое понятие «воскресный обед», в выходной к столу подают жареное мясо или пудинг</a:t>
            </a:r>
            <a:r>
              <a:rPr lang="ru-RU" sz="36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4098" name="Picture 2" descr="C:\Users\Учитель\Desktop\англкух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4944"/>
            <a:ext cx="3707904" cy="3712702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англкух\img16.jpg"/>
          <p:cNvPicPr>
            <a:picLocks noChangeAspect="1" noChangeArrowheads="1"/>
          </p:cNvPicPr>
          <p:nvPr/>
        </p:nvPicPr>
        <p:blipFill>
          <a:blip r:embed="rId3"/>
          <a:srcRect l="20439"/>
          <a:stretch>
            <a:fillRect/>
          </a:stretch>
        </p:blipFill>
        <p:spPr bwMode="auto">
          <a:xfrm>
            <a:off x="4427984" y="2276872"/>
            <a:ext cx="4431859" cy="43607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/>
              <a:t>Множество блюд в Англии принято есть только по </a:t>
            </a:r>
            <a:r>
              <a:rPr lang="ru-RU" sz="3200" dirty="0">
                <a:hlinkClick r:id="rId2"/>
              </a:rPr>
              <a:t>британским праздникам</a:t>
            </a:r>
            <a:r>
              <a:rPr lang="ru-RU" sz="3200" dirty="0"/>
              <a:t>. К примеру, на Рождество делают особый рождественский пудинг, в день Благодарения угощают индейкой, а вот на Пасху на столе англичанина можно увидеть так называемые крестовые булочки. </a:t>
            </a:r>
          </a:p>
        </p:txBody>
      </p:sp>
      <p:pic>
        <p:nvPicPr>
          <p:cNvPr id="4" name="Рисунок 3" descr="http://revelwallpapers.net/d/3270396F67614335344A374C7337656478357462743750677071794F6C773D3D/santa_claus_snowman_balls_christmas_decorations_yar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640871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229600" cy="273630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000" dirty="0"/>
              <a:t>Среди традиционных праздничных блюд можно назвать и английскую фаршированную индейку с овощным гарниром. </a:t>
            </a:r>
          </a:p>
        </p:txBody>
      </p:sp>
      <p:pic>
        <p:nvPicPr>
          <p:cNvPr id="12290" name="Picture 2" descr="C:\Users\Учитель\Desktop\англкух\kulinarnye recep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68606">
            <a:off x="1825447" y="3290689"/>
            <a:ext cx="4752528" cy="30088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176464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День англичанина начинается обычно с утреннего чая или апельсинового сока, который пьют еще в постели. На первый завтрак (7-8 часов) подают, как правило, жидкую овсяную кашу (</a:t>
            </a:r>
            <a:r>
              <a:rPr lang="ru-RU" dirty="0" err="1"/>
              <a:t>поридж</a:t>
            </a:r>
            <a:r>
              <a:rPr lang="ru-RU" dirty="0"/>
              <a:t>), яйца, бекон, рыбу; из рыбных блюд англичане предпочитают копченую сельдь (</a:t>
            </a:r>
            <a:r>
              <a:rPr lang="ru-RU" dirty="0" err="1"/>
              <a:t>кипперс</a:t>
            </a:r>
            <a:r>
              <a:rPr lang="ru-RU" dirty="0"/>
              <a:t>) или копченую треску, палтус. Часто можно увидеть на столе обжаренную сельдь (</a:t>
            </a:r>
            <a:r>
              <a:rPr lang="ru-RU" dirty="0" err="1"/>
              <a:t>блотерз</a:t>
            </a:r>
            <a:r>
              <a:rPr lang="ru-RU" dirty="0"/>
              <a:t>). </a:t>
            </a:r>
          </a:p>
        </p:txBody>
      </p:sp>
      <p:pic>
        <p:nvPicPr>
          <p:cNvPr id="5122" name="Picture 2" descr="C:\Users\Учитель\Desktop\англкух\didim-altinkum-breakf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143380"/>
            <a:ext cx="3693251" cy="2462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https://81.img.avito.st/1280x960/1883856081.jpg"/>
          <p:cNvPicPr>
            <a:picLocks noChangeAspect="1" noChangeArrowheads="1"/>
          </p:cNvPicPr>
          <p:nvPr/>
        </p:nvPicPr>
        <p:blipFill>
          <a:blip r:embed="rId3" cstate="print"/>
          <a:srcRect r="49944"/>
          <a:stretch>
            <a:fillRect/>
          </a:stretch>
        </p:blipFill>
        <p:spPr bwMode="auto">
          <a:xfrm>
            <a:off x="571472" y="4500570"/>
            <a:ext cx="1986140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 l="53210" t="8784"/>
          <a:stretch>
            <a:fillRect/>
          </a:stretch>
        </p:blipFill>
        <p:spPr>
          <a:xfrm>
            <a:off x="7429520" y="4000504"/>
            <a:ext cx="1319202" cy="2571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443</TotalTime>
  <Words>520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Государственное бюджетное профессиональное образовательное учреждение Республика Хакасия «Абаканский строительный техникум» Английский язык Тема: «Вкусные истории. Сделано в Великобритании. Английская кухня»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Кухня Англии</dc:title>
  <dc:creator>Мама</dc:creator>
  <cp:lastModifiedBy>alexandr timofeev</cp:lastModifiedBy>
  <cp:revision>44</cp:revision>
  <dcterms:created xsi:type="dcterms:W3CDTF">2015-12-16T13:45:06Z</dcterms:created>
  <dcterms:modified xsi:type="dcterms:W3CDTF">2024-01-06T06:20:15Z</dcterms:modified>
</cp:coreProperties>
</file>