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9"/>
  </p:notesMasterIdLst>
  <p:sldIdLst>
    <p:sldId id="264" r:id="rId2"/>
    <p:sldId id="265" r:id="rId3"/>
    <p:sldId id="266" r:id="rId4"/>
    <p:sldId id="267" r:id="rId5"/>
    <p:sldId id="268" r:id="rId6"/>
    <p:sldId id="274" r:id="rId7"/>
    <p:sldId id="275" r:id="rId8"/>
  </p:sldIdLst>
  <p:sldSz cx="9144000" cy="6858000" type="screen4x3"/>
  <p:notesSz cx="6858000" cy="9144000"/>
  <p:embeddedFontLst>
    <p:embeddedFont>
      <p:font typeface="Impact" panose="020B0806030902050204" pitchFamily="34" charset="0"/>
      <p:regular r:id="rId10"/>
    </p:embeddedFont>
    <p:embeddedFont>
      <p:font typeface="Verdana" panose="020B0604030504040204" pitchFamily="34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827738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текст и объект" type="txAndObj">
  <p:cSld name="TEXT_AND_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jp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19" Type="http://schemas.openxmlformats.org/officeDocument/2006/relationships/image" Target="../media/image28.jp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2"/>
          <p:cNvSpPr txBox="1"/>
          <p:nvPr/>
        </p:nvSpPr>
        <p:spPr>
          <a:xfrm>
            <a:off x="470332" y="831273"/>
            <a:ext cx="8518525" cy="4128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4C21"/>
              </a:buClr>
              <a:buSzPts val="4400"/>
              <a:buFont typeface="Arial"/>
              <a:buNone/>
            </a:pPr>
            <a:r>
              <a:rPr lang="en-US" sz="6000" b="0" i="1" u="none" dirty="0" err="1">
                <a:solidFill>
                  <a:srgbClr val="0070C0"/>
                </a:solidFill>
                <a:sym typeface="Arial"/>
              </a:rPr>
              <a:t>Тема</a:t>
            </a:r>
            <a:r>
              <a:rPr lang="en-US" sz="6000" b="0" i="1" u="none" dirty="0">
                <a:solidFill>
                  <a:srgbClr val="0070C0"/>
                </a:solidFill>
                <a:sym typeface="Arial"/>
              </a:rPr>
              <a:t> </a:t>
            </a:r>
            <a:r>
              <a:rPr lang="en-US" sz="6000" b="0" i="1" u="none" dirty="0" err="1">
                <a:solidFill>
                  <a:srgbClr val="0070C0"/>
                </a:solidFill>
                <a:sym typeface="Arial"/>
              </a:rPr>
              <a:t>урока</a:t>
            </a:r>
            <a:r>
              <a:rPr lang="en-US" sz="6000" b="0" i="1" u="none" dirty="0">
                <a:solidFill>
                  <a:srgbClr val="0070C0"/>
                </a:solidFill>
                <a:sym typeface="Arial"/>
              </a:rPr>
              <a:t>:</a:t>
            </a:r>
            <a:endParaRPr lang="ru-RU" sz="6000" b="0" i="1" u="none" dirty="0">
              <a:solidFill>
                <a:srgbClr val="0070C0"/>
              </a:solidFill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4C21"/>
              </a:buClr>
              <a:buSzPts val="4400"/>
              <a:buFont typeface="Arial"/>
              <a:buNone/>
            </a:pPr>
            <a:r>
              <a:rPr lang="en-US" sz="6000" b="0" i="1" u="none" dirty="0">
                <a:solidFill>
                  <a:srgbClr val="FF0000"/>
                </a:solidFill>
                <a:sym typeface="Arial"/>
              </a:rPr>
              <a:t> </a:t>
            </a:r>
            <a:endParaRPr sz="2000" dirty="0">
              <a:solidFill>
                <a:srgbClr val="FF000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4C21"/>
              </a:buClr>
              <a:buSzPts val="4400"/>
              <a:buFont typeface="Arial"/>
              <a:buNone/>
            </a:pPr>
            <a:r>
              <a:rPr lang="en-US" sz="6000" b="1" i="1" u="none" dirty="0">
                <a:solidFill>
                  <a:srgbClr val="C00000"/>
                </a:solidFill>
                <a:sym typeface="Arial"/>
              </a:rPr>
              <a:t>«</a:t>
            </a:r>
            <a:r>
              <a:rPr lang="en-US" sz="6000" b="1" i="1" u="none" dirty="0" err="1">
                <a:solidFill>
                  <a:srgbClr val="C00000"/>
                </a:solidFill>
                <a:sym typeface="Arial"/>
              </a:rPr>
              <a:t>Правильные</a:t>
            </a:r>
            <a:r>
              <a:rPr lang="en-US" sz="6000" b="1" i="1" u="none" dirty="0">
                <a:solidFill>
                  <a:srgbClr val="C00000"/>
                </a:solidFill>
                <a:sym typeface="Arial"/>
              </a:rPr>
              <a:t> и </a:t>
            </a:r>
            <a:endParaRPr lang="ru-RU" sz="6000" b="1" i="1" u="none" dirty="0">
              <a:solidFill>
                <a:srgbClr val="C00000"/>
              </a:solidFill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4C21"/>
              </a:buClr>
              <a:buSzPts val="4400"/>
              <a:buFont typeface="Arial"/>
              <a:buNone/>
            </a:pPr>
            <a:r>
              <a:rPr lang="en-US" sz="6000" b="1" i="1" u="none" dirty="0" err="1">
                <a:solidFill>
                  <a:srgbClr val="C00000"/>
                </a:solidFill>
                <a:sym typeface="Arial"/>
              </a:rPr>
              <a:t>неправильные</a:t>
            </a:r>
            <a:r>
              <a:rPr lang="en-US" sz="6000" b="1" i="1" u="none" dirty="0">
                <a:solidFill>
                  <a:srgbClr val="C00000"/>
                </a:solidFill>
                <a:sym typeface="Arial"/>
              </a:rPr>
              <a:t> </a:t>
            </a:r>
            <a:r>
              <a:rPr lang="en-US" sz="6000" b="1" i="1" u="none" dirty="0" err="1">
                <a:solidFill>
                  <a:srgbClr val="C00000"/>
                </a:solidFill>
                <a:sym typeface="Arial"/>
              </a:rPr>
              <a:t>дроби</a:t>
            </a:r>
            <a:r>
              <a:rPr lang="en-US" sz="6000" b="1" i="1" u="none" dirty="0">
                <a:solidFill>
                  <a:srgbClr val="C00000"/>
                </a:solidFill>
                <a:sym typeface="Arial"/>
              </a:rPr>
              <a:t>»</a:t>
            </a:r>
            <a:endParaRPr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5" name="Google Shape;355;p23"/>
          <p:cNvGrpSpPr/>
          <p:nvPr/>
        </p:nvGrpSpPr>
        <p:grpSpPr>
          <a:xfrm>
            <a:off x="203200" y="1338262"/>
            <a:ext cx="8640762" cy="4262437"/>
            <a:chOff x="-165" y="900"/>
            <a:chExt cx="2877" cy="2685"/>
          </a:xfrm>
        </p:grpSpPr>
        <p:cxnSp>
          <p:nvCxnSpPr>
            <p:cNvPr id="356" name="Google Shape;356;p23"/>
            <p:cNvCxnSpPr/>
            <p:nvPr/>
          </p:nvCxnSpPr>
          <p:spPr>
            <a:xfrm rot="5400000" flipH="1">
              <a:off x="1705" y="988"/>
              <a:ext cx="144" cy="1007"/>
            </a:xfrm>
            <a:prstGeom prst="bentConnector3">
              <a:avLst>
                <a:gd name="adj1" fmla="val 50000"/>
              </a:avLst>
            </a:prstGeom>
            <a:solidFill>
              <a:srgbClr val="FFFFFF"/>
            </a:solidFill>
            <a:ln w="28575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357" name="Google Shape;357;p23"/>
            <p:cNvCxnSpPr/>
            <p:nvPr/>
          </p:nvCxnSpPr>
          <p:spPr>
            <a:xfrm rot="-5400000">
              <a:off x="1202" y="1491"/>
              <a:ext cx="144" cy="1"/>
            </a:xfrm>
            <a:prstGeom prst="straightConnector1">
              <a:avLst/>
            </a:prstGeom>
            <a:solidFill>
              <a:srgbClr val="FFFFFF"/>
            </a:solidFill>
            <a:ln w="28575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358" name="Google Shape;358;p23"/>
            <p:cNvCxnSpPr/>
            <p:nvPr/>
          </p:nvCxnSpPr>
          <p:spPr>
            <a:xfrm rot="-5400000">
              <a:off x="698" y="988"/>
              <a:ext cx="144" cy="1007"/>
            </a:xfrm>
            <a:prstGeom prst="bentConnector3">
              <a:avLst>
                <a:gd name="adj1" fmla="val 50000"/>
              </a:avLst>
            </a:prstGeom>
            <a:solidFill>
              <a:srgbClr val="FFFFFF"/>
            </a:solidFill>
            <a:ln w="28575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sp>
          <p:nvSpPr>
            <p:cNvPr id="359" name="Google Shape;359;p23"/>
            <p:cNvSpPr/>
            <p:nvPr/>
          </p:nvSpPr>
          <p:spPr>
            <a:xfrm>
              <a:off x="749" y="900"/>
              <a:ext cx="1049" cy="520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300" tIns="3150" rIns="6300" bIns="31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699"/>
                </a:buClr>
                <a:buSzPts val="2400"/>
                <a:buFont typeface="Verdana"/>
                <a:buNone/>
              </a:pPr>
              <a:r>
                <a:rPr lang="en-US" sz="2400" b="1" i="0" u="none">
                  <a:solidFill>
                    <a:srgbClr val="006699"/>
                  </a:solidFill>
                  <a:latin typeface="Verdana"/>
                  <a:ea typeface="Verdana"/>
                  <a:cs typeface="Verdana"/>
                  <a:sym typeface="Verdana"/>
                </a:rPr>
                <a:t>ОБЫКНОВЕННЫЕ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699"/>
                </a:buClr>
                <a:buSzPts val="2400"/>
                <a:buFont typeface="Verdana"/>
                <a:buNone/>
              </a:pPr>
              <a:r>
                <a:rPr lang="en-US" sz="2400" b="1" i="0" u="none">
                  <a:solidFill>
                    <a:srgbClr val="006699"/>
                  </a:solidFill>
                  <a:latin typeface="Verdana"/>
                  <a:ea typeface="Verdana"/>
                  <a:cs typeface="Verdana"/>
                  <a:sym typeface="Verdana"/>
                </a:rPr>
                <a:t>ДРОБИ</a:t>
              </a:r>
              <a:endParaRPr/>
            </a:p>
          </p:txBody>
        </p:sp>
        <p:sp>
          <p:nvSpPr>
            <p:cNvPr id="360" name="Google Shape;360;p23"/>
            <p:cNvSpPr/>
            <p:nvPr/>
          </p:nvSpPr>
          <p:spPr>
            <a:xfrm>
              <a:off x="-165" y="1564"/>
              <a:ext cx="863" cy="967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300" tIns="3150" rIns="6300" bIns="31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Verdana"/>
                <a:buNone/>
              </a:pPr>
              <a:r>
                <a:rPr lang="en-US" sz="2400" b="1" i="0" u="none" dirty="0" err="1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Числитель</a:t>
              </a:r>
              <a:endParaRPr dirty="0"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Verdana"/>
                <a:buNone/>
              </a:pPr>
              <a:r>
                <a:rPr lang="en-US" sz="2400" b="1" i="0" u="none" dirty="0" err="1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меньше</a:t>
              </a:r>
              <a:endParaRPr dirty="0"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Verdana"/>
                <a:buNone/>
              </a:pPr>
              <a:r>
                <a:rPr lang="en-US" sz="2400" b="1" i="0" u="none" dirty="0" err="1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знаменателя</a:t>
              </a:r>
              <a:endParaRPr dirty="0"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361" name="Google Shape;361;p23"/>
            <p:cNvSpPr/>
            <p:nvPr/>
          </p:nvSpPr>
          <p:spPr>
            <a:xfrm>
              <a:off x="842" y="1564"/>
              <a:ext cx="863" cy="967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300" tIns="3150" rIns="6300" bIns="31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Verdana"/>
                <a:buNone/>
              </a:pPr>
              <a:r>
                <a:rPr lang="en-US" sz="2400" b="1" i="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Числитель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Verdana"/>
                <a:buNone/>
              </a:pPr>
              <a:r>
                <a:rPr lang="en-US" sz="2400" b="1" i="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больше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Verdana"/>
                <a:buNone/>
              </a:pPr>
              <a:r>
                <a:rPr lang="en-US" sz="2400" b="1" i="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знаменателя</a:t>
              </a:r>
              <a:endParaRPr/>
            </a:p>
          </p:txBody>
        </p:sp>
        <p:sp>
          <p:nvSpPr>
            <p:cNvPr id="362" name="Google Shape;362;p23"/>
            <p:cNvSpPr/>
            <p:nvPr/>
          </p:nvSpPr>
          <p:spPr>
            <a:xfrm>
              <a:off x="1849" y="1564"/>
              <a:ext cx="863" cy="967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300" tIns="3150" rIns="6300" bIns="31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Verdana"/>
                <a:buNone/>
              </a:pPr>
              <a:r>
                <a:rPr lang="en-US" sz="2400" b="1" i="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Числитель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Verdana"/>
                <a:buNone/>
              </a:pPr>
              <a:r>
                <a:rPr lang="en-US" sz="2400" b="1" i="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равен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Verdana"/>
                <a:buNone/>
              </a:pPr>
              <a:r>
                <a:rPr lang="en-US" sz="2400" b="1" i="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знаменателю</a:t>
              </a:r>
              <a:endParaRPr/>
            </a:p>
          </p:txBody>
        </p:sp>
        <p:pic>
          <p:nvPicPr>
            <p:cNvPr id="363" name="Google Shape;363;p2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142" y="2678"/>
              <a:ext cx="195" cy="90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64" name="Google Shape;364;p23"/>
          <p:cNvPicPr preferRelativeResize="0">
            <a:picLocks noGrp="1"/>
          </p:cNvPicPr>
          <p:nvPr>
            <p:ph type="body" idx="4294967295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827087" y="4114800"/>
            <a:ext cx="576262" cy="153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23"/>
          <p:cNvPicPr preferRelativeResize="0">
            <a:picLocks noGrp="1"/>
          </p:cNvPicPr>
          <p:nvPr>
            <p:ph type="body" idx="4294967295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1403350" y="4189412"/>
            <a:ext cx="503237" cy="1389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23"/>
          <p:cNvPicPr preferRelativeResize="0">
            <a:picLocks noGrp="1"/>
          </p:cNvPicPr>
          <p:nvPr>
            <p:ph type="body" idx="4294967295"/>
          </p:nvPr>
        </p:nvPicPr>
        <p:blipFill rotWithShape="1">
          <a:blip r:embed="rId6">
            <a:alphaModFix/>
          </a:blip>
          <a:srcRect/>
          <a:stretch/>
        </p:blipFill>
        <p:spPr>
          <a:xfrm>
            <a:off x="1908175" y="4189412"/>
            <a:ext cx="742950" cy="1389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32137" y="4005262"/>
            <a:ext cx="935037" cy="165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2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995737" y="4005262"/>
            <a:ext cx="936625" cy="165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2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787900" y="4005262"/>
            <a:ext cx="647700" cy="16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2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300787" y="4005262"/>
            <a:ext cx="647700" cy="165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23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740650" y="4005262"/>
            <a:ext cx="863600" cy="165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23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019925" y="4005262"/>
            <a:ext cx="790575" cy="1655762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23"/>
          <p:cNvSpPr/>
          <p:nvPr/>
        </p:nvSpPr>
        <p:spPr>
          <a:xfrm rot="-5400000">
            <a:off x="1295400" y="4471987"/>
            <a:ext cx="285750" cy="23749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23"/>
          <p:cNvSpPr/>
          <p:nvPr/>
        </p:nvSpPr>
        <p:spPr>
          <a:xfrm rot="-5400000">
            <a:off x="5652293" y="2924968"/>
            <a:ext cx="431800" cy="5472112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23"/>
          <p:cNvSpPr txBox="1"/>
          <p:nvPr/>
        </p:nvSpPr>
        <p:spPr>
          <a:xfrm>
            <a:off x="2032000" y="2468562"/>
            <a:ext cx="184150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0" name="Google Shape;380;p24"/>
          <p:cNvGrpSpPr/>
          <p:nvPr/>
        </p:nvGrpSpPr>
        <p:grpSpPr>
          <a:xfrm>
            <a:off x="539750" y="188912"/>
            <a:ext cx="1511300" cy="1800225"/>
            <a:chOff x="340" y="119"/>
            <a:chExt cx="952" cy="1134"/>
          </a:xfrm>
        </p:grpSpPr>
        <p:sp>
          <p:nvSpPr>
            <p:cNvPr id="381" name="Google Shape;381;p24"/>
            <p:cNvSpPr/>
            <p:nvPr/>
          </p:nvSpPr>
          <p:spPr>
            <a:xfrm>
              <a:off x="340" y="119"/>
              <a:ext cx="952" cy="1134"/>
            </a:xfrm>
            <a:prstGeom prst="roundRect">
              <a:avLst>
                <a:gd name="adj" fmla="val 16667"/>
              </a:avLst>
            </a:prstGeom>
            <a:solidFill>
              <a:srgbClr val="462A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24"/>
            <p:cNvSpPr txBox="1"/>
            <p:nvPr/>
          </p:nvSpPr>
          <p:spPr>
            <a:xfrm>
              <a:off x="612" y="255"/>
              <a:ext cx="362" cy="4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F004"/>
                </a:buClr>
                <a:buSzPts val="4400"/>
                <a:buFont typeface="Arial"/>
                <a:buNone/>
              </a:pPr>
              <a:r>
                <a:rPr lang="en-US" sz="4400" b="1" i="0" u="none">
                  <a:solidFill>
                    <a:srgbClr val="FCF004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  <p:sp>
          <p:nvSpPr>
            <p:cNvPr id="383" name="Google Shape;383;p24"/>
            <p:cNvSpPr txBox="1"/>
            <p:nvPr/>
          </p:nvSpPr>
          <p:spPr>
            <a:xfrm>
              <a:off x="612" y="618"/>
              <a:ext cx="362" cy="4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F004"/>
                </a:buClr>
                <a:buSzPts val="4400"/>
                <a:buFont typeface="Arial"/>
                <a:buNone/>
              </a:pPr>
              <a:r>
                <a:rPr lang="en-US" sz="4400" b="1" i="0" u="none">
                  <a:solidFill>
                    <a:srgbClr val="FCF004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/>
            </a:p>
          </p:txBody>
        </p:sp>
        <p:cxnSp>
          <p:nvCxnSpPr>
            <p:cNvPr id="384" name="Google Shape;384;p24"/>
            <p:cNvCxnSpPr/>
            <p:nvPr/>
          </p:nvCxnSpPr>
          <p:spPr>
            <a:xfrm>
              <a:off x="657" y="677"/>
              <a:ext cx="273" cy="0"/>
            </a:xfrm>
            <a:prstGeom prst="straightConnector1">
              <a:avLst/>
            </a:prstGeom>
            <a:noFill/>
            <a:ln w="57150" cap="flat" cmpd="sng">
              <a:solidFill>
                <a:srgbClr val="FFFF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sp>
        <p:nvSpPr>
          <p:cNvPr id="385" name="Google Shape;385;p24"/>
          <p:cNvSpPr/>
          <p:nvPr/>
        </p:nvSpPr>
        <p:spPr>
          <a:xfrm>
            <a:off x="2589212" y="188912"/>
            <a:ext cx="1979612" cy="468312"/>
          </a:xfrm>
          <a:prstGeom prst="roundRect">
            <a:avLst>
              <a:gd name="adj" fmla="val 16667"/>
            </a:avLst>
          </a:prstGeom>
          <a:solidFill>
            <a:srgbClr val="462A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числитель</a:t>
            </a:r>
            <a:endParaRPr/>
          </a:p>
        </p:txBody>
      </p:sp>
      <p:sp>
        <p:nvSpPr>
          <p:cNvPr id="386" name="Google Shape;386;p24"/>
          <p:cNvSpPr/>
          <p:nvPr/>
        </p:nvSpPr>
        <p:spPr>
          <a:xfrm>
            <a:off x="2586037" y="741362"/>
            <a:ext cx="2062162" cy="565150"/>
          </a:xfrm>
          <a:prstGeom prst="roundRect">
            <a:avLst>
              <a:gd name="adj" fmla="val 16667"/>
            </a:avLst>
          </a:prstGeom>
          <a:solidFill>
            <a:srgbClr val="462A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меньше</a:t>
            </a:r>
            <a:endParaRPr/>
          </a:p>
        </p:txBody>
      </p:sp>
      <p:sp>
        <p:nvSpPr>
          <p:cNvPr id="387" name="Google Shape;387;p24"/>
          <p:cNvSpPr/>
          <p:nvPr/>
        </p:nvSpPr>
        <p:spPr>
          <a:xfrm>
            <a:off x="2268537" y="1463675"/>
            <a:ext cx="2682875" cy="496887"/>
          </a:xfrm>
          <a:prstGeom prst="roundRect">
            <a:avLst>
              <a:gd name="adj" fmla="val 16667"/>
            </a:avLst>
          </a:prstGeom>
          <a:solidFill>
            <a:srgbClr val="462A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знаменателя</a:t>
            </a:r>
            <a:endParaRPr/>
          </a:p>
        </p:txBody>
      </p:sp>
      <p:sp>
        <p:nvSpPr>
          <p:cNvPr id="388" name="Google Shape;388;p24"/>
          <p:cNvSpPr/>
          <p:nvPr/>
        </p:nvSpPr>
        <p:spPr>
          <a:xfrm>
            <a:off x="2554287" y="2636837"/>
            <a:ext cx="2339975" cy="496887"/>
          </a:xfrm>
          <a:prstGeom prst="roundRect">
            <a:avLst>
              <a:gd name="adj" fmla="val 16667"/>
            </a:avLst>
          </a:prstGeom>
          <a:solidFill>
            <a:srgbClr val="462A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числитель</a:t>
            </a:r>
            <a:endParaRPr/>
          </a:p>
        </p:txBody>
      </p:sp>
      <p:sp>
        <p:nvSpPr>
          <p:cNvPr id="389" name="Google Shape;389;p24"/>
          <p:cNvSpPr/>
          <p:nvPr/>
        </p:nvSpPr>
        <p:spPr>
          <a:xfrm>
            <a:off x="2657475" y="3228975"/>
            <a:ext cx="2062162" cy="565150"/>
          </a:xfrm>
          <a:prstGeom prst="roundRect">
            <a:avLst>
              <a:gd name="adj" fmla="val 16667"/>
            </a:avLst>
          </a:prstGeom>
          <a:solidFill>
            <a:srgbClr val="462A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равен</a:t>
            </a:r>
            <a:endParaRPr/>
          </a:p>
        </p:txBody>
      </p:sp>
      <p:sp>
        <p:nvSpPr>
          <p:cNvPr id="390" name="Google Shape;390;p24"/>
          <p:cNvSpPr/>
          <p:nvPr/>
        </p:nvSpPr>
        <p:spPr>
          <a:xfrm>
            <a:off x="2554287" y="3852862"/>
            <a:ext cx="2339975" cy="496887"/>
          </a:xfrm>
          <a:prstGeom prst="roundRect">
            <a:avLst>
              <a:gd name="adj" fmla="val 16667"/>
            </a:avLst>
          </a:prstGeom>
          <a:solidFill>
            <a:srgbClr val="462A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знаменателю</a:t>
            </a:r>
            <a:endParaRPr/>
          </a:p>
        </p:txBody>
      </p:sp>
      <p:grpSp>
        <p:nvGrpSpPr>
          <p:cNvPr id="391" name="Google Shape;391;p24"/>
          <p:cNvGrpSpPr/>
          <p:nvPr/>
        </p:nvGrpSpPr>
        <p:grpSpPr>
          <a:xfrm>
            <a:off x="5508625" y="3573462"/>
            <a:ext cx="3522662" cy="1800225"/>
            <a:chOff x="3470" y="2251"/>
            <a:chExt cx="2219" cy="1134"/>
          </a:xfrm>
        </p:grpSpPr>
        <p:sp>
          <p:nvSpPr>
            <p:cNvPr id="392" name="Google Shape;392;p24"/>
            <p:cNvSpPr/>
            <p:nvPr/>
          </p:nvSpPr>
          <p:spPr>
            <a:xfrm>
              <a:off x="3470" y="2251"/>
              <a:ext cx="2219" cy="1134"/>
            </a:xfrm>
            <a:prstGeom prst="roundRect">
              <a:avLst>
                <a:gd name="adj" fmla="val 16667"/>
              </a:avLst>
            </a:prstGeom>
            <a:solidFill>
              <a:srgbClr val="462A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24"/>
            <p:cNvSpPr/>
            <p:nvPr/>
          </p:nvSpPr>
          <p:spPr>
            <a:xfrm>
              <a:off x="4150" y="2296"/>
              <a:ext cx="709" cy="318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l"/>
              <a:r>
                <a:rPr b="0" i="0">
                  <a:ln w="19050" cap="flat" cmpd="sng">
                    <a:solidFill>
                      <a:srgbClr val="462A00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  <a:gradFill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atin typeface="Impact"/>
                </a:rPr>
                <a:t>ДРОБЬ </a:t>
              </a:r>
            </a:p>
          </p:txBody>
        </p:sp>
        <p:sp>
          <p:nvSpPr>
            <p:cNvPr id="394" name="Google Shape;394;p24"/>
            <p:cNvSpPr/>
            <p:nvPr/>
          </p:nvSpPr>
          <p:spPr>
            <a:xfrm>
              <a:off x="3651" y="2840"/>
              <a:ext cx="1905" cy="318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l"/>
              <a:r>
                <a:rPr b="0" i="0">
                  <a:ln w="19050" cap="flat" cmpd="sng">
                    <a:solidFill>
                      <a:srgbClr val="462A00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  <a:gradFill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atin typeface="Impact"/>
                </a:rPr>
                <a:t>НЕПРАВИЛЬНАЯ </a:t>
              </a:r>
            </a:p>
          </p:txBody>
        </p:sp>
      </p:grpSp>
      <p:sp>
        <p:nvSpPr>
          <p:cNvPr id="395" name="Google Shape;395;p24"/>
          <p:cNvSpPr/>
          <p:nvPr/>
        </p:nvSpPr>
        <p:spPr>
          <a:xfrm>
            <a:off x="2522537" y="4868862"/>
            <a:ext cx="2573337" cy="496887"/>
          </a:xfrm>
          <a:prstGeom prst="roundRect">
            <a:avLst>
              <a:gd name="adj" fmla="val 16667"/>
            </a:avLst>
          </a:prstGeom>
          <a:solidFill>
            <a:srgbClr val="462A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числитель</a:t>
            </a:r>
            <a:endParaRPr/>
          </a:p>
        </p:txBody>
      </p:sp>
      <p:sp>
        <p:nvSpPr>
          <p:cNvPr id="396" name="Google Shape;396;p24"/>
          <p:cNvSpPr/>
          <p:nvPr/>
        </p:nvSpPr>
        <p:spPr>
          <a:xfrm>
            <a:off x="2779712" y="5400675"/>
            <a:ext cx="2062162" cy="565150"/>
          </a:xfrm>
          <a:prstGeom prst="roundRect">
            <a:avLst>
              <a:gd name="adj" fmla="val 16667"/>
            </a:avLst>
          </a:prstGeom>
          <a:solidFill>
            <a:srgbClr val="462A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больше</a:t>
            </a:r>
            <a:endParaRPr/>
          </a:p>
        </p:txBody>
      </p:sp>
      <p:sp>
        <p:nvSpPr>
          <p:cNvPr id="397" name="Google Shape;397;p24"/>
          <p:cNvSpPr/>
          <p:nvPr/>
        </p:nvSpPr>
        <p:spPr>
          <a:xfrm>
            <a:off x="2684462" y="6027737"/>
            <a:ext cx="2251075" cy="496887"/>
          </a:xfrm>
          <a:prstGeom prst="roundRect">
            <a:avLst>
              <a:gd name="adj" fmla="val 16667"/>
            </a:avLst>
          </a:prstGeom>
          <a:solidFill>
            <a:srgbClr val="462A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знаменателя</a:t>
            </a:r>
            <a:endParaRPr/>
          </a:p>
        </p:txBody>
      </p:sp>
      <p:grpSp>
        <p:nvGrpSpPr>
          <p:cNvPr id="398" name="Google Shape;398;p24"/>
          <p:cNvGrpSpPr/>
          <p:nvPr/>
        </p:nvGrpSpPr>
        <p:grpSpPr>
          <a:xfrm>
            <a:off x="684212" y="4868862"/>
            <a:ext cx="1511300" cy="1800225"/>
            <a:chOff x="431" y="3067"/>
            <a:chExt cx="952" cy="1134"/>
          </a:xfrm>
        </p:grpSpPr>
        <p:sp>
          <p:nvSpPr>
            <p:cNvPr id="399" name="Google Shape;399;p24"/>
            <p:cNvSpPr/>
            <p:nvPr/>
          </p:nvSpPr>
          <p:spPr>
            <a:xfrm>
              <a:off x="431" y="3067"/>
              <a:ext cx="952" cy="1134"/>
            </a:xfrm>
            <a:prstGeom prst="roundRect">
              <a:avLst>
                <a:gd name="adj" fmla="val 16667"/>
              </a:avLst>
            </a:prstGeom>
            <a:solidFill>
              <a:srgbClr val="462A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24"/>
            <p:cNvSpPr txBox="1"/>
            <p:nvPr/>
          </p:nvSpPr>
          <p:spPr>
            <a:xfrm>
              <a:off x="703" y="3203"/>
              <a:ext cx="362" cy="4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F004"/>
                </a:buClr>
                <a:buSzPts val="4400"/>
                <a:buFont typeface="Arial"/>
                <a:buNone/>
              </a:pPr>
              <a:r>
                <a:rPr lang="en-US" sz="4400" b="1" i="0" u="none">
                  <a:solidFill>
                    <a:srgbClr val="FCF004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  <a:endParaRPr/>
            </a:p>
          </p:txBody>
        </p:sp>
        <p:sp>
          <p:nvSpPr>
            <p:cNvPr id="401" name="Google Shape;401;p24"/>
            <p:cNvSpPr txBox="1"/>
            <p:nvPr/>
          </p:nvSpPr>
          <p:spPr>
            <a:xfrm>
              <a:off x="703" y="3566"/>
              <a:ext cx="362" cy="4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F004"/>
                </a:buClr>
                <a:buSzPts val="4400"/>
                <a:buFont typeface="Arial"/>
                <a:buNone/>
              </a:pPr>
              <a:r>
                <a:rPr lang="en-US" sz="4400" b="1" i="0" u="none">
                  <a:solidFill>
                    <a:srgbClr val="FCF004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/>
            </a:p>
          </p:txBody>
        </p:sp>
        <p:cxnSp>
          <p:nvCxnSpPr>
            <p:cNvPr id="402" name="Google Shape;402;p24"/>
            <p:cNvCxnSpPr/>
            <p:nvPr/>
          </p:nvCxnSpPr>
          <p:spPr>
            <a:xfrm>
              <a:off x="748" y="3625"/>
              <a:ext cx="273" cy="0"/>
            </a:xfrm>
            <a:prstGeom prst="straightConnector1">
              <a:avLst/>
            </a:prstGeom>
            <a:noFill/>
            <a:ln w="57150" cap="flat" cmpd="sng">
              <a:solidFill>
                <a:srgbClr val="FFFF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403" name="Google Shape;403;p24"/>
          <p:cNvGrpSpPr/>
          <p:nvPr/>
        </p:nvGrpSpPr>
        <p:grpSpPr>
          <a:xfrm>
            <a:off x="611187" y="2636837"/>
            <a:ext cx="1511300" cy="1800225"/>
            <a:chOff x="385" y="1661"/>
            <a:chExt cx="952" cy="1134"/>
          </a:xfrm>
        </p:grpSpPr>
        <p:sp>
          <p:nvSpPr>
            <p:cNvPr id="404" name="Google Shape;404;p24"/>
            <p:cNvSpPr/>
            <p:nvPr/>
          </p:nvSpPr>
          <p:spPr>
            <a:xfrm>
              <a:off x="385" y="1661"/>
              <a:ext cx="952" cy="1134"/>
            </a:xfrm>
            <a:prstGeom prst="roundRect">
              <a:avLst>
                <a:gd name="adj" fmla="val 16667"/>
              </a:avLst>
            </a:prstGeom>
            <a:solidFill>
              <a:srgbClr val="462A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24"/>
            <p:cNvSpPr txBox="1"/>
            <p:nvPr/>
          </p:nvSpPr>
          <p:spPr>
            <a:xfrm>
              <a:off x="657" y="1797"/>
              <a:ext cx="362" cy="4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F004"/>
                </a:buClr>
                <a:buSzPts val="4400"/>
                <a:buFont typeface="Arial"/>
                <a:buNone/>
              </a:pPr>
              <a:r>
                <a:rPr lang="en-US" sz="4400" b="1" i="0" u="none">
                  <a:solidFill>
                    <a:srgbClr val="FCF004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/>
            </a:p>
          </p:txBody>
        </p:sp>
        <p:sp>
          <p:nvSpPr>
            <p:cNvPr id="406" name="Google Shape;406;p24"/>
            <p:cNvSpPr txBox="1"/>
            <p:nvPr/>
          </p:nvSpPr>
          <p:spPr>
            <a:xfrm>
              <a:off x="657" y="2160"/>
              <a:ext cx="362" cy="4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F004"/>
                </a:buClr>
                <a:buSzPts val="4400"/>
                <a:buFont typeface="Arial"/>
                <a:buNone/>
              </a:pPr>
              <a:r>
                <a:rPr lang="en-US" sz="4400" b="1" i="0" u="none">
                  <a:solidFill>
                    <a:srgbClr val="FCF004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/>
            </a:p>
          </p:txBody>
        </p:sp>
        <p:cxnSp>
          <p:nvCxnSpPr>
            <p:cNvPr id="407" name="Google Shape;407;p24"/>
            <p:cNvCxnSpPr/>
            <p:nvPr/>
          </p:nvCxnSpPr>
          <p:spPr>
            <a:xfrm>
              <a:off x="702" y="2219"/>
              <a:ext cx="273" cy="0"/>
            </a:xfrm>
            <a:prstGeom prst="straightConnector1">
              <a:avLst/>
            </a:prstGeom>
            <a:noFill/>
            <a:ln w="57150" cap="flat" cmpd="sng">
              <a:solidFill>
                <a:srgbClr val="FFFF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408" name="Google Shape;408;p24"/>
          <p:cNvGrpSpPr/>
          <p:nvPr/>
        </p:nvGrpSpPr>
        <p:grpSpPr>
          <a:xfrm>
            <a:off x="5364162" y="115887"/>
            <a:ext cx="3600450" cy="1800225"/>
            <a:chOff x="3379" y="73"/>
            <a:chExt cx="2268" cy="1134"/>
          </a:xfrm>
        </p:grpSpPr>
        <p:sp>
          <p:nvSpPr>
            <p:cNvPr id="409" name="Google Shape;409;p24"/>
            <p:cNvSpPr/>
            <p:nvPr/>
          </p:nvSpPr>
          <p:spPr>
            <a:xfrm>
              <a:off x="3379" y="73"/>
              <a:ext cx="2268" cy="1134"/>
            </a:xfrm>
            <a:prstGeom prst="roundRect">
              <a:avLst>
                <a:gd name="adj" fmla="val 16667"/>
              </a:avLst>
            </a:prstGeom>
            <a:solidFill>
              <a:srgbClr val="462A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24"/>
            <p:cNvSpPr/>
            <p:nvPr/>
          </p:nvSpPr>
          <p:spPr>
            <a:xfrm>
              <a:off x="4196" y="165"/>
              <a:ext cx="709" cy="318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l"/>
              <a:r>
                <a:rPr b="0" i="0">
                  <a:ln w="19050" cap="flat" cmpd="sng">
                    <a:solidFill>
                      <a:srgbClr val="462A00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  <a:gradFill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atin typeface="Impact"/>
                </a:rPr>
                <a:t>ДРОБЬ </a:t>
              </a:r>
            </a:p>
          </p:txBody>
        </p:sp>
        <p:sp>
          <p:nvSpPr>
            <p:cNvPr id="411" name="Google Shape;411;p24"/>
            <p:cNvSpPr/>
            <p:nvPr/>
          </p:nvSpPr>
          <p:spPr>
            <a:xfrm>
              <a:off x="3651" y="709"/>
              <a:ext cx="1814" cy="318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l"/>
              <a:r>
                <a:rPr b="0" i="0">
                  <a:ln w="19050" cap="flat" cmpd="sng">
                    <a:solidFill>
                      <a:srgbClr val="462A00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  <a:gradFill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atin typeface="Impact"/>
                </a:rPr>
                <a:t>ПРАВИЛЬНАЯ </a:t>
              </a:r>
            </a:p>
          </p:txBody>
        </p:sp>
      </p:grpSp>
      <p:grpSp>
        <p:nvGrpSpPr>
          <p:cNvPr id="412" name="Google Shape;412;p24"/>
          <p:cNvGrpSpPr/>
          <p:nvPr/>
        </p:nvGrpSpPr>
        <p:grpSpPr>
          <a:xfrm>
            <a:off x="3378200" y="2486025"/>
            <a:ext cx="2078037" cy="4183062"/>
            <a:chOff x="2297" y="1566"/>
            <a:chExt cx="1309" cy="2635"/>
          </a:xfrm>
        </p:grpSpPr>
        <p:sp>
          <p:nvSpPr>
            <p:cNvPr id="413" name="Google Shape;413;p24"/>
            <p:cNvSpPr/>
            <p:nvPr/>
          </p:nvSpPr>
          <p:spPr>
            <a:xfrm>
              <a:off x="3379" y="1570"/>
              <a:ext cx="227" cy="2631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57150" cap="flat" cmpd="sng">
              <a:solidFill>
                <a:srgbClr val="FF99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414" name="Google Shape;414;p24"/>
            <p:cNvCxnSpPr/>
            <p:nvPr/>
          </p:nvCxnSpPr>
          <p:spPr>
            <a:xfrm rot="10800000">
              <a:off x="2306" y="4197"/>
              <a:ext cx="1089" cy="0"/>
            </a:xfrm>
            <a:prstGeom prst="straightConnector1">
              <a:avLst/>
            </a:prstGeom>
            <a:noFill/>
            <a:ln w="57150" cap="flat" cmpd="sng">
              <a:solidFill>
                <a:srgbClr val="FF99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415" name="Google Shape;415;p24"/>
            <p:cNvCxnSpPr/>
            <p:nvPr/>
          </p:nvCxnSpPr>
          <p:spPr>
            <a:xfrm rot="10800000">
              <a:off x="2297" y="1566"/>
              <a:ext cx="1089" cy="0"/>
            </a:xfrm>
            <a:prstGeom prst="straightConnector1">
              <a:avLst/>
            </a:prstGeom>
            <a:noFill/>
            <a:ln w="57150" cap="flat" cmpd="sng">
              <a:solidFill>
                <a:srgbClr val="FF99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" name="Google Shape;420;p25" descr="117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893" y="2576944"/>
            <a:ext cx="7726508" cy="3837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62750" y="379412"/>
            <a:ext cx="493712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2400" y="328612"/>
            <a:ext cx="658812" cy="1281112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25"/>
          <p:cNvSpPr txBox="1"/>
          <p:nvPr/>
        </p:nvSpPr>
        <p:spPr>
          <a:xfrm>
            <a:off x="1990725" y="1806575"/>
            <a:ext cx="6672262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Загрузим</a:t>
            </a:r>
            <a:r>
              <a:rPr lang="en-US" sz="28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8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грузовик</a:t>
            </a:r>
            <a:r>
              <a:rPr lang="en-US" sz="28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правильные</a:t>
            </a:r>
            <a:r>
              <a:rPr lang="en-US" sz="28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дроби</a:t>
            </a:r>
            <a:endParaRPr dirty="0"/>
          </a:p>
        </p:txBody>
      </p:sp>
      <p:pic>
        <p:nvPicPr>
          <p:cNvPr id="424" name="Google Shape;424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78187" y="354012"/>
            <a:ext cx="45243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2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6787" y="354012"/>
            <a:ext cx="45243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2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816350" y="354012"/>
            <a:ext cx="493712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2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471987" y="404812"/>
            <a:ext cx="45243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25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703387" y="379412"/>
            <a:ext cx="45243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25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311400" y="354012"/>
            <a:ext cx="658812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25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319962" y="354012"/>
            <a:ext cx="70008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25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5086350" y="354012"/>
            <a:ext cx="493712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25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210550" y="303212"/>
            <a:ext cx="698500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25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5938837" y="379412"/>
            <a:ext cx="617537" cy="1281112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25"/>
          <p:cNvSpPr txBox="1"/>
          <p:nvPr/>
        </p:nvSpPr>
        <p:spPr>
          <a:xfrm>
            <a:off x="7934325" y="6540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35" name="Google Shape;435;p25"/>
          <p:cNvSpPr txBox="1"/>
          <p:nvPr/>
        </p:nvSpPr>
        <p:spPr>
          <a:xfrm>
            <a:off x="7096125" y="6794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36" name="Google Shape;436;p25"/>
          <p:cNvSpPr txBox="1"/>
          <p:nvPr/>
        </p:nvSpPr>
        <p:spPr>
          <a:xfrm>
            <a:off x="6461125" y="7556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37" name="Google Shape;437;p25"/>
          <p:cNvSpPr txBox="1"/>
          <p:nvPr/>
        </p:nvSpPr>
        <p:spPr>
          <a:xfrm>
            <a:off x="5470525" y="7048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38" name="Google Shape;438;p25"/>
          <p:cNvSpPr txBox="1"/>
          <p:nvPr/>
        </p:nvSpPr>
        <p:spPr>
          <a:xfrm>
            <a:off x="4835525" y="7048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39" name="Google Shape;439;p25"/>
          <p:cNvSpPr txBox="1"/>
          <p:nvPr/>
        </p:nvSpPr>
        <p:spPr>
          <a:xfrm>
            <a:off x="4175125" y="7302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40" name="Google Shape;440;p25"/>
          <p:cNvSpPr txBox="1"/>
          <p:nvPr/>
        </p:nvSpPr>
        <p:spPr>
          <a:xfrm>
            <a:off x="3590925" y="7302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41" name="Google Shape;441;p25"/>
          <p:cNvSpPr txBox="1"/>
          <p:nvPr/>
        </p:nvSpPr>
        <p:spPr>
          <a:xfrm>
            <a:off x="2854325" y="7048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42" name="Google Shape;442;p25"/>
          <p:cNvSpPr txBox="1"/>
          <p:nvPr/>
        </p:nvSpPr>
        <p:spPr>
          <a:xfrm>
            <a:off x="1990725" y="7302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43" name="Google Shape;443;p25"/>
          <p:cNvSpPr txBox="1"/>
          <p:nvPr/>
        </p:nvSpPr>
        <p:spPr>
          <a:xfrm>
            <a:off x="1254125" y="6794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44" name="Google Shape;444;p25"/>
          <p:cNvSpPr txBox="1"/>
          <p:nvPr/>
        </p:nvSpPr>
        <p:spPr>
          <a:xfrm>
            <a:off x="695325" y="6794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pic>
        <p:nvPicPr>
          <p:cNvPr id="29" name="Google Shape;425;p2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62659" y="2576945"/>
            <a:ext cx="45243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426;p2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636063" y="2576944"/>
            <a:ext cx="493712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427;p2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369849" y="2583222"/>
            <a:ext cx="45243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433;p25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3203789" y="2583222"/>
            <a:ext cx="61753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430;p25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116604" y="2576944"/>
            <a:ext cx="700087" cy="1281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6"/>
          <p:cNvSpPr txBox="1"/>
          <p:nvPr/>
        </p:nvSpPr>
        <p:spPr>
          <a:xfrm>
            <a:off x="365125" y="5692775"/>
            <a:ext cx="6442075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Загрузим в поезд неправильные дроби</a:t>
            </a:r>
            <a:endParaRPr/>
          </a:p>
        </p:txBody>
      </p:sp>
      <p:pic>
        <p:nvPicPr>
          <p:cNvPr id="450" name="Google Shape;450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62750" y="379412"/>
            <a:ext cx="493712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400" y="328612"/>
            <a:ext cx="658812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78187" y="354012"/>
            <a:ext cx="45243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p2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66787" y="354012"/>
            <a:ext cx="45243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2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816350" y="354012"/>
            <a:ext cx="493712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2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471987" y="404812"/>
            <a:ext cx="45243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2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703387" y="379412"/>
            <a:ext cx="45243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2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311400" y="354012"/>
            <a:ext cx="658812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26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319962" y="354012"/>
            <a:ext cx="70008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2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086350" y="354012"/>
            <a:ext cx="493712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2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8210550" y="303212"/>
            <a:ext cx="698500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2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5938837" y="379412"/>
            <a:ext cx="61753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26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58750" y="1725612"/>
            <a:ext cx="698500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26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996950" y="1725612"/>
            <a:ext cx="493712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26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833562" y="1751012"/>
            <a:ext cx="70008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26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2747962" y="1776412"/>
            <a:ext cx="904875" cy="1281112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26"/>
          <p:cNvSpPr txBox="1"/>
          <p:nvPr/>
        </p:nvSpPr>
        <p:spPr>
          <a:xfrm>
            <a:off x="720725" y="6794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67" name="Google Shape;467;p26"/>
          <p:cNvSpPr txBox="1"/>
          <p:nvPr/>
        </p:nvSpPr>
        <p:spPr>
          <a:xfrm>
            <a:off x="1406525" y="7048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68" name="Google Shape;468;p26"/>
          <p:cNvSpPr txBox="1"/>
          <p:nvPr/>
        </p:nvSpPr>
        <p:spPr>
          <a:xfrm>
            <a:off x="2066925" y="7048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69" name="Google Shape;469;p26"/>
          <p:cNvSpPr txBox="1"/>
          <p:nvPr/>
        </p:nvSpPr>
        <p:spPr>
          <a:xfrm>
            <a:off x="3006725" y="7302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70" name="Google Shape;470;p26"/>
          <p:cNvSpPr txBox="1"/>
          <p:nvPr/>
        </p:nvSpPr>
        <p:spPr>
          <a:xfrm>
            <a:off x="3590925" y="7302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71" name="Google Shape;471;p26"/>
          <p:cNvSpPr txBox="1"/>
          <p:nvPr/>
        </p:nvSpPr>
        <p:spPr>
          <a:xfrm>
            <a:off x="4175125" y="7048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72" name="Google Shape;472;p26"/>
          <p:cNvSpPr txBox="1"/>
          <p:nvPr/>
        </p:nvSpPr>
        <p:spPr>
          <a:xfrm>
            <a:off x="4835525" y="7302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73" name="Google Shape;473;p26"/>
          <p:cNvSpPr txBox="1"/>
          <p:nvPr/>
        </p:nvSpPr>
        <p:spPr>
          <a:xfrm>
            <a:off x="5597525" y="7556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74" name="Google Shape;474;p26"/>
          <p:cNvSpPr txBox="1"/>
          <p:nvPr/>
        </p:nvSpPr>
        <p:spPr>
          <a:xfrm>
            <a:off x="6511925" y="7302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75" name="Google Shape;475;p26"/>
          <p:cNvSpPr txBox="1"/>
          <p:nvPr/>
        </p:nvSpPr>
        <p:spPr>
          <a:xfrm>
            <a:off x="7096125" y="7302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76" name="Google Shape;476;p26"/>
          <p:cNvSpPr txBox="1"/>
          <p:nvPr/>
        </p:nvSpPr>
        <p:spPr>
          <a:xfrm>
            <a:off x="7908925" y="7048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77" name="Google Shape;477;p26"/>
          <p:cNvSpPr txBox="1"/>
          <p:nvPr/>
        </p:nvSpPr>
        <p:spPr>
          <a:xfrm>
            <a:off x="2524125" y="20510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78" name="Google Shape;478;p26"/>
          <p:cNvSpPr txBox="1"/>
          <p:nvPr/>
        </p:nvSpPr>
        <p:spPr>
          <a:xfrm>
            <a:off x="1533525" y="20510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sp>
        <p:nvSpPr>
          <p:cNvPr id="479" name="Google Shape;479;p26"/>
          <p:cNvSpPr txBox="1"/>
          <p:nvPr/>
        </p:nvSpPr>
        <p:spPr>
          <a:xfrm>
            <a:off x="796925" y="2051050"/>
            <a:ext cx="319087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</p:txBody>
      </p:sp>
      <p:pic>
        <p:nvPicPr>
          <p:cNvPr id="480" name="Google Shape;480;p26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684212" y="3860800"/>
            <a:ext cx="8208962" cy="1722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451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43212" y="4170218"/>
            <a:ext cx="323056" cy="55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456;p2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276021" y="4125840"/>
            <a:ext cx="226219" cy="640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457;p2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590925" y="4081462"/>
            <a:ext cx="251040" cy="640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452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40777" y="4133743"/>
            <a:ext cx="230764" cy="58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459;p2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451349" y="4142509"/>
            <a:ext cx="246856" cy="658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450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20879" y="4071369"/>
            <a:ext cx="288202" cy="713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60;p2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5806063" y="4059427"/>
            <a:ext cx="349250" cy="824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63;p26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6807200" y="3896744"/>
            <a:ext cx="357980" cy="916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65;p26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210550" y="3860800"/>
            <a:ext cx="469899" cy="988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9" name="Google Shape;539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5287" y="350837"/>
            <a:ext cx="8280400" cy="6210300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32"/>
          <p:cNvSpPr txBox="1"/>
          <p:nvPr/>
        </p:nvSpPr>
        <p:spPr>
          <a:xfrm rot="-960000">
            <a:off x="2195512" y="2060575"/>
            <a:ext cx="67691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4C21"/>
              </a:buClr>
              <a:buSzPts val="5400"/>
              <a:buFont typeface="Arial"/>
              <a:buNone/>
            </a:pPr>
            <a:r>
              <a:rPr lang="en-US" sz="5400" b="0" i="0" u="none">
                <a:solidFill>
                  <a:srgbClr val="0C4C21"/>
                </a:solidFill>
                <a:latin typeface="Arial"/>
                <a:ea typeface="Arial"/>
                <a:cs typeface="Arial"/>
                <a:sym typeface="Arial"/>
              </a:rPr>
              <a:t>Спасибо за урок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Домашняя </a:t>
            </a:r>
            <a:r>
              <a:rPr lang="ru-RU"/>
              <a:t>работа </a:t>
            </a:r>
            <a:br>
              <a:rPr lang="ru-RU"/>
            </a:br>
            <a:r>
              <a:rPr lang="ru-RU"/>
              <a:t>№999; №1001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3" y="1823171"/>
            <a:ext cx="8724900" cy="961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3128963"/>
            <a:ext cx="8877300" cy="76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697029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86</Words>
  <Application>Microsoft Office PowerPoint</Application>
  <PresentationFormat>Экран (4:3)</PresentationFormat>
  <Paragraphs>63</Paragraphs>
  <Slides>7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Impact</vt:lpstr>
      <vt:lpstr>Arial</vt:lpstr>
      <vt:lpstr>Times New Roman</vt:lpstr>
      <vt:lpstr>Verdana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Домашняя работа  №999; №1001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НУРСЕН</dc:creator>
  <cp:lastModifiedBy>Admin</cp:lastModifiedBy>
  <cp:revision>4</cp:revision>
  <dcterms:modified xsi:type="dcterms:W3CDTF">2024-01-06T06:38:53Z</dcterms:modified>
</cp:coreProperties>
</file>