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57" r:id="rId4"/>
    <p:sldId id="259" r:id="rId5"/>
    <p:sldId id="278" r:id="rId6"/>
    <p:sldId id="261" r:id="rId7"/>
    <p:sldId id="268" r:id="rId8"/>
    <p:sldId id="270" r:id="rId9"/>
    <p:sldId id="279" r:id="rId10"/>
    <p:sldId id="281" r:id="rId11"/>
    <p:sldId id="271" r:id="rId12"/>
    <p:sldId id="262" r:id="rId13"/>
    <p:sldId id="282" r:id="rId14"/>
    <p:sldId id="263" r:id="rId15"/>
    <p:sldId id="264" r:id="rId16"/>
    <p:sldId id="269" r:id="rId17"/>
    <p:sldId id="267" r:id="rId18"/>
    <p:sldId id="280" r:id="rId19"/>
    <p:sldId id="286" r:id="rId20"/>
    <p:sldId id="285" r:id="rId21"/>
    <p:sldId id="284" r:id="rId22"/>
    <p:sldId id="272" r:id="rId23"/>
    <p:sldId id="277" r:id="rId24"/>
    <p:sldId id="273" r:id="rId25"/>
    <p:sldId id="274" r:id="rId26"/>
    <p:sldId id="275" r:id="rId27"/>
    <p:sldId id="276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07" autoAdjust="0"/>
  </p:normalViewPr>
  <p:slideViewPr>
    <p:cSldViewPr snapToGrid="0">
      <p:cViewPr varScale="1">
        <p:scale>
          <a:sx n="41" d="100"/>
          <a:sy n="41" d="100"/>
        </p:scale>
        <p:origin x="96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F72889-9463-4C87-A9A7-83019D68E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B35D57-A6DC-43FD-B12F-8A2BA0EDC4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7589C1-9531-4948-8F3C-36EF3124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9C49CE-F893-44F2-A4B3-B248CF3EE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E6B3B7-8A96-4BD5-9269-C87BD6E09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028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4E99C0-95F9-4E6E-8BF9-9E51949AD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14A4BD7-5AF5-493E-807A-C0C62B7BE6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9D3BB6-9750-4C13-AAA7-721605120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0C9263-6554-408A-8BDE-206C9DB6B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0A12A1-5D5D-483C-B4C9-8B92F6DC9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93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6BA8760-E60C-4558-AB6B-A5473A80EF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0352DA8-A55A-4511-8153-B600E7CC16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B64FF9-FE12-4795-80AA-E9923DAA3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BB10FA-83A1-4216-BDAC-30BDD1642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93903D-4A81-4CEF-B6FD-E1299B7EF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07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2CA82-0689-4542-879E-8A6A4A088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29A73B-7FA1-450B-9AED-ECD5FD782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93456B-C118-46C6-A221-7A7B06848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D14F9F-2938-4C3A-AFB0-2AFF6CB0F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06BFA1-1B5E-4487-A4E3-C3CF50A4B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77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7147B-31B3-4C9F-8254-4FAB1802D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7AED46-2E0A-44CC-A8F7-88AEB1C7C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7A89C4-3BC8-43CB-BD45-7C2C0A2C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BB5025-E2A8-4F7E-BF28-30C188392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2B66E0-BD33-4D41-B887-8082D8A5E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0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2F0007-C4D2-452D-9292-CDEFD2B83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F24A75-4081-456A-BA22-4B9E75A1A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11C6926-B358-485B-A1C9-C56E79DFD2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AF5616-F66D-4BDC-ACC3-D0DC183C8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D04F334-F212-48CE-A775-5F2C442EF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5EC9EA-7C7B-419E-9FF2-1F5E8B0DC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15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A7BE2E-F791-408D-8EAB-80907DC6C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E2462B-CF82-43F0-9A5A-D3CC5385C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5D8240-3408-4089-8BB3-3242B5905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0FC84A2-FE56-4D66-9F37-0B059644D2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EBC645-6353-463F-BA8C-9CA0857B3B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17AF36E-D20C-42AF-81DA-536AFF0CB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559722A-E3EC-407F-8A5D-40AB14B5A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13B312A-ECF3-431A-A84A-F9E757D77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169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C74BA8-6F20-4B32-B80D-96E1E0D8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C68919E-38CA-4A8B-9DE5-3357F0E07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CE911C0-8569-4654-87E2-4543C2B0E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B5ED6A8-D902-4B80-A8DE-681B01232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928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249067E-B597-4F30-8701-BE206A4BC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3B48ED9-ADF1-466E-B6E4-C46DB7227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1236A8-C8C9-404A-9561-A90037221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41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362A7E-98B4-4267-A74C-F1AAA04C1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C54DFF-223D-4DC7-A8C1-59128BBB5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1725EE-6816-4027-933A-063BF02B4D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120A4A-286C-40DB-B2AB-EE33668E3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457ABD-5034-4C8B-8725-91D09DD30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D74716-D93F-42E4-85DF-DEF54B516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54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7540C2-E2CF-4390-87F9-44E29BE10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88C0DA8-B046-4D2F-99CD-D1A5D51D87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D1D326A-EEA8-4E67-9445-A94B090DF2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BDF0D1-5B47-4300-8FFD-5C1A716BA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418B85-3C36-42FF-9E2C-502E0649F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FB5CFF-5D46-4509-999E-2BD25D5B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151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427FD-6E37-49C0-8EDC-234ABB63C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E42E51-12BA-4C5F-B5D5-CCEACD290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509200-0C25-420E-B663-C9304B57A0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0A432-45BD-48FA-91C3-DEDEFB2349B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3E43D8-CAF7-43FC-BE4E-5B401A6036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1E0035-857C-47BC-81F9-D13C93FB8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C7207-770A-471A-8346-9D5BB254D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20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EA978D0-8069-4CD3-8504-BB3C34CE0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9114BFB-AD44-4C38-9FB4-60BAEC792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0879015" cy="650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D1549F-5C3A-4276-A149-ED4A9E723D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229" y="5721585"/>
            <a:ext cx="1026655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903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6DDBA31-BE72-484D-975F-5462C49C7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" y="207264"/>
            <a:ext cx="11618976" cy="637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97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D7F104F-0F23-4C43-93B9-642A98630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53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9431EF8-2C72-4A3C-A7B4-F3D2E7B36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" y="164592"/>
            <a:ext cx="11887200" cy="654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31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2D67A976-3F77-4B2A-8F75-FC534104C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" y="128016"/>
            <a:ext cx="11905488" cy="660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12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>
            <a:extLst>
              <a:ext uri="{FF2B5EF4-FFF2-40B4-BE49-F238E27FC236}">
                <a16:creationId xmlns:a16="http://schemas.microsoft.com/office/drawing/2014/main" id="{4CDDAA96-2545-4CA4-A595-726764F6E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3736"/>
            <a:ext cx="11430000" cy="651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13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93757516-CB35-4344-BBAD-43375554A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4" y="146304"/>
            <a:ext cx="11740896" cy="652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85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000AF05D-81D4-4045-A831-FD49E4E2E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6" y="164592"/>
            <a:ext cx="11759184" cy="654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19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F49D22DA-4432-4296-946F-46505398D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201168"/>
            <a:ext cx="11649456" cy="651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30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89E7EF8D-B753-407A-AD6C-B8AE109DD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68" y="128016"/>
            <a:ext cx="11850624" cy="656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24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7F23E59-74E7-41D4-B70F-A74F42AB2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62" y="211015"/>
            <a:ext cx="11723076" cy="664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81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733586B-FBEC-4649-A9E5-1D38D90FE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44" y="91441"/>
            <a:ext cx="11868912" cy="663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26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2C82594-454A-4296-908B-A338085E4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69" y="187569"/>
            <a:ext cx="11793416" cy="649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29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8F97106-2A0D-4E6D-BF83-7705387A8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4" y="0"/>
            <a:ext cx="11629292" cy="669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81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28E3B655-70C4-425B-B29F-0DA6175F3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46304"/>
            <a:ext cx="11612880" cy="656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77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C04DC846-A30B-4DA0-BB7C-9497C04C2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" y="164592"/>
            <a:ext cx="11905488" cy="64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53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E8C13CFC-1736-4AD3-AB05-6F18D0493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" y="128016"/>
            <a:ext cx="11832336" cy="672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87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id="{1FAA7A47-D34B-4C58-A21B-27C203FD7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" y="128016"/>
            <a:ext cx="11868912" cy="660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1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F2B8AE1-519F-47DB-A768-3F3269C11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4" y="146304"/>
            <a:ext cx="11759184" cy="656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56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DE2DBB-F0EE-4EB5-B807-B30D5632E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16" y="164593"/>
            <a:ext cx="11887200" cy="152609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00B0F0"/>
                </a:solidFill>
              </a:rPr>
              <a:t>     Благодарю за внимание!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45AC6C2-1674-432B-9B75-AAFC21AEB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" y="1690688"/>
            <a:ext cx="11887200" cy="500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57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BAEA99B6-AE44-4166-9CD9-890B20416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164593"/>
            <a:ext cx="11850624" cy="652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38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A0D86FC6-29D6-4F84-B271-719383D9B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" y="146304"/>
            <a:ext cx="7498080" cy="654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9A4D9102-4B60-4163-B60C-401FDDD2F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76" y="155448"/>
            <a:ext cx="4255008" cy="654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2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7083351-5E99-4B25-922B-898E3189ED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" y="100584"/>
            <a:ext cx="11960352" cy="665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30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88482EBE-F957-4D5F-BB44-222C601F6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" y="118872"/>
            <a:ext cx="11868912" cy="657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11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D24D303F-580E-436D-8532-C6B0F37CE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6" y="0"/>
            <a:ext cx="10607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00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3FBB2C56-10DC-4F3C-AE9A-375793F81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46304"/>
            <a:ext cx="11722608" cy="656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26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0C623FD-2F2C-4E7D-9582-095CBEF11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6" y="182880"/>
            <a:ext cx="11777472" cy="651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11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5</Words>
  <Application>Microsoft Office PowerPoint</Application>
  <PresentationFormat>Широкоэкранный</PresentationFormat>
  <Paragraphs>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selivanovanat1966@mail.ru</dc:creator>
  <cp:lastModifiedBy>selivanovanat1966@mail.ru</cp:lastModifiedBy>
  <cp:revision>6</cp:revision>
  <dcterms:created xsi:type="dcterms:W3CDTF">2023-04-05T09:46:29Z</dcterms:created>
  <dcterms:modified xsi:type="dcterms:W3CDTF">2024-01-06T06:48:26Z</dcterms:modified>
</cp:coreProperties>
</file>