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docProps/custom.xml" ContentType="application/vnd.openxmlformats-officedocument.custom-properties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rawing7.xml" ContentType="application/vnd.ms-office.drawingml.diagramDrawing+xml"/>
  <Override PartName="/ppt/diagrams/layout13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diagrams/layout11.xml" ContentType="application/vnd.openxmlformats-officedocument.drawingml.diagram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diagrams/colors12.xml" ContentType="application/vnd.openxmlformats-officedocument.drawingml.diagramColors+xml"/>
  <Default Extension="mp3" ContentType="audio/unknown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quickStyle12.xml" ContentType="application/vnd.openxmlformats-officedocument.drawingml.diagramStyle+xml"/>
  <Override PartName="/ppt/diagrams/drawing13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diagrams/data11.xml" ContentType="application/vnd.openxmlformats-officedocument.drawingml.diagramData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rawing9.xml" ContentType="application/vnd.ms-office.drawingml.diagramDrawing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drawing12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2"/>
    <p:sldMasterId id="2147483676" r:id="rId3"/>
  </p:sldMasterIdLst>
  <p:notesMasterIdLst>
    <p:notesMasterId r:id="rId20"/>
  </p:notesMasterIdLst>
  <p:sldIdLst>
    <p:sldId id="332" r:id="rId4"/>
    <p:sldId id="336" r:id="rId5"/>
    <p:sldId id="334" r:id="rId6"/>
    <p:sldId id="323" r:id="rId7"/>
    <p:sldId id="320" r:id="rId8"/>
    <p:sldId id="316" r:id="rId9"/>
    <p:sldId id="317" r:id="rId10"/>
    <p:sldId id="322" r:id="rId11"/>
    <p:sldId id="318" r:id="rId12"/>
    <p:sldId id="325" r:id="rId13"/>
    <p:sldId id="319" r:id="rId14"/>
    <p:sldId id="327" r:id="rId15"/>
    <p:sldId id="324" r:id="rId16"/>
    <p:sldId id="330" r:id="rId17"/>
    <p:sldId id="333" r:id="rId18"/>
    <p:sldId id="31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BAE18F"/>
    <a:srgbClr val="88AC58"/>
    <a:srgbClr val="95B56B"/>
    <a:srgbClr val="99B870"/>
    <a:srgbClr val="FFFFCC"/>
    <a:srgbClr val="BDBD43"/>
    <a:srgbClr val="E8F4F8"/>
    <a:srgbClr val="218A10"/>
    <a:srgbClr val="2A7286"/>
    <a:srgbClr val="B9E7E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>
      <p:cViewPr>
        <p:scale>
          <a:sx n="70" d="100"/>
          <a:sy n="70" d="100"/>
        </p:scale>
        <p:origin x="-1428" y="-5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8D25412-E300-4C99-AE9F-12F75450A654}" type="doc">
      <dgm:prSet loTypeId="urn:microsoft.com/office/officeart/2005/8/layout/cycle3" loCatId="cycle" qsTypeId="urn:microsoft.com/office/officeart/2005/8/quickstyle/3d4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1BB63867-B05E-4963-B9C2-CA3EC83C5A4D}">
      <dgm:prSet custT="1"/>
      <dgm:spPr/>
      <dgm:t>
        <a:bodyPr/>
        <a:lstStyle/>
        <a:p>
          <a:pPr rtl="0"/>
          <a:r>
            <a:rPr lang="ru-RU" sz="2000" b="1" dirty="0" smtClean="0"/>
            <a:t>Вопрос 1. Верите ли вы, что  православные отмечают Рождество         7 января? </a:t>
          </a:r>
          <a:endParaRPr lang="ru-RU" sz="2000" b="1" dirty="0"/>
        </a:p>
      </dgm:t>
    </dgm:pt>
    <dgm:pt modelId="{C8201419-8917-4D06-B7A9-7C32E3A1C766}" type="parTrans" cxnId="{F4A8D076-7638-4869-9642-D2775C26EC19}">
      <dgm:prSet/>
      <dgm:spPr/>
      <dgm:t>
        <a:bodyPr/>
        <a:lstStyle/>
        <a:p>
          <a:endParaRPr lang="ru-RU"/>
        </a:p>
      </dgm:t>
    </dgm:pt>
    <dgm:pt modelId="{D50A36D2-04A1-49B3-9A58-76B8938C9CA7}" type="sibTrans" cxnId="{F4A8D076-7638-4869-9642-D2775C26EC19}">
      <dgm:prSet/>
      <dgm:spPr/>
      <dgm:t>
        <a:bodyPr/>
        <a:lstStyle/>
        <a:p>
          <a:endParaRPr lang="ru-RU"/>
        </a:p>
      </dgm:t>
    </dgm:pt>
    <dgm:pt modelId="{0ECC9972-7018-4551-9DFD-778591AC1EF3}" type="pres">
      <dgm:prSet presAssocID="{88D25412-E300-4C99-AE9F-12F75450A654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58764C7-29D1-4FEC-9830-95D3F8E8326A}" type="pres">
      <dgm:prSet presAssocID="{88D25412-E300-4C99-AE9F-12F75450A654}" presName="cycle" presStyleCnt="0"/>
      <dgm:spPr/>
      <dgm:t>
        <a:bodyPr/>
        <a:lstStyle/>
        <a:p>
          <a:endParaRPr lang="ru-RU"/>
        </a:p>
      </dgm:t>
    </dgm:pt>
    <dgm:pt modelId="{A99B0EC9-EA50-4E87-ACB9-C83FA3DCAFB0}" type="pres">
      <dgm:prSet presAssocID="{1BB63867-B05E-4963-B9C2-CA3EC83C5A4D}" presName="nodeFirstNode" presStyleLbl="node1" presStyleIdx="0" presStyleCnt="1" custScaleX="106114" custScaleY="840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47FC187-B483-4CFF-946E-F97BB3A0DE50}" type="presOf" srcId="{88D25412-E300-4C99-AE9F-12F75450A654}" destId="{0ECC9972-7018-4551-9DFD-778591AC1EF3}" srcOrd="0" destOrd="0" presId="urn:microsoft.com/office/officeart/2005/8/layout/cycle3"/>
    <dgm:cxn modelId="{F4A8D076-7638-4869-9642-D2775C26EC19}" srcId="{88D25412-E300-4C99-AE9F-12F75450A654}" destId="{1BB63867-B05E-4963-B9C2-CA3EC83C5A4D}" srcOrd="0" destOrd="0" parTransId="{C8201419-8917-4D06-B7A9-7C32E3A1C766}" sibTransId="{D50A36D2-04A1-49B3-9A58-76B8938C9CA7}"/>
    <dgm:cxn modelId="{AABEE80B-3600-4AAA-9885-3418A751D6A0}" type="presOf" srcId="{1BB63867-B05E-4963-B9C2-CA3EC83C5A4D}" destId="{A99B0EC9-EA50-4E87-ACB9-C83FA3DCAFB0}" srcOrd="0" destOrd="0" presId="urn:microsoft.com/office/officeart/2005/8/layout/cycle3"/>
    <dgm:cxn modelId="{B9C5E84D-959A-4ACF-92D2-1ED60CCB7B1B}" type="presParOf" srcId="{0ECC9972-7018-4551-9DFD-778591AC1EF3}" destId="{C58764C7-29D1-4FEC-9830-95D3F8E8326A}" srcOrd="0" destOrd="0" presId="urn:microsoft.com/office/officeart/2005/8/layout/cycle3"/>
    <dgm:cxn modelId="{C850C48A-F4B1-44A2-B6CA-7C0584227637}" type="presParOf" srcId="{C58764C7-29D1-4FEC-9830-95D3F8E8326A}" destId="{A99B0EC9-EA50-4E87-ACB9-C83FA3DCAFB0}" srcOrd="0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571A8F03-652C-4330-8D20-8095763F45DC}" type="doc">
      <dgm:prSet loTypeId="urn:microsoft.com/office/officeart/2005/8/layout/cycle3" loCatId="cycle" qsTypeId="urn:microsoft.com/office/officeart/2005/8/quickstyle/3d4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E40B5884-6F47-4D26-B764-E1790BD7BD90}">
      <dgm:prSet custT="1"/>
      <dgm:spPr/>
      <dgm:t>
        <a:bodyPr/>
        <a:lstStyle/>
        <a:p>
          <a:pPr rtl="0"/>
          <a:r>
            <a:rPr lang="ru-RU" sz="1800" dirty="0" smtClean="0">
              <a:latin typeface="Arial Black" pitchFamily="34" charset="0"/>
            </a:rPr>
            <a:t>Вопрос 10. Верите ли вы, что австралийским детям на Рождество преподносят гнилую картофелину, если они плохо вели себя весь год. </a:t>
          </a:r>
          <a:endParaRPr lang="ru-RU" sz="1800" b="1" dirty="0">
            <a:latin typeface="Arial Black" pitchFamily="34" charset="0"/>
          </a:endParaRPr>
        </a:p>
      </dgm:t>
    </dgm:pt>
    <dgm:pt modelId="{83E6AD03-78CD-4D67-8B6A-6972C9CC1777}" type="parTrans" cxnId="{C2311245-934D-44CB-8002-698153CD558C}">
      <dgm:prSet/>
      <dgm:spPr/>
      <dgm:t>
        <a:bodyPr/>
        <a:lstStyle/>
        <a:p>
          <a:endParaRPr lang="ru-RU"/>
        </a:p>
      </dgm:t>
    </dgm:pt>
    <dgm:pt modelId="{67EDCB59-4911-4C8A-AAB4-1756CC73D491}" type="sibTrans" cxnId="{C2311245-934D-44CB-8002-698153CD558C}">
      <dgm:prSet/>
      <dgm:spPr/>
      <dgm:t>
        <a:bodyPr/>
        <a:lstStyle/>
        <a:p>
          <a:endParaRPr lang="ru-RU"/>
        </a:p>
      </dgm:t>
    </dgm:pt>
    <dgm:pt modelId="{56A0E029-3B07-4276-B403-2D60BA4EE5E9}" type="pres">
      <dgm:prSet presAssocID="{571A8F03-652C-4330-8D20-8095763F45D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CEFED6B-4620-4332-917C-B5761A6C8AAD}" type="pres">
      <dgm:prSet presAssocID="{571A8F03-652C-4330-8D20-8095763F45DC}" presName="cycle" presStyleCnt="0"/>
      <dgm:spPr/>
      <dgm:t>
        <a:bodyPr/>
        <a:lstStyle/>
        <a:p>
          <a:endParaRPr lang="ru-RU"/>
        </a:p>
      </dgm:t>
    </dgm:pt>
    <dgm:pt modelId="{98C22CBB-9160-4091-AE7A-BC86568AFA62}" type="pres">
      <dgm:prSet presAssocID="{E40B5884-6F47-4D26-B764-E1790BD7BD90}" presName="nodeFirstNode" presStyleLbl="node1" presStyleIdx="0" presStyleCnt="1" custScaleX="1597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7C30A41-A868-4CF1-B38E-A01C725C84E0}" type="presOf" srcId="{571A8F03-652C-4330-8D20-8095763F45DC}" destId="{56A0E029-3B07-4276-B403-2D60BA4EE5E9}" srcOrd="0" destOrd="0" presId="urn:microsoft.com/office/officeart/2005/8/layout/cycle3"/>
    <dgm:cxn modelId="{C2311245-934D-44CB-8002-698153CD558C}" srcId="{571A8F03-652C-4330-8D20-8095763F45DC}" destId="{E40B5884-6F47-4D26-B764-E1790BD7BD90}" srcOrd="0" destOrd="0" parTransId="{83E6AD03-78CD-4D67-8B6A-6972C9CC1777}" sibTransId="{67EDCB59-4911-4C8A-AAB4-1756CC73D491}"/>
    <dgm:cxn modelId="{F59812D3-6981-4AD1-923E-170BEA6620F6}" type="presOf" srcId="{E40B5884-6F47-4D26-B764-E1790BD7BD90}" destId="{98C22CBB-9160-4091-AE7A-BC86568AFA62}" srcOrd="0" destOrd="0" presId="urn:microsoft.com/office/officeart/2005/8/layout/cycle3"/>
    <dgm:cxn modelId="{D6AEBD87-5D11-4DF6-9C62-5F2BC0643896}" type="presParOf" srcId="{56A0E029-3B07-4276-B403-2D60BA4EE5E9}" destId="{ECEFED6B-4620-4332-917C-B5761A6C8AAD}" srcOrd="0" destOrd="0" presId="urn:microsoft.com/office/officeart/2005/8/layout/cycle3"/>
    <dgm:cxn modelId="{95D2E764-8E51-4B10-A548-FD44C14766AB}" type="presParOf" srcId="{ECEFED6B-4620-4332-917C-B5761A6C8AAD}" destId="{98C22CBB-9160-4091-AE7A-BC86568AFA62}" srcOrd="0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8BBF4A1A-B4B9-46AA-B6F3-F16EB9945E93}" type="doc">
      <dgm:prSet loTypeId="urn:microsoft.com/office/officeart/2005/8/layout/cycle3" loCatId="cycle" qsTypeId="urn:microsoft.com/office/officeart/2005/8/quickstyle/3d4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CC8EBBEF-57E3-4FE0-9108-70E3EAE9CB15}">
      <dgm:prSet custT="1"/>
      <dgm:spPr/>
      <dgm:t>
        <a:bodyPr/>
        <a:lstStyle/>
        <a:p>
          <a:pPr rtl="0"/>
          <a:r>
            <a:rPr lang="ru-RU" sz="2000" dirty="0" smtClean="0">
              <a:latin typeface="Arial Black" pitchFamily="34" charset="0"/>
            </a:rPr>
            <a:t>Вопрос 11. Верите ли вы, что в Норвегии в канун Рождества жители прячут метлы, дабы они не попали в руки ведьм? </a:t>
          </a:r>
          <a:endParaRPr lang="ru-RU" sz="2000" b="1" dirty="0">
            <a:latin typeface="Arial Black" pitchFamily="34" charset="0"/>
          </a:endParaRPr>
        </a:p>
      </dgm:t>
    </dgm:pt>
    <dgm:pt modelId="{0E7FC625-54DF-47E9-8465-977529309522}" type="parTrans" cxnId="{1DE96A8C-A3F2-46B7-A7D6-4B6ECB81D852}">
      <dgm:prSet/>
      <dgm:spPr/>
      <dgm:t>
        <a:bodyPr/>
        <a:lstStyle/>
        <a:p>
          <a:endParaRPr lang="ru-RU"/>
        </a:p>
      </dgm:t>
    </dgm:pt>
    <dgm:pt modelId="{407E6D13-D254-48CB-A1FE-BEAE2A765E48}" type="sibTrans" cxnId="{1DE96A8C-A3F2-46B7-A7D6-4B6ECB81D852}">
      <dgm:prSet/>
      <dgm:spPr/>
      <dgm:t>
        <a:bodyPr/>
        <a:lstStyle/>
        <a:p>
          <a:endParaRPr lang="ru-RU"/>
        </a:p>
      </dgm:t>
    </dgm:pt>
    <dgm:pt modelId="{B1CD70E7-7009-4305-BE78-9AC23D2829B8}" type="pres">
      <dgm:prSet presAssocID="{8BBF4A1A-B4B9-46AA-B6F3-F16EB9945E9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1381C5-352A-48D4-9BFE-481452917205}" type="pres">
      <dgm:prSet presAssocID="{8BBF4A1A-B4B9-46AA-B6F3-F16EB9945E93}" presName="cycle" presStyleCnt="0"/>
      <dgm:spPr/>
      <dgm:t>
        <a:bodyPr/>
        <a:lstStyle/>
        <a:p>
          <a:endParaRPr lang="ru-RU"/>
        </a:p>
      </dgm:t>
    </dgm:pt>
    <dgm:pt modelId="{92D362E9-B7DD-4D4E-AE16-74CCF153F55F}" type="pres">
      <dgm:prSet presAssocID="{CC8EBBEF-57E3-4FE0-9108-70E3EAE9CB15}" presName="nodeFirstNode" presStyleLbl="node1" presStyleIdx="0" presStyleCnt="1" custScaleX="186861" custScaleY="158084" custRadScaleRad="108988" custRadScaleInc="-2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27E302F-7D24-4842-9180-6024A8725371}" type="presOf" srcId="{8BBF4A1A-B4B9-46AA-B6F3-F16EB9945E93}" destId="{B1CD70E7-7009-4305-BE78-9AC23D2829B8}" srcOrd="0" destOrd="0" presId="urn:microsoft.com/office/officeart/2005/8/layout/cycle3"/>
    <dgm:cxn modelId="{1DE96A8C-A3F2-46B7-A7D6-4B6ECB81D852}" srcId="{8BBF4A1A-B4B9-46AA-B6F3-F16EB9945E93}" destId="{CC8EBBEF-57E3-4FE0-9108-70E3EAE9CB15}" srcOrd="0" destOrd="0" parTransId="{0E7FC625-54DF-47E9-8465-977529309522}" sibTransId="{407E6D13-D254-48CB-A1FE-BEAE2A765E48}"/>
    <dgm:cxn modelId="{CF20D8A3-5E63-46E1-85AB-315D430B3DEC}" type="presOf" srcId="{CC8EBBEF-57E3-4FE0-9108-70E3EAE9CB15}" destId="{92D362E9-B7DD-4D4E-AE16-74CCF153F55F}" srcOrd="0" destOrd="0" presId="urn:microsoft.com/office/officeart/2005/8/layout/cycle3"/>
    <dgm:cxn modelId="{DDEE2DF0-642D-49B8-8A97-3A450E98E22E}" type="presParOf" srcId="{B1CD70E7-7009-4305-BE78-9AC23D2829B8}" destId="{101381C5-352A-48D4-9BFE-481452917205}" srcOrd="0" destOrd="0" presId="urn:microsoft.com/office/officeart/2005/8/layout/cycle3"/>
    <dgm:cxn modelId="{DD884C3C-2B0B-48E4-B806-843D05AD98A1}" type="presParOf" srcId="{101381C5-352A-48D4-9BFE-481452917205}" destId="{92D362E9-B7DD-4D4E-AE16-74CCF153F55F}" srcOrd="0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AE9585FC-49E4-437A-B812-D8635E822F50}" type="doc">
      <dgm:prSet loTypeId="urn:microsoft.com/office/officeart/2005/8/layout/cycle3" loCatId="cycle" qsTypeId="urn:microsoft.com/office/officeart/2005/8/quickstyle/3d4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99FE78D2-E53C-471D-BC10-8EBC948B8C9F}">
      <dgm:prSet custT="1"/>
      <dgm:spPr/>
      <dgm:t>
        <a:bodyPr/>
        <a:lstStyle/>
        <a:p>
          <a:pPr rtl="0"/>
          <a:r>
            <a:rPr lang="ru-RU" sz="2000" dirty="0" smtClean="0">
              <a:latin typeface="Arial Black" pitchFamily="34" charset="0"/>
            </a:rPr>
            <a:t>Вопрос 12. Верите ли вы, что  у звезды, которая загорелась давным-давно в Рождество название «Вифлеемская звезда»?</a:t>
          </a:r>
          <a:endParaRPr lang="ru-RU" sz="2000" b="1" dirty="0">
            <a:latin typeface="Arial Black" pitchFamily="34" charset="0"/>
          </a:endParaRPr>
        </a:p>
      </dgm:t>
    </dgm:pt>
    <dgm:pt modelId="{750683CA-4589-4E23-A7BF-5E7DB61B0951}" type="parTrans" cxnId="{86FE77D3-0A42-4826-8173-DD010A7233D1}">
      <dgm:prSet/>
      <dgm:spPr/>
      <dgm:t>
        <a:bodyPr/>
        <a:lstStyle/>
        <a:p>
          <a:endParaRPr lang="ru-RU"/>
        </a:p>
      </dgm:t>
    </dgm:pt>
    <dgm:pt modelId="{AF50C9E0-5BDF-41B3-95D6-0A10F9E43A00}" type="sibTrans" cxnId="{86FE77D3-0A42-4826-8173-DD010A7233D1}">
      <dgm:prSet/>
      <dgm:spPr/>
      <dgm:t>
        <a:bodyPr/>
        <a:lstStyle/>
        <a:p>
          <a:endParaRPr lang="ru-RU"/>
        </a:p>
      </dgm:t>
    </dgm:pt>
    <dgm:pt modelId="{969DA535-9997-4558-A34D-9D5874925A91}" type="pres">
      <dgm:prSet presAssocID="{AE9585FC-49E4-437A-B812-D8635E822F5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4B00936-1CA1-4F8B-A50A-4C1FBBA59704}" type="pres">
      <dgm:prSet presAssocID="{AE9585FC-49E4-437A-B812-D8635E822F50}" presName="cycle" presStyleCnt="0"/>
      <dgm:spPr/>
      <dgm:t>
        <a:bodyPr/>
        <a:lstStyle/>
        <a:p>
          <a:endParaRPr lang="ru-RU"/>
        </a:p>
      </dgm:t>
    </dgm:pt>
    <dgm:pt modelId="{852B4C0C-B360-41DF-AF2F-873EE9EDBD6B}" type="pres">
      <dgm:prSet presAssocID="{99FE78D2-E53C-471D-BC10-8EBC948B8C9F}" presName="nodeFirstNode" presStyleLbl="node1" presStyleIdx="0" presStyleCnt="1" custScaleX="147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EBF306B-1691-4933-8B0A-EEFBFD352B75}" type="presOf" srcId="{AE9585FC-49E4-437A-B812-D8635E822F50}" destId="{969DA535-9997-4558-A34D-9D5874925A91}" srcOrd="0" destOrd="0" presId="urn:microsoft.com/office/officeart/2005/8/layout/cycle3"/>
    <dgm:cxn modelId="{86FE77D3-0A42-4826-8173-DD010A7233D1}" srcId="{AE9585FC-49E4-437A-B812-D8635E822F50}" destId="{99FE78D2-E53C-471D-BC10-8EBC948B8C9F}" srcOrd="0" destOrd="0" parTransId="{750683CA-4589-4E23-A7BF-5E7DB61B0951}" sibTransId="{AF50C9E0-5BDF-41B3-95D6-0A10F9E43A00}"/>
    <dgm:cxn modelId="{68ABF4D0-5248-4262-9089-2BB396FD0674}" type="presOf" srcId="{99FE78D2-E53C-471D-BC10-8EBC948B8C9F}" destId="{852B4C0C-B360-41DF-AF2F-873EE9EDBD6B}" srcOrd="0" destOrd="0" presId="urn:microsoft.com/office/officeart/2005/8/layout/cycle3"/>
    <dgm:cxn modelId="{0D5B7836-ECB8-418F-BB29-E0BAF6BB12AA}" type="presParOf" srcId="{969DA535-9997-4558-A34D-9D5874925A91}" destId="{D4B00936-1CA1-4F8B-A50A-4C1FBBA59704}" srcOrd="0" destOrd="0" presId="urn:microsoft.com/office/officeart/2005/8/layout/cycle3"/>
    <dgm:cxn modelId="{901500D7-D86A-468F-9AC3-E0CA3E9A53F2}" type="presParOf" srcId="{D4B00936-1CA1-4F8B-A50A-4C1FBBA59704}" destId="{852B4C0C-B360-41DF-AF2F-873EE9EDBD6B}" srcOrd="0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774E4AF8-608C-4D92-9347-33B7715A8968}" type="doc">
      <dgm:prSet loTypeId="urn:microsoft.com/office/officeart/2005/8/layout/cycle3" loCatId="cycle" qsTypeId="urn:microsoft.com/office/officeart/2005/8/quickstyle/3d4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BFFA78F6-AF4F-42CF-9193-3FC8298EBDBA}">
      <dgm:prSet custT="1"/>
      <dgm:spPr/>
      <dgm:t>
        <a:bodyPr/>
        <a:lstStyle/>
        <a:p>
          <a:pPr rtl="0"/>
          <a:r>
            <a:rPr lang="ru-RU" sz="2000" dirty="0" smtClean="0">
              <a:latin typeface="Arial Black" pitchFamily="34" charset="0"/>
            </a:rPr>
            <a:t>Вопрос 13. Верите ли вы, что период в 12 дней после Рождества (7-19 января) – это «Святки»?</a:t>
          </a:r>
          <a:endParaRPr lang="ru-RU" sz="2000" b="1" dirty="0">
            <a:latin typeface="Arial Black" pitchFamily="34" charset="0"/>
          </a:endParaRPr>
        </a:p>
      </dgm:t>
    </dgm:pt>
    <dgm:pt modelId="{8AAE535D-6B5A-4897-A037-AC8AA22E163F}" type="parTrans" cxnId="{F572E239-8EFE-4610-9950-85F05206D953}">
      <dgm:prSet/>
      <dgm:spPr/>
      <dgm:t>
        <a:bodyPr/>
        <a:lstStyle/>
        <a:p>
          <a:endParaRPr lang="ru-RU"/>
        </a:p>
      </dgm:t>
    </dgm:pt>
    <dgm:pt modelId="{D510E74C-1576-4AB7-8479-4A47E9329E1A}" type="sibTrans" cxnId="{F572E239-8EFE-4610-9950-85F05206D953}">
      <dgm:prSet/>
      <dgm:spPr/>
      <dgm:t>
        <a:bodyPr/>
        <a:lstStyle/>
        <a:p>
          <a:endParaRPr lang="ru-RU"/>
        </a:p>
      </dgm:t>
    </dgm:pt>
    <dgm:pt modelId="{58E7821A-8ACD-4A5B-BE53-424F5B35C72B}" type="pres">
      <dgm:prSet presAssocID="{774E4AF8-608C-4D92-9347-33B7715A896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55B816B-D85F-444A-9455-1336498AACFA}" type="pres">
      <dgm:prSet presAssocID="{774E4AF8-608C-4D92-9347-33B7715A8968}" presName="cycle" presStyleCnt="0"/>
      <dgm:spPr/>
      <dgm:t>
        <a:bodyPr/>
        <a:lstStyle/>
        <a:p>
          <a:endParaRPr lang="ru-RU"/>
        </a:p>
      </dgm:t>
    </dgm:pt>
    <dgm:pt modelId="{2DD14BCD-E659-4BAB-A9D5-DA57F5ECDE1C}" type="pres">
      <dgm:prSet presAssocID="{BFFA78F6-AF4F-42CF-9193-3FC8298EBDBA}" presName="nodeFirstNode" presStyleLbl="node1" presStyleIdx="0" presStyleCnt="1" custScaleX="1406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8127820-3888-40FC-B57D-10D599627825}" type="presOf" srcId="{774E4AF8-608C-4D92-9347-33B7715A8968}" destId="{58E7821A-8ACD-4A5B-BE53-424F5B35C72B}" srcOrd="0" destOrd="0" presId="urn:microsoft.com/office/officeart/2005/8/layout/cycle3"/>
    <dgm:cxn modelId="{F572E239-8EFE-4610-9950-85F05206D953}" srcId="{774E4AF8-608C-4D92-9347-33B7715A8968}" destId="{BFFA78F6-AF4F-42CF-9193-3FC8298EBDBA}" srcOrd="0" destOrd="0" parTransId="{8AAE535D-6B5A-4897-A037-AC8AA22E163F}" sibTransId="{D510E74C-1576-4AB7-8479-4A47E9329E1A}"/>
    <dgm:cxn modelId="{D3E3E0E6-CA5A-4175-BF3C-8913DA850740}" type="presOf" srcId="{BFFA78F6-AF4F-42CF-9193-3FC8298EBDBA}" destId="{2DD14BCD-E659-4BAB-A9D5-DA57F5ECDE1C}" srcOrd="0" destOrd="0" presId="urn:microsoft.com/office/officeart/2005/8/layout/cycle3"/>
    <dgm:cxn modelId="{96729CC0-E00D-4224-98F7-0270E887674E}" type="presParOf" srcId="{58E7821A-8ACD-4A5B-BE53-424F5B35C72B}" destId="{255B816B-D85F-444A-9455-1336498AACFA}" srcOrd="0" destOrd="0" presId="urn:microsoft.com/office/officeart/2005/8/layout/cycle3"/>
    <dgm:cxn modelId="{5D06A4EB-5C87-472D-9E9C-70EA56953717}" type="presParOf" srcId="{255B816B-D85F-444A-9455-1336498AACFA}" destId="{2DD14BCD-E659-4BAB-A9D5-DA57F5ECDE1C}" srcOrd="0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A7416C8-B1B1-417B-BFF6-F9063D4C3112}" type="doc">
      <dgm:prSet loTypeId="urn:microsoft.com/office/officeart/2005/8/layout/cycle3" loCatId="cycle" qsTypeId="urn:microsoft.com/office/officeart/2005/8/quickstyle/3d4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30114973-0A8C-4FEB-BFBD-F41707ABC827}">
      <dgm:prSet custT="1"/>
      <dgm:spPr/>
      <dgm:t>
        <a:bodyPr/>
        <a:lstStyle/>
        <a:p>
          <a:pPr rtl="0"/>
          <a:r>
            <a:rPr lang="ru-RU" sz="2000" b="1" dirty="0" smtClean="0">
              <a:latin typeface="Arial" panose="020B0604020202020204" pitchFamily="34" charset="0"/>
              <a:cs typeface="Arial" panose="020B0604020202020204" pitchFamily="34" charset="0"/>
            </a:rPr>
            <a:t>Вопрос 2. Верите ли вы, что польские хозяюшки обязательно готовят на Рождество конфеты из чеснока. </a:t>
          </a:r>
          <a:endParaRPr lang="ru-RU" sz="20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EFF8A38-A637-4D3B-90AA-81DE5ADC9FCE}" type="parTrans" cxnId="{220046E1-B4B6-412C-A4FB-08BB082022F7}">
      <dgm:prSet/>
      <dgm:spPr/>
      <dgm:t>
        <a:bodyPr/>
        <a:lstStyle/>
        <a:p>
          <a:endParaRPr lang="ru-RU"/>
        </a:p>
      </dgm:t>
    </dgm:pt>
    <dgm:pt modelId="{52CB7509-2C1B-4B09-AD32-695298AEB27B}" type="sibTrans" cxnId="{220046E1-B4B6-412C-A4FB-08BB082022F7}">
      <dgm:prSet/>
      <dgm:spPr/>
      <dgm:t>
        <a:bodyPr/>
        <a:lstStyle/>
        <a:p>
          <a:endParaRPr lang="ru-RU"/>
        </a:p>
      </dgm:t>
    </dgm:pt>
    <dgm:pt modelId="{1D0B0D6E-E781-4864-9F1C-EAA94CF13673}" type="pres">
      <dgm:prSet presAssocID="{FA7416C8-B1B1-417B-BFF6-F9063D4C311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3218D74-0325-4B7C-989E-31250FC0619C}" type="pres">
      <dgm:prSet presAssocID="{FA7416C8-B1B1-417B-BFF6-F9063D4C3112}" presName="cycle" presStyleCnt="0"/>
      <dgm:spPr/>
      <dgm:t>
        <a:bodyPr/>
        <a:lstStyle/>
        <a:p>
          <a:endParaRPr lang="ru-RU"/>
        </a:p>
      </dgm:t>
    </dgm:pt>
    <dgm:pt modelId="{36802673-BA61-4E0C-910E-6A31B765806B}" type="pres">
      <dgm:prSet presAssocID="{30114973-0A8C-4FEB-BFBD-F41707ABC827}" presName="nodeFirstNode" presStyleLbl="node1" presStyleIdx="0" presStyleCnt="1" custScaleX="1187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20046E1-B4B6-412C-A4FB-08BB082022F7}" srcId="{FA7416C8-B1B1-417B-BFF6-F9063D4C3112}" destId="{30114973-0A8C-4FEB-BFBD-F41707ABC827}" srcOrd="0" destOrd="0" parTransId="{FEFF8A38-A637-4D3B-90AA-81DE5ADC9FCE}" sibTransId="{52CB7509-2C1B-4B09-AD32-695298AEB27B}"/>
    <dgm:cxn modelId="{032A37E4-3173-4DD5-9A9C-23D626D233AD}" type="presOf" srcId="{30114973-0A8C-4FEB-BFBD-F41707ABC827}" destId="{36802673-BA61-4E0C-910E-6A31B765806B}" srcOrd="0" destOrd="0" presId="urn:microsoft.com/office/officeart/2005/8/layout/cycle3"/>
    <dgm:cxn modelId="{200E75D5-A6EE-4368-A788-44E24AF47A67}" type="presOf" srcId="{FA7416C8-B1B1-417B-BFF6-F9063D4C3112}" destId="{1D0B0D6E-E781-4864-9F1C-EAA94CF13673}" srcOrd="0" destOrd="0" presId="urn:microsoft.com/office/officeart/2005/8/layout/cycle3"/>
    <dgm:cxn modelId="{EEA0499E-42EC-4F94-96D3-407957B21D78}" type="presParOf" srcId="{1D0B0D6E-E781-4864-9F1C-EAA94CF13673}" destId="{E3218D74-0325-4B7C-989E-31250FC0619C}" srcOrd="0" destOrd="0" presId="urn:microsoft.com/office/officeart/2005/8/layout/cycle3"/>
    <dgm:cxn modelId="{3AFFA684-6A28-4CC0-AB13-B36C22915E47}" type="presParOf" srcId="{E3218D74-0325-4B7C-989E-31250FC0619C}" destId="{36802673-BA61-4E0C-910E-6A31B765806B}" srcOrd="0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6D87CB7-3C25-4A29-AB05-EDFCECA695B7}" type="doc">
      <dgm:prSet loTypeId="urn:microsoft.com/office/officeart/2005/8/layout/cycle3" loCatId="cycle" qsTypeId="urn:microsoft.com/office/officeart/2005/8/quickstyle/3d4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58102075-A563-452A-AE39-C40F0B845C55}">
      <dgm:prSet custT="1"/>
      <dgm:spPr/>
      <dgm:t>
        <a:bodyPr/>
        <a:lstStyle/>
        <a:p>
          <a:pPr rtl="0"/>
          <a:r>
            <a:rPr lang="ru-RU" sz="2000" b="1" dirty="0" smtClean="0"/>
            <a:t>Вопрос 3. Верите ли вы, что  на праздничный рождественский стол готовят 12 блюд? </a:t>
          </a:r>
          <a:endParaRPr lang="ru-RU" sz="2000" b="1" dirty="0"/>
        </a:p>
      </dgm:t>
    </dgm:pt>
    <dgm:pt modelId="{E9608411-2506-49F8-A34B-33AB66415C27}" type="parTrans" cxnId="{899AF79D-0036-41A6-9EF1-79F09CE5AB86}">
      <dgm:prSet/>
      <dgm:spPr/>
      <dgm:t>
        <a:bodyPr/>
        <a:lstStyle/>
        <a:p>
          <a:endParaRPr lang="ru-RU"/>
        </a:p>
      </dgm:t>
    </dgm:pt>
    <dgm:pt modelId="{FADED929-16FB-477D-81AB-16F40883425A}" type="sibTrans" cxnId="{899AF79D-0036-41A6-9EF1-79F09CE5AB86}">
      <dgm:prSet/>
      <dgm:spPr/>
      <dgm:t>
        <a:bodyPr/>
        <a:lstStyle/>
        <a:p>
          <a:endParaRPr lang="ru-RU"/>
        </a:p>
      </dgm:t>
    </dgm:pt>
    <dgm:pt modelId="{9ACC107A-F25F-4199-8987-13E7F273C852}" type="pres">
      <dgm:prSet presAssocID="{36D87CB7-3C25-4A29-AB05-EDFCECA695B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D1D6DCE-1A3C-4815-B505-59B4FF58F0B1}" type="pres">
      <dgm:prSet presAssocID="{36D87CB7-3C25-4A29-AB05-EDFCECA695B7}" presName="cycle" presStyleCnt="0"/>
      <dgm:spPr/>
      <dgm:t>
        <a:bodyPr/>
        <a:lstStyle/>
        <a:p>
          <a:endParaRPr lang="ru-RU"/>
        </a:p>
      </dgm:t>
    </dgm:pt>
    <dgm:pt modelId="{96E6D305-98D9-4A63-893D-9F818B5B3F86}" type="pres">
      <dgm:prSet presAssocID="{58102075-A563-452A-AE39-C40F0B845C55}" presName="nodeFirstNode" presStyleLbl="node1" presStyleIdx="0" presStyleCnt="1" custScaleX="1095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99AF79D-0036-41A6-9EF1-79F09CE5AB86}" srcId="{36D87CB7-3C25-4A29-AB05-EDFCECA695B7}" destId="{58102075-A563-452A-AE39-C40F0B845C55}" srcOrd="0" destOrd="0" parTransId="{E9608411-2506-49F8-A34B-33AB66415C27}" sibTransId="{FADED929-16FB-477D-81AB-16F40883425A}"/>
    <dgm:cxn modelId="{A01FD0DD-0B3D-4BB4-981C-497E5F3D6F4F}" type="presOf" srcId="{58102075-A563-452A-AE39-C40F0B845C55}" destId="{96E6D305-98D9-4A63-893D-9F818B5B3F86}" srcOrd="0" destOrd="0" presId="urn:microsoft.com/office/officeart/2005/8/layout/cycle3"/>
    <dgm:cxn modelId="{294C6805-FDEA-4907-A800-0D28B8D253C8}" type="presOf" srcId="{36D87CB7-3C25-4A29-AB05-EDFCECA695B7}" destId="{9ACC107A-F25F-4199-8987-13E7F273C852}" srcOrd="0" destOrd="0" presId="urn:microsoft.com/office/officeart/2005/8/layout/cycle3"/>
    <dgm:cxn modelId="{5F0D5A1F-840B-43D5-9781-C07958C1C866}" type="presParOf" srcId="{9ACC107A-F25F-4199-8987-13E7F273C852}" destId="{DD1D6DCE-1A3C-4815-B505-59B4FF58F0B1}" srcOrd="0" destOrd="0" presId="urn:microsoft.com/office/officeart/2005/8/layout/cycle3"/>
    <dgm:cxn modelId="{A254A423-26F1-45C0-BC24-902FA5E730C9}" type="presParOf" srcId="{DD1D6DCE-1A3C-4815-B505-59B4FF58F0B1}" destId="{96E6D305-98D9-4A63-893D-9F818B5B3F86}" srcOrd="0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CB738BA-383E-445C-BBE6-B3EE727D597A}" type="doc">
      <dgm:prSet loTypeId="urn:microsoft.com/office/officeart/2005/8/layout/cycle3" loCatId="cycle" qsTypeId="urn:microsoft.com/office/officeart/2005/8/quickstyle/3d4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8A263059-25DB-4701-B9A6-05C360E0A189}">
      <dgm:prSet custT="1"/>
      <dgm:spPr/>
      <dgm:t>
        <a:bodyPr/>
        <a:lstStyle/>
        <a:p>
          <a:pPr rtl="0"/>
          <a:r>
            <a:rPr lang="ru-RU" sz="2000" b="1" dirty="0" smtClean="0"/>
            <a:t>Вопрос 4. Верите ли вы, что день в канун перед Рождеством  называется Сочельник? </a:t>
          </a:r>
          <a:endParaRPr lang="ru-RU" sz="2000" b="1" dirty="0"/>
        </a:p>
      </dgm:t>
    </dgm:pt>
    <dgm:pt modelId="{892AB92A-98B5-4D87-94F5-01A792DD0ABA}" type="parTrans" cxnId="{65ACFE83-7927-4A82-B874-EB8C95BE78AD}">
      <dgm:prSet/>
      <dgm:spPr/>
      <dgm:t>
        <a:bodyPr/>
        <a:lstStyle/>
        <a:p>
          <a:endParaRPr lang="ru-RU"/>
        </a:p>
      </dgm:t>
    </dgm:pt>
    <dgm:pt modelId="{B680FE62-85E0-4555-83E9-6D29C893A052}" type="sibTrans" cxnId="{65ACFE83-7927-4A82-B874-EB8C95BE78AD}">
      <dgm:prSet/>
      <dgm:spPr/>
      <dgm:t>
        <a:bodyPr/>
        <a:lstStyle/>
        <a:p>
          <a:endParaRPr lang="ru-RU"/>
        </a:p>
      </dgm:t>
    </dgm:pt>
    <dgm:pt modelId="{C9B8974F-BBE4-41E1-9974-5CD109225B59}" type="pres">
      <dgm:prSet presAssocID="{8CB738BA-383E-445C-BBE6-B3EE727D597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2153F8C-7B10-4E23-826A-4FA684E273D2}" type="pres">
      <dgm:prSet presAssocID="{8CB738BA-383E-445C-BBE6-B3EE727D597A}" presName="cycle" presStyleCnt="0"/>
      <dgm:spPr/>
      <dgm:t>
        <a:bodyPr/>
        <a:lstStyle/>
        <a:p>
          <a:endParaRPr lang="ru-RU"/>
        </a:p>
      </dgm:t>
    </dgm:pt>
    <dgm:pt modelId="{6A724C30-8975-4EA9-B8E7-4B8AF52D3DEB}" type="pres">
      <dgm:prSet presAssocID="{8A263059-25DB-4701-B9A6-05C360E0A189}" presName="nodeFirstNode" presStyleLbl="node1" presStyleIdx="0" presStyleCnt="1" custScaleX="1098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D79F0CC-C5B9-45D8-B2A1-4B2F44EDDD83}" type="presOf" srcId="{8A263059-25DB-4701-B9A6-05C360E0A189}" destId="{6A724C30-8975-4EA9-B8E7-4B8AF52D3DEB}" srcOrd="0" destOrd="0" presId="urn:microsoft.com/office/officeart/2005/8/layout/cycle3"/>
    <dgm:cxn modelId="{06CA3EE9-F69E-4559-96C9-5EC43DB2AAA5}" type="presOf" srcId="{8CB738BA-383E-445C-BBE6-B3EE727D597A}" destId="{C9B8974F-BBE4-41E1-9974-5CD109225B59}" srcOrd="0" destOrd="0" presId="urn:microsoft.com/office/officeart/2005/8/layout/cycle3"/>
    <dgm:cxn modelId="{65ACFE83-7927-4A82-B874-EB8C95BE78AD}" srcId="{8CB738BA-383E-445C-BBE6-B3EE727D597A}" destId="{8A263059-25DB-4701-B9A6-05C360E0A189}" srcOrd="0" destOrd="0" parTransId="{892AB92A-98B5-4D87-94F5-01A792DD0ABA}" sibTransId="{B680FE62-85E0-4555-83E9-6D29C893A052}"/>
    <dgm:cxn modelId="{D5F38AF8-5121-457E-9EC5-836270091E9F}" type="presParOf" srcId="{C9B8974F-BBE4-41E1-9974-5CD109225B59}" destId="{62153F8C-7B10-4E23-826A-4FA684E273D2}" srcOrd="0" destOrd="0" presId="urn:microsoft.com/office/officeart/2005/8/layout/cycle3"/>
    <dgm:cxn modelId="{664043E7-295D-4B42-9A2D-8608C8CF5E8A}" type="presParOf" srcId="{62153F8C-7B10-4E23-826A-4FA684E273D2}" destId="{6A724C30-8975-4EA9-B8E7-4B8AF52D3DEB}" srcOrd="0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00210C4-2118-494E-BE12-86B4A37BC8C6}" type="doc">
      <dgm:prSet loTypeId="urn:microsoft.com/office/officeart/2005/8/layout/cycle3" loCatId="cycle" qsTypeId="urn:microsoft.com/office/officeart/2005/8/quickstyle/3d4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FFCC3890-DF0A-43A3-AFF4-EE6ED371BC41}">
      <dgm:prSet custT="1"/>
      <dgm:spPr/>
      <dgm:t>
        <a:bodyPr/>
        <a:lstStyle/>
        <a:p>
          <a:pPr rtl="0"/>
          <a:r>
            <a:rPr lang="ru-RU" sz="2000" b="1" dirty="0" smtClean="0"/>
            <a:t>Вопрос 5. Верите ли вы, что главное рождественское лакомство одного мексиканского городка – это редиска. </a:t>
          </a:r>
          <a:endParaRPr lang="ru-RU" sz="2000" b="1" dirty="0"/>
        </a:p>
      </dgm:t>
    </dgm:pt>
    <dgm:pt modelId="{C71CB7E2-D413-4690-AB50-BBBF4CE25E04}" type="parTrans" cxnId="{211AD488-871C-4C75-8636-78FC47A985D7}">
      <dgm:prSet/>
      <dgm:spPr/>
      <dgm:t>
        <a:bodyPr/>
        <a:lstStyle/>
        <a:p>
          <a:endParaRPr lang="ru-RU"/>
        </a:p>
      </dgm:t>
    </dgm:pt>
    <dgm:pt modelId="{B1A65076-203A-42ED-AF95-2EF8F0BABF3B}" type="sibTrans" cxnId="{211AD488-871C-4C75-8636-78FC47A985D7}">
      <dgm:prSet/>
      <dgm:spPr/>
      <dgm:t>
        <a:bodyPr/>
        <a:lstStyle/>
        <a:p>
          <a:endParaRPr lang="ru-RU"/>
        </a:p>
      </dgm:t>
    </dgm:pt>
    <dgm:pt modelId="{DBEA72F2-89C1-4E2F-B8A1-A309B061B0DA}" type="pres">
      <dgm:prSet presAssocID="{400210C4-2118-494E-BE12-86B4A37BC8C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D1C0630-3590-49B1-A8AC-D7057C454474}" type="pres">
      <dgm:prSet presAssocID="{400210C4-2118-494E-BE12-86B4A37BC8C6}" presName="cycle" presStyleCnt="0"/>
      <dgm:spPr/>
      <dgm:t>
        <a:bodyPr/>
        <a:lstStyle/>
        <a:p>
          <a:endParaRPr lang="ru-RU"/>
        </a:p>
      </dgm:t>
    </dgm:pt>
    <dgm:pt modelId="{EF9EF466-BDB9-4C6A-8B49-76C7A38AB16B}" type="pres">
      <dgm:prSet presAssocID="{FFCC3890-DF0A-43A3-AFF4-EE6ED371BC41}" presName="nodeFirst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BA29E22-5BB9-4707-A4E5-CAE1FA2F1EC6}" type="presOf" srcId="{FFCC3890-DF0A-43A3-AFF4-EE6ED371BC41}" destId="{EF9EF466-BDB9-4C6A-8B49-76C7A38AB16B}" srcOrd="0" destOrd="0" presId="urn:microsoft.com/office/officeart/2005/8/layout/cycle3"/>
    <dgm:cxn modelId="{211AD488-871C-4C75-8636-78FC47A985D7}" srcId="{400210C4-2118-494E-BE12-86B4A37BC8C6}" destId="{FFCC3890-DF0A-43A3-AFF4-EE6ED371BC41}" srcOrd="0" destOrd="0" parTransId="{C71CB7E2-D413-4690-AB50-BBBF4CE25E04}" sibTransId="{B1A65076-203A-42ED-AF95-2EF8F0BABF3B}"/>
    <dgm:cxn modelId="{7AE8B034-6BF8-4CAC-A438-E42E56EEEEDD}" type="presOf" srcId="{400210C4-2118-494E-BE12-86B4A37BC8C6}" destId="{DBEA72F2-89C1-4E2F-B8A1-A309B061B0DA}" srcOrd="0" destOrd="0" presId="urn:microsoft.com/office/officeart/2005/8/layout/cycle3"/>
    <dgm:cxn modelId="{0106E4A3-495A-413B-ACB2-AA5BEC5A76E8}" type="presParOf" srcId="{DBEA72F2-89C1-4E2F-B8A1-A309B061B0DA}" destId="{AD1C0630-3590-49B1-A8AC-D7057C454474}" srcOrd="0" destOrd="0" presId="urn:microsoft.com/office/officeart/2005/8/layout/cycle3"/>
    <dgm:cxn modelId="{940E0371-A36B-44A9-A3BC-871ADCDCB892}" type="presParOf" srcId="{AD1C0630-3590-49B1-A8AC-D7057C454474}" destId="{EF9EF466-BDB9-4C6A-8B49-76C7A38AB16B}" srcOrd="0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4ACB293-63A7-487B-9163-D554FB16F92E}" type="doc">
      <dgm:prSet loTypeId="urn:microsoft.com/office/officeart/2005/8/layout/cycle3" loCatId="cycle" qsTypeId="urn:microsoft.com/office/officeart/2005/8/quickstyle/3d4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306703F6-A6DA-4684-BFF4-A7239BEB6D47}">
      <dgm:prSet custT="1"/>
      <dgm:spPr/>
      <dgm:t>
        <a:bodyPr/>
        <a:lstStyle/>
        <a:p>
          <a:pPr rtl="0"/>
          <a:r>
            <a:rPr lang="ru-RU" sz="2000" b="1" dirty="0" smtClean="0"/>
            <a:t>Вопрос 6. Верите ли вы, что  традиционно девушки в рождественскую ночь гадали? </a:t>
          </a:r>
          <a:endParaRPr lang="ru-RU" sz="2000" b="1" dirty="0"/>
        </a:p>
      </dgm:t>
    </dgm:pt>
    <dgm:pt modelId="{2C985AF7-9772-4F75-9002-F4FCB7CC8984}" type="parTrans" cxnId="{70170C7B-B2CA-42B8-A072-1AB9985D5A1E}">
      <dgm:prSet/>
      <dgm:spPr/>
      <dgm:t>
        <a:bodyPr/>
        <a:lstStyle/>
        <a:p>
          <a:endParaRPr lang="ru-RU"/>
        </a:p>
      </dgm:t>
    </dgm:pt>
    <dgm:pt modelId="{B0D828F5-B5FE-453F-8859-ACDAD6CD9340}" type="sibTrans" cxnId="{70170C7B-B2CA-42B8-A072-1AB9985D5A1E}">
      <dgm:prSet/>
      <dgm:spPr/>
      <dgm:t>
        <a:bodyPr/>
        <a:lstStyle/>
        <a:p>
          <a:endParaRPr lang="ru-RU"/>
        </a:p>
      </dgm:t>
    </dgm:pt>
    <dgm:pt modelId="{37C955DC-C504-4E47-A257-A729CDA5A6A0}" type="pres">
      <dgm:prSet presAssocID="{A4ACB293-63A7-487B-9163-D554FB16F92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9BFAF31-3B62-47EC-8E8A-54541F18FB78}" type="pres">
      <dgm:prSet presAssocID="{A4ACB293-63A7-487B-9163-D554FB16F92E}" presName="cycle" presStyleCnt="0"/>
      <dgm:spPr/>
      <dgm:t>
        <a:bodyPr/>
        <a:lstStyle/>
        <a:p>
          <a:endParaRPr lang="ru-RU"/>
        </a:p>
      </dgm:t>
    </dgm:pt>
    <dgm:pt modelId="{324DA4B6-1606-486E-B225-2EF69CFC5A7C}" type="pres">
      <dgm:prSet presAssocID="{306703F6-A6DA-4684-BFF4-A7239BEB6D47}" presName="nodeFirstNode" presStyleLbl="node1" presStyleIdx="0" presStyleCnt="1" custScaleX="118519" custRadScaleRad="103054" custRadScaleInc="-38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0170C7B-B2CA-42B8-A072-1AB9985D5A1E}" srcId="{A4ACB293-63A7-487B-9163-D554FB16F92E}" destId="{306703F6-A6DA-4684-BFF4-A7239BEB6D47}" srcOrd="0" destOrd="0" parTransId="{2C985AF7-9772-4F75-9002-F4FCB7CC8984}" sibTransId="{B0D828F5-B5FE-453F-8859-ACDAD6CD9340}"/>
    <dgm:cxn modelId="{AAB3CEC6-5E4E-4B48-A945-76267283B53A}" type="presOf" srcId="{306703F6-A6DA-4684-BFF4-A7239BEB6D47}" destId="{324DA4B6-1606-486E-B225-2EF69CFC5A7C}" srcOrd="0" destOrd="0" presId="urn:microsoft.com/office/officeart/2005/8/layout/cycle3"/>
    <dgm:cxn modelId="{43CBA443-4C0E-4B4A-81A5-E1A24D5D6616}" type="presOf" srcId="{A4ACB293-63A7-487B-9163-D554FB16F92E}" destId="{37C955DC-C504-4E47-A257-A729CDA5A6A0}" srcOrd="0" destOrd="0" presId="urn:microsoft.com/office/officeart/2005/8/layout/cycle3"/>
    <dgm:cxn modelId="{957EBDCB-CBC3-4844-AC32-74851FD287B9}" type="presParOf" srcId="{37C955DC-C504-4E47-A257-A729CDA5A6A0}" destId="{59BFAF31-3B62-47EC-8E8A-54541F18FB78}" srcOrd="0" destOrd="0" presId="urn:microsoft.com/office/officeart/2005/8/layout/cycle3"/>
    <dgm:cxn modelId="{E0639778-E49B-40ED-B109-78DA1B4C9E61}" type="presParOf" srcId="{59BFAF31-3B62-47EC-8E8A-54541F18FB78}" destId="{324DA4B6-1606-486E-B225-2EF69CFC5A7C}" srcOrd="0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1E46D84-D615-4234-BD31-86CB16751261}" type="doc">
      <dgm:prSet loTypeId="urn:microsoft.com/office/officeart/2005/8/layout/cycle3" loCatId="cycle" qsTypeId="urn:microsoft.com/office/officeart/2005/8/quickstyle/3d4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2570CA20-8DD2-4529-A965-BE46AC1AEF5A}">
      <dgm:prSet custT="1"/>
      <dgm:spPr/>
      <dgm:t>
        <a:bodyPr/>
        <a:lstStyle/>
        <a:p>
          <a:pPr rtl="0"/>
          <a:r>
            <a:rPr lang="ru-RU" sz="2000" b="1" dirty="0" smtClean="0"/>
            <a:t>Вопрос 7. Верите ли вы, что увидеть крокодила в канун Рождества в Каире считается хорошей приметой.</a:t>
          </a:r>
          <a:endParaRPr lang="ru-RU" sz="2000" b="1" dirty="0"/>
        </a:p>
      </dgm:t>
    </dgm:pt>
    <dgm:pt modelId="{AD287F9E-A1D1-473B-A3D7-92364C2E2A45}" type="parTrans" cxnId="{C6E86AF8-B1B4-41A3-96FF-68DF06A515EE}">
      <dgm:prSet/>
      <dgm:spPr/>
      <dgm:t>
        <a:bodyPr/>
        <a:lstStyle/>
        <a:p>
          <a:endParaRPr lang="ru-RU"/>
        </a:p>
      </dgm:t>
    </dgm:pt>
    <dgm:pt modelId="{A8AA69DD-60DE-4CBD-90EC-ED29C05EAE0B}" type="sibTrans" cxnId="{C6E86AF8-B1B4-41A3-96FF-68DF06A515EE}">
      <dgm:prSet/>
      <dgm:spPr/>
      <dgm:t>
        <a:bodyPr/>
        <a:lstStyle/>
        <a:p>
          <a:endParaRPr lang="ru-RU"/>
        </a:p>
      </dgm:t>
    </dgm:pt>
    <dgm:pt modelId="{5BD7CE73-ACD6-4C63-9D8C-D79F05FDAEDA}" type="pres">
      <dgm:prSet presAssocID="{81E46D84-D615-4234-BD31-86CB1675126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0600430-640F-4855-9A13-AA943329CE19}" type="pres">
      <dgm:prSet presAssocID="{81E46D84-D615-4234-BD31-86CB16751261}" presName="cycle" presStyleCnt="0"/>
      <dgm:spPr/>
      <dgm:t>
        <a:bodyPr/>
        <a:lstStyle/>
        <a:p>
          <a:endParaRPr lang="ru-RU"/>
        </a:p>
      </dgm:t>
    </dgm:pt>
    <dgm:pt modelId="{1881A319-8D8C-41C2-B2FB-5C3185E0AC63}" type="pres">
      <dgm:prSet presAssocID="{2570CA20-8DD2-4529-A965-BE46AC1AEF5A}" presName="nodeFirstNode" presStyleLbl="node1" presStyleIdx="0" presStyleCnt="1" custScaleX="119626" custRadScaleRad="101964" custRadScaleInc="-31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4262AF9-A59A-4438-8F78-933244B340D2}" type="presOf" srcId="{81E46D84-D615-4234-BD31-86CB16751261}" destId="{5BD7CE73-ACD6-4C63-9D8C-D79F05FDAEDA}" srcOrd="0" destOrd="0" presId="urn:microsoft.com/office/officeart/2005/8/layout/cycle3"/>
    <dgm:cxn modelId="{939F2822-4DAC-44AA-ADDC-E030A6BC2A9C}" type="presOf" srcId="{2570CA20-8DD2-4529-A965-BE46AC1AEF5A}" destId="{1881A319-8D8C-41C2-B2FB-5C3185E0AC63}" srcOrd="0" destOrd="0" presId="urn:microsoft.com/office/officeart/2005/8/layout/cycle3"/>
    <dgm:cxn modelId="{C6E86AF8-B1B4-41A3-96FF-68DF06A515EE}" srcId="{81E46D84-D615-4234-BD31-86CB16751261}" destId="{2570CA20-8DD2-4529-A965-BE46AC1AEF5A}" srcOrd="0" destOrd="0" parTransId="{AD287F9E-A1D1-473B-A3D7-92364C2E2A45}" sibTransId="{A8AA69DD-60DE-4CBD-90EC-ED29C05EAE0B}"/>
    <dgm:cxn modelId="{3F73A5E1-3429-436E-811A-E69F8E1EB942}" type="presParOf" srcId="{5BD7CE73-ACD6-4C63-9D8C-D79F05FDAEDA}" destId="{F0600430-640F-4855-9A13-AA943329CE19}" srcOrd="0" destOrd="0" presId="urn:microsoft.com/office/officeart/2005/8/layout/cycle3"/>
    <dgm:cxn modelId="{50E4FBCA-8FF5-4368-9598-2BC56A0559E4}" type="presParOf" srcId="{F0600430-640F-4855-9A13-AA943329CE19}" destId="{1881A319-8D8C-41C2-B2FB-5C3185E0AC63}" srcOrd="0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34E4E17-F65E-4332-828A-E95242B4DD61}" type="doc">
      <dgm:prSet loTypeId="urn:microsoft.com/office/officeart/2005/8/layout/cycle3" loCatId="cycle" qsTypeId="urn:microsoft.com/office/officeart/2005/8/quickstyle/3d4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8B697170-39B4-4563-A75F-8E8C26589DA2}">
      <dgm:prSet custT="1"/>
      <dgm:spPr/>
      <dgm:t>
        <a:bodyPr/>
        <a:lstStyle/>
        <a:p>
          <a:pPr rtl="0"/>
          <a:r>
            <a:rPr lang="ru-RU" sz="2000" b="1" dirty="0" smtClean="0"/>
            <a:t>Вопрос 8. Верите ли вы, что процесс, когда дети ходят по домам и поют песни за конфеты называется «Колядки»? </a:t>
          </a:r>
          <a:endParaRPr lang="ru-RU" sz="2000" b="1" dirty="0"/>
        </a:p>
      </dgm:t>
    </dgm:pt>
    <dgm:pt modelId="{9DCAD97A-4730-4F2C-BDAB-8F8B4C15C0EF}" type="parTrans" cxnId="{2AAB86F3-D22F-42A5-AC98-CB7FCA62D393}">
      <dgm:prSet/>
      <dgm:spPr/>
      <dgm:t>
        <a:bodyPr/>
        <a:lstStyle/>
        <a:p>
          <a:endParaRPr lang="ru-RU"/>
        </a:p>
      </dgm:t>
    </dgm:pt>
    <dgm:pt modelId="{1E4D5C94-10C4-424B-B2E4-6EB5A4BBC3CD}" type="sibTrans" cxnId="{2AAB86F3-D22F-42A5-AC98-CB7FCA62D393}">
      <dgm:prSet/>
      <dgm:spPr/>
      <dgm:t>
        <a:bodyPr/>
        <a:lstStyle/>
        <a:p>
          <a:endParaRPr lang="ru-RU"/>
        </a:p>
      </dgm:t>
    </dgm:pt>
    <dgm:pt modelId="{D5D1EB8D-6B16-432E-9ACF-31ABC990EB5D}" type="pres">
      <dgm:prSet presAssocID="{D34E4E17-F65E-4332-828A-E95242B4DD6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440E798-58D7-4C38-90C0-3ECE7B5CA433}" type="pres">
      <dgm:prSet presAssocID="{D34E4E17-F65E-4332-828A-E95242B4DD61}" presName="cycle" presStyleCnt="0"/>
      <dgm:spPr/>
      <dgm:t>
        <a:bodyPr/>
        <a:lstStyle/>
        <a:p>
          <a:endParaRPr lang="ru-RU"/>
        </a:p>
      </dgm:t>
    </dgm:pt>
    <dgm:pt modelId="{1E0D3B56-E0F9-4560-9694-542AA204F58E}" type="pres">
      <dgm:prSet presAssocID="{8B697170-39B4-4563-A75F-8E8C26589DA2}" presName="nodeFirstNode" presStyleLbl="node1" presStyleIdx="0" presStyleCnt="1" custRadScaleRad="100234" custRadScaleInc="-10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AAB86F3-D22F-42A5-AC98-CB7FCA62D393}" srcId="{D34E4E17-F65E-4332-828A-E95242B4DD61}" destId="{8B697170-39B4-4563-A75F-8E8C26589DA2}" srcOrd="0" destOrd="0" parTransId="{9DCAD97A-4730-4F2C-BDAB-8F8B4C15C0EF}" sibTransId="{1E4D5C94-10C4-424B-B2E4-6EB5A4BBC3CD}"/>
    <dgm:cxn modelId="{4D178522-F9D0-4DDA-A760-EA7725B549E5}" type="presOf" srcId="{D34E4E17-F65E-4332-828A-E95242B4DD61}" destId="{D5D1EB8D-6B16-432E-9ACF-31ABC990EB5D}" srcOrd="0" destOrd="0" presId="urn:microsoft.com/office/officeart/2005/8/layout/cycle3"/>
    <dgm:cxn modelId="{3507210A-08F8-4860-AEA6-983FDC0E8D28}" type="presOf" srcId="{8B697170-39B4-4563-A75F-8E8C26589DA2}" destId="{1E0D3B56-E0F9-4560-9694-542AA204F58E}" srcOrd="0" destOrd="0" presId="urn:microsoft.com/office/officeart/2005/8/layout/cycle3"/>
    <dgm:cxn modelId="{6E192740-EDF3-4EC1-AE36-158C4E8806EE}" type="presParOf" srcId="{D5D1EB8D-6B16-432E-9ACF-31ABC990EB5D}" destId="{A440E798-58D7-4C38-90C0-3ECE7B5CA433}" srcOrd="0" destOrd="0" presId="urn:microsoft.com/office/officeart/2005/8/layout/cycle3"/>
    <dgm:cxn modelId="{73425B01-2AD0-4468-B21B-C4E06E407DE3}" type="presParOf" srcId="{A440E798-58D7-4C38-90C0-3ECE7B5CA433}" destId="{1E0D3B56-E0F9-4560-9694-542AA204F58E}" srcOrd="0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F6736AA2-00AF-4870-B3C0-4B782487EA3E}" type="doc">
      <dgm:prSet loTypeId="urn:microsoft.com/office/officeart/2005/8/layout/cycle3" loCatId="cycle" qsTypeId="urn:microsoft.com/office/officeart/2005/8/quickstyle/3d4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47D37AB0-8FBC-4984-8C5B-A6DD0B5B54A2}">
      <dgm:prSet custT="1"/>
      <dgm:spPr/>
      <dgm:t>
        <a:bodyPr/>
        <a:lstStyle/>
        <a:p>
          <a:pPr rtl="0"/>
          <a:r>
            <a:rPr lang="ru-RU" sz="1800" dirty="0" smtClean="0">
              <a:latin typeface="Arial Black" pitchFamily="34" charset="0"/>
            </a:rPr>
            <a:t>Вопрос 9. Верите ли вы, что жители Италии в сочельник надевают рубашки зеленого цвета, потому что это приносит счастье. </a:t>
          </a:r>
          <a:endParaRPr lang="ru-RU" sz="1800" b="1" dirty="0">
            <a:latin typeface="Arial Black" pitchFamily="34" charset="0"/>
          </a:endParaRPr>
        </a:p>
      </dgm:t>
    </dgm:pt>
    <dgm:pt modelId="{B1E0994C-E6FA-458D-8707-23730B67F9F5}" type="parTrans" cxnId="{BB8E245F-28CB-4071-9FDD-2C17E7FA080D}">
      <dgm:prSet/>
      <dgm:spPr/>
      <dgm:t>
        <a:bodyPr/>
        <a:lstStyle/>
        <a:p>
          <a:endParaRPr lang="ru-RU"/>
        </a:p>
      </dgm:t>
    </dgm:pt>
    <dgm:pt modelId="{345BE672-25DA-4DAA-87DB-44CB9A0DBD59}" type="sibTrans" cxnId="{BB8E245F-28CB-4071-9FDD-2C17E7FA080D}">
      <dgm:prSet/>
      <dgm:spPr/>
      <dgm:t>
        <a:bodyPr/>
        <a:lstStyle/>
        <a:p>
          <a:endParaRPr lang="ru-RU"/>
        </a:p>
      </dgm:t>
    </dgm:pt>
    <dgm:pt modelId="{33781EE8-3686-45EE-9CF7-A14CF6B59FF4}" type="pres">
      <dgm:prSet presAssocID="{F6736AA2-00AF-4870-B3C0-4B782487EA3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25FC127-8478-4B3E-9BDC-B05CE1ABD818}" type="pres">
      <dgm:prSet presAssocID="{F6736AA2-00AF-4870-B3C0-4B782487EA3E}" presName="cycle" presStyleCnt="0"/>
      <dgm:spPr/>
      <dgm:t>
        <a:bodyPr/>
        <a:lstStyle/>
        <a:p>
          <a:endParaRPr lang="ru-RU"/>
        </a:p>
      </dgm:t>
    </dgm:pt>
    <dgm:pt modelId="{A6D86787-83AB-44D4-9954-9FC85DD970FB}" type="pres">
      <dgm:prSet presAssocID="{47D37AB0-8FBC-4984-8C5B-A6DD0B5B54A2}" presName="nodeFirstNode" presStyleLbl="node1" presStyleIdx="0" presStyleCnt="1" custScaleX="120755" custRadScaleRad="100090" custRadScaleInc="-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B8E245F-28CB-4071-9FDD-2C17E7FA080D}" srcId="{F6736AA2-00AF-4870-B3C0-4B782487EA3E}" destId="{47D37AB0-8FBC-4984-8C5B-A6DD0B5B54A2}" srcOrd="0" destOrd="0" parTransId="{B1E0994C-E6FA-458D-8707-23730B67F9F5}" sibTransId="{345BE672-25DA-4DAA-87DB-44CB9A0DBD59}"/>
    <dgm:cxn modelId="{C5317813-816F-4F98-83F4-B1442F2E3546}" type="presOf" srcId="{47D37AB0-8FBC-4984-8C5B-A6DD0B5B54A2}" destId="{A6D86787-83AB-44D4-9954-9FC85DD970FB}" srcOrd="0" destOrd="0" presId="urn:microsoft.com/office/officeart/2005/8/layout/cycle3"/>
    <dgm:cxn modelId="{9C0B4495-93EE-406A-981E-0942C15D1579}" type="presOf" srcId="{F6736AA2-00AF-4870-B3C0-4B782487EA3E}" destId="{33781EE8-3686-45EE-9CF7-A14CF6B59FF4}" srcOrd="0" destOrd="0" presId="urn:microsoft.com/office/officeart/2005/8/layout/cycle3"/>
    <dgm:cxn modelId="{D584CDF1-B267-454B-997B-521D69EC5F5B}" type="presParOf" srcId="{33781EE8-3686-45EE-9CF7-A14CF6B59FF4}" destId="{025FC127-8478-4B3E-9BDC-B05CE1ABD818}" srcOrd="0" destOrd="0" presId="urn:microsoft.com/office/officeart/2005/8/layout/cycle3"/>
    <dgm:cxn modelId="{E892E4E6-E90E-43E9-AF41-D40227B2E69A}" type="presParOf" srcId="{025FC127-8478-4B3E-9BDC-B05CE1ABD818}" destId="{A6D86787-83AB-44D4-9954-9FC85DD970FB}" srcOrd="0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99B0EC9-EA50-4E87-ACB9-C83FA3DCAFB0}">
      <dsp:nvSpPr>
        <dsp:cNvPr id="0" name=""/>
        <dsp:cNvSpPr/>
      </dsp:nvSpPr>
      <dsp:spPr>
        <a:xfrm>
          <a:off x="1820" y="132903"/>
          <a:ext cx="3509395" cy="1390377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Вопрос 1. Верите ли вы, что  православные отмечают Рождество         7 января? </a:t>
          </a:r>
          <a:endParaRPr lang="ru-RU" sz="2000" b="1" kern="1200" dirty="0"/>
        </a:p>
      </dsp:txBody>
      <dsp:txXfrm>
        <a:off x="1820" y="132903"/>
        <a:ext cx="3509395" cy="1390377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6802673-BA61-4E0C-910E-6A31B765806B}">
      <dsp:nvSpPr>
        <dsp:cNvPr id="0" name=""/>
        <dsp:cNvSpPr/>
      </dsp:nvSpPr>
      <dsp:spPr>
        <a:xfrm>
          <a:off x="2205" y="1012"/>
          <a:ext cx="3812012" cy="1604463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Вопрос 2. Верите ли вы, что польские хозяюшки обязательно готовят на Рождество конфеты из чеснока. </a:t>
          </a:r>
          <a:endParaRPr lang="ru-RU" sz="20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205" y="1012"/>
        <a:ext cx="3812012" cy="1604463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6E6D305-98D9-4A63-893D-9F818B5B3F86}">
      <dsp:nvSpPr>
        <dsp:cNvPr id="0" name=""/>
        <dsp:cNvSpPr/>
      </dsp:nvSpPr>
      <dsp:spPr>
        <a:xfrm>
          <a:off x="131607" y="534"/>
          <a:ext cx="3876737" cy="1768778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Вопрос 3. Верите ли вы, что  на праздничный рождественский стол готовят 12 блюд? </a:t>
          </a:r>
          <a:endParaRPr lang="ru-RU" sz="2000" b="1" kern="1200" dirty="0"/>
        </a:p>
      </dsp:txBody>
      <dsp:txXfrm>
        <a:off x="131607" y="534"/>
        <a:ext cx="3876737" cy="1768778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A724C30-8975-4EA9-B8E7-4B8AF52D3DEB}">
      <dsp:nvSpPr>
        <dsp:cNvPr id="0" name=""/>
        <dsp:cNvSpPr/>
      </dsp:nvSpPr>
      <dsp:spPr>
        <a:xfrm>
          <a:off x="3" y="242"/>
          <a:ext cx="3419864" cy="1556308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Вопрос 4. Верите ли вы, что день в канун перед Рождеством  называется Сочельник? </a:t>
          </a:r>
          <a:endParaRPr lang="ru-RU" sz="2000" b="1" kern="1200" dirty="0"/>
        </a:p>
      </dsp:txBody>
      <dsp:txXfrm>
        <a:off x="3" y="242"/>
        <a:ext cx="3419864" cy="1556308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5FF5C5-DD83-4183-B128-7FB0DD6D7E83}" type="datetimeFigureOut">
              <a:rPr lang="ru-RU" smtClean="0"/>
              <a:pPr/>
              <a:t>22.12.2022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ED69-49D8-474A-BD8A-F07CC706FC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74741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22.12.2022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22.12.2022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BE7F6-4C1C-43CC-9EA8-48DBF7DBE5C1}" type="datetimeFigureOut">
              <a:rPr lang="ru-RU" smtClean="0"/>
              <a:pPr/>
              <a:t>22.12.2022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85586-565A-4298-801E-76C8518515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2256797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BE7F6-4C1C-43CC-9EA8-48DBF7DBE5C1}" type="datetimeFigureOut">
              <a:rPr lang="ru-RU" smtClean="0"/>
              <a:pPr/>
              <a:t>22.12.2022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85586-565A-4298-801E-76C8518515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9259170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BE7F6-4C1C-43CC-9EA8-48DBF7DBE5C1}" type="datetimeFigureOut">
              <a:rPr lang="ru-RU" smtClean="0"/>
              <a:pPr/>
              <a:t>22.12.2022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85586-565A-4298-801E-76C8518515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64837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22.12.2022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BE7F6-4C1C-43CC-9EA8-48DBF7DBE5C1}" type="datetimeFigureOut">
              <a:rPr lang="ru-RU" smtClean="0"/>
              <a:pPr/>
              <a:t>22.12.2022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85586-565A-4298-801E-76C8518515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2320176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BE7F6-4C1C-43CC-9EA8-48DBF7DBE5C1}" type="datetimeFigureOut">
              <a:rPr lang="ru-RU" smtClean="0"/>
              <a:pPr/>
              <a:t>22.12.2022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85586-565A-4298-801E-76C8518515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2312453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BE7F6-4C1C-43CC-9EA8-48DBF7DBE5C1}" type="datetimeFigureOut">
              <a:rPr lang="ru-RU" smtClean="0"/>
              <a:pPr/>
              <a:t>22.12.2022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85586-565A-4298-801E-76C8518515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7055565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BE7F6-4C1C-43CC-9EA8-48DBF7DBE5C1}" type="datetimeFigureOut">
              <a:rPr lang="ru-RU" smtClean="0"/>
              <a:pPr/>
              <a:t>22.12.2022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85586-565A-4298-801E-76C8518515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1509939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BE7F6-4C1C-43CC-9EA8-48DBF7DBE5C1}" type="datetimeFigureOut">
              <a:rPr lang="ru-RU" smtClean="0"/>
              <a:pPr/>
              <a:t>22.12.2022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85586-565A-4298-801E-76C8518515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6229051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BE7F6-4C1C-43CC-9EA8-48DBF7DBE5C1}" type="datetimeFigureOut">
              <a:rPr lang="ru-RU" smtClean="0"/>
              <a:pPr/>
              <a:t>22.12.2022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85586-565A-4298-801E-76C8518515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0880756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BE7F6-4C1C-43CC-9EA8-48DBF7DBE5C1}" type="datetimeFigureOut">
              <a:rPr lang="ru-RU" smtClean="0"/>
              <a:pPr/>
              <a:t>22.12.2022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85586-565A-4298-801E-76C8518515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1039227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BE7F6-4C1C-43CC-9EA8-48DBF7DBE5C1}" type="datetimeFigureOut">
              <a:rPr lang="ru-RU" smtClean="0"/>
              <a:pPr/>
              <a:t>22.12.2022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85586-565A-4298-801E-76C8518515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56213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22.12.2022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22.12.2022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22.12.2022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22.12.2022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22.12.2022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A744C-FE01-496A-A041-ED93458D1002}" type="datetimeFigureOut">
              <a:rPr lang="ru-RU" smtClean="0"/>
              <a:pPr/>
              <a:t>22.12.2022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8BE7F6-4C1C-43CC-9EA8-48DBF7DBE5C1}" type="datetimeFigureOut">
              <a:rPr lang="ru-RU" smtClean="0"/>
              <a:pPr/>
              <a:t>22.12.2022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C85586-565A-4298-801E-76C8518515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86838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Layout" Target="../slideLayouts/slideLayout14.xml"/><Relationship Id="rId1" Type="http://schemas.openxmlformats.org/officeDocument/2006/relationships/audio" Target="../media/media1.mp3"/><Relationship Id="rId6" Type="http://schemas.openxmlformats.org/officeDocument/2006/relationships/image" Target="../media/image3.png"/><Relationship Id="rId5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8.xml"/><Relationship Id="rId3" Type="http://schemas.openxmlformats.org/officeDocument/2006/relationships/image" Target="../media/image14.jpeg"/><Relationship Id="rId7" Type="http://schemas.openxmlformats.org/officeDocument/2006/relationships/diagramQuickStyle" Target="../diagrams/quickStyle8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Relationship Id="rId6" Type="http://schemas.openxmlformats.org/officeDocument/2006/relationships/diagramLayout" Target="../diagrams/layout8.xml"/><Relationship Id="rId5" Type="http://schemas.openxmlformats.org/officeDocument/2006/relationships/diagramData" Target="../diagrams/data8.xml"/><Relationship Id="rId10" Type="http://schemas.openxmlformats.org/officeDocument/2006/relationships/image" Target="../media/image8.png"/><Relationship Id="rId4" Type="http://schemas.openxmlformats.org/officeDocument/2006/relationships/image" Target="../media/image6.png"/><Relationship Id="rId9" Type="http://schemas.microsoft.com/office/2007/relationships/diagramDrawing" Target="../diagrams/drawing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9.xml"/><Relationship Id="rId3" Type="http://schemas.openxmlformats.org/officeDocument/2006/relationships/image" Target="../media/image26.jpeg"/><Relationship Id="rId7" Type="http://schemas.openxmlformats.org/officeDocument/2006/relationships/diagramLayout" Target="../diagrams/layout9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Relationship Id="rId6" Type="http://schemas.openxmlformats.org/officeDocument/2006/relationships/diagramData" Target="../diagrams/data9.xml"/><Relationship Id="rId11" Type="http://schemas.openxmlformats.org/officeDocument/2006/relationships/image" Target="../media/image8.png"/><Relationship Id="rId5" Type="http://schemas.openxmlformats.org/officeDocument/2006/relationships/image" Target="../media/image27.jpeg"/><Relationship Id="rId10" Type="http://schemas.microsoft.com/office/2007/relationships/diagramDrawing" Target="../diagrams/drawing9.xml"/><Relationship Id="rId4" Type="http://schemas.openxmlformats.org/officeDocument/2006/relationships/image" Target="../media/image6.png"/><Relationship Id="rId9" Type="http://schemas.openxmlformats.org/officeDocument/2006/relationships/diagramColors" Target="../diagrams/colors9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0.xml"/><Relationship Id="rId11" Type="http://schemas.openxmlformats.org/officeDocument/2006/relationships/image" Target="../media/image8.png"/><Relationship Id="rId5" Type="http://schemas.openxmlformats.org/officeDocument/2006/relationships/diagramQuickStyle" Target="../diagrams/quickStyle10.xml"/><Relationship Id="rId10" Type="http://schemas.openxmlformats.org/officeDocument/2006/relationships/image" Target="../media/image11.jpeg"/><Relationship Id="rId4" Type="http://schemas.openxmlformats.org/officeDocument/2006/relationships/diagramLayout" Target="../diagrams/layout10.xml"/><Relationship Id="rId9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1.xml"/><Relationship Id="rId3" Type="http://schemas.openxmlformats.org/officeDocument/2006/relationships/image" Target="../media/image16.jpeg"/><Relationship Id="rId7" Type="http://schemas.openxmlformats.org/officeDocument/2006/relationships/diagramQuickStyle" Target="../diagrams/quickStyle11.xm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Relationship Id="rId6" Type="http://schemas.openxmlformats.org/officeDocument/2006/relationships/diagramLayout" Target="../diagrams/layout11.xml"/><Relationship Id="rId5" Type="http://schemas.openxmlformats.org/officeDocument/2006/relationships/diagramData" Target="../diagrams/data11.xml"/><Relationship Id="rId10" Type="http://schemas.openxmlformats.org/officeDocument/2006/relationships/image" Target="../media/image8.png"/><Relationship Id="rId4" Type="http://schemas.openxmlformats.org/officeDocument/2006/relationships/image" Target="../media/image6.png"/><Relationship Id="rId9" Type="http://schemas.microsoft.com/office/2007/relationships/diagramDrawing" Target="../diagrams/drawing1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2.xml"/><Relationship Id="rId3" Type="http://schemas.openxmlformats.org/officeDocument/2006/relationships/image" Target="../media/image32.jpeg"/><Relationship Id="rId7" Type="http://schemas.openxmlformats.org/officeDocument/2006/relationships/diagramLayout" Target="../diagrams/layout12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Relationship Id="rId6" Type="http://schemas.openxmlformats.org/officeDocument/2006/relationships/diagramData" Target="../diagrams/data12.xml"/><Relationship Id="rId11" Type="http://schemas.openxmlformats.org/officeDocument/2006/relationships/image" Target="../media/image8.png"/><Relationship Id="rId5" Type="http://schemas.openxmlformats.org/officeDocument/2006/relationships/image" Target="../media/image33.jpeg"/><Relationship Id="rId10" Type="http://schemas.microsoft.com/office/2007/relationships/diagramDrawing" Target="../diagrams/drawing12.xml"/><Relationship Id="rId4" Type="http://schemas.openxmlformats.org/officeDocument/2006/relationships/image" Target="../media/image6.png"/><Relationship Id="rId9" Type="http://schemas.openxmlformats.org/officeDocument/2006/relationships/diagramColors" Target="../diagrams/colors1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3.xml"/><Relationship Id="rId3" Type="http://schemas.openxmlformats.org/officeDocument/2006/relationships/image" Target="../media/image14.jpeg"/><Relationship Id="rId7" Type="http://schemas.openxmlformats.org/officeDocument/2006/relationships/diagramQuickStyle" Target="../diagrams/quickStyle13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Relationship Id="rId6" Type="http://schemas.openxmlformats.org/officeDocument/2006/relationships/diagramLayout" Target="../diagrams/layout13.xml"/><Relationship Id="rId5" Type="http://schemas.openxmlformats.org/officeDocument/2006/relationships/diagramData" Target="../diagrams/data13.xml"/><Relationship Id="rId10" Type="http://schemas.openxmlformats.org/officeDocument/2006/relationships/image" Target="../media/image8.png"/><Relationship Id="rId4" Type="http://schemas.openxmlformats.org/officeDocument/2006/relationships/image" Target="../media/image6.png"/><Relationship Id="rId9" Type="http://schemas.microsoft.com/office/2007/relationships/diagramDrawing" Target="../diagrams/drawing1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coolsen.ru/wp-content/uploads/2022/01/64-20220106_223613.jpg" TargetMode="External"/><Relationship Id="rId3" Type="http://schemas.openxmlformats.org/officeDocument/2006/relationships/hyperlink" Target="https://lemuzika.pro/search/&#1076;&#1077;&#1090;&#1089;&#1082;&#1080;&#1077;%20&#1087;&#1077;&#1089;&#1085;&#1080;%20&#1086;%20&#1088;&#1086;&#1078;&#1076;&#1077;&#1089;&#1090;&#1074;&#1077;" TargetMode="External"/><Relationship Id="rId7" Type="http://schemas.openxmlformats.org/officeDocument/2006/relationships/hyperlink" Target="https://cdn2.static1-sima-land.com/items/6211763/1/700-nw.jpg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sun6-21.userapi.com/s/v1/if2/vU4NbzwcLbEKsL_JlBG_kb8qOi1dRTlNQGjr98EgPv_31yozIskC1BXksZabGmo5kQH_Dh-JvD0RiwXrWVd8DO6C.jpg?size=900x1338&amp;quality=96&amp;crop=0,0,900,1338&amp;ava=1" TargetMode="External"/><Relationship Id="rId11" Type="http://schemas.openxmlformats.org/officeDocument/2006/relationships/hyperlink" Target="https://&#1087;&#1077;&#1088;&#1089;&#1086;&#1085;&#1072;&#1078;.&#1088;&#1092;/news/rozhdestvenskaya-viktorina-dlya-detey-s-otvetami/" TargetMode="External"/><Relationship Id="rId5" Type="http://schemas.openxmlformats.org/officeDocument/2006/relationships/hyperlink" Target="https://www.sunhome.ru/i/wallpapers/203/rozhdestvenskie-tradicii.orig.jpg" TargetMode="External"/><Relationship Id="rId10" Type="http://schemas.openxmlformats.org/officeDocument/2006/relationships/hyperlink" Target="https://ddmoroz.ru/rozhdestvo/viktorina/" TargetMode="External"/><Relationship Id="rId4" Type="http://schemas.openxmlformats.org/officeDocument/2006/relationships/hyperlink" Target="https://s1.1zoom.ru/big7/885/Christmas_Holidays_507714.jpg" TargetMode="External"/><Relationship Id="rId9" Type="http://schemas.openxmlformats.org/officeDocument/2006/relationships/hyperlink" Target="https://cheb-gb2.med.cap.ru/UserFiles21/cheb-gb2/Materials/2022/01/05/blobid1641368433948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3" Type="http://schemas.openxmlformats.org/officeDocument/2006/relationships/image" Target="../media/image5.jpeg"/><Relationship Id="rId7" Type="http://schemas.openxmlformats.org/officeDocument/2006/relationships/diagramData" Target="../diagrams/data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11" Type="http://schemas.microsoft.com/office/2007/relationships/diagramDrawing" Target="../diagrams/drawing1.xml"/><Relationship Id="rId5" Type="http://schemas.openxmlformats.org/officeDocument/2006/relationships/image" Target="../media/image7.jpeg"/><Relationship Id="rId10" Type="http://schemas.openxmlformats.org/officeDocument/2006/relationships/diagramColors" Target="../diagrams/colors1.xml"/><Relationship Id="rId4" Type="http://schemas.openxmlformats.org/officeDocument/2006/relationships/image" Target="../media/image6.png"/><Relationship Id="rId9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image" Target="../media/image10.jpeg"/><Relationship Id="rId7" Type="http://schemas.openxmlformats.org/officeDocument/2006/relationships/diagramLayout" Target="../diagrams/layout2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6" Type="http://schemas.openxmlformats.org/officeDocument/2006/relationships/diagramData" Target="../diagrams/data2.xml"/><Relationship Id="rId11" Type="http://schemas.openxmlformats.org/officeDocument/2006/relationships/image" Target="../media/image8.png"/><Relationship Id="rId5" Type="http://schemas.openxmlformats.org/officeDocument/2006/relationships/image" Target="../media/image11.jpeg"/><Relationship Id="rId10" Type="http://schemas.microsoft.com/office/2007/relationships/diagramDrawing" Target="../diagrams/drawing2.xml"/><Relationship Id="rId4" Type="http://schemas.openxmlformats.org/officeDocument/2006/relationships/image" Target="../media/image6.png"/><Relationship Id="rId9" Type="http://schemas.openxmlformats.org/officeDocument/2006/relationships/diagramColors" Target="../diagrams/colors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3" Type="http://schemas.openxmlformats.org/officeDocument/2006/relationships/image" Target="../media/image13.jpeg"/><Relationship Id="rId7" Type="http://schemas.openxmlformats.org/officeDocument/2006/relationships/diagramLayout" Target="../diagrams/layout3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Relationship Id="rId6" Type="http://schemas.openxmlformats.org/officeDocument/2006/relationships/diagramData" Target="../diagrams/data3.xml"/><Relationship Id="rId11" Type="http://schemas.openxmlformats.org/officeDocument/2006/relationships/image" Target="../media/image8.png"/><Relationship Id="rId5" Type="http://schemas.openxmlformats.org/officeDocument/2006/relationships/image" Target="../media/image14.jpeg"/><Relationship Id="rId10" Type="http://schemas.microsoft.com/office/2007/relationships/diagramDrawing" Target="../diagrams/drawing3.xml"/><Relationship Id="rId4" Type="http://schemas.openxmlformats.org/officeDocument/2006/relationships/image" Target="../media/image6.png"/><Relationship Id="rId9" Type="http://schemas.openxmlformats.org/officeDocument/2006/relationships/diagramColors" Target="../diagrams/colors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16.jpeg"/><Relationship Id="rId7" Type="http://schemas.openxmlformats.org/officeDocument/2006/relationships/diagramQuickStyle" Target="../diagrams/quickStyle4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10" Type="http://schemas.openxmlformats.org/officeDocument/2006/relationships/image" Target="../media/image8.png"/><Relationship Id="rId4" Type="http://schemas.openxmlformats.org/officeDocument/2006/relationships/image" Target="../media/image6.png"/><Relationship Id="rId9" Type="http://schemas.microsoft.com/office/2007/relationships/diagramDrawing" Target="../diagrams/drawing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5.xml"/><Relationship Id="rId3" Type="http://schemas.openxmlformats.org/officeDocument/2006/relationships/image" Target="../media/image18.jpeg"/><Relationship Id="rId7" Type="http://schemas.openxmlformats.org/officeDocument/2006/relationships/diagramLayout" Target="../diagrams/layout5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Relationship Id="rId6" Type="http://schemas.openxmlformats.org/officeDocument/2006/relationships/diagramData" Target="../diagrams/data5.xml"/><Relationship Id="rId11" Type="http://schemas.openxmlformats.org/officeDocument/2006/relationships/image" Target="../media/image8.png"/><Relationship Id="rId5" Type="http://schemas.openxmlformats.org/officeDocument/2006/relationships/image" Target="../media/image19.jpeg"/><Relationship Id="rId10" Type="http://schemas.microsoft.com/office/2007/relationships/diagramDrawing" Target="../diagrams/drawing5.xml"/><Relationship Id="rId4" Type="http://schemas.openxmlformats.org/officeDocument/2006/relationships/image" Target="../media/image6.png"/><Relationship Id="rId9" Type="http://schemas.openxmlformats.org/officeDocument/2006/relationships/diagramColors" Target="../diagrams/colors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6.xml"/><Relationship Id="rId3" Type="http://schemas.openxmlformats.org/officeDocument/2006/relationships/image" Target="../media/image21.jpeg"/><Relationship Id="rId7" Type="http://schemas.openxmlformats.org/officeDocument/2006/relationships/diagramLayout" Target="../diagrams/layout6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Relationship Id="rId6" Type="http://schemas.openxmlformats.org/officeDocument/2006/relationships/diagramData" Target="../diagrams/data6.xml"/><Relationship Id="rId11" Type="http://schemas.openxmlformats.org/officeDocument/2006/relationships/image" Target="../media/image8.png"/><Relationship Id="rId5" Type="http://schemas.openxmlformats.org/officeDocument/2006/relationships/image" Target="../media/image7.jpeg"/><Relationship Id="rId10" Type="http://schemas.microsoft.com/office/2007/relationships/diagramDrawing" Target="../diagrams/drawing6.xml"/><Relationship Id="rId4" Type="http://schemas.openxmlformats.org/officeDocument/2006/relationships/image" Target="../media/image6.png"/><Relationship Id="rId9" Type="http://schemas.openxmlformats.org/officeDocument/2006/relationships/diagramColors" Target="../diagrams/colors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7.xml"/><Relationship Id="rId3" Type="http://schemas.openxmlformats.org/officeDocument/2006/relationships/image" Target="../media/image23.jpeg"/><Relationship Id="rId7" Type="http://schemas.openxmlformats.org/officeDocument/2006/relationships/diagramLayout" Target="../diagrams/layout7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Relationship Id="rId6" Type="http://schemas.openxmlformats.org/officeDocument/2006/relationships/diagramData" Target="../diagrams/data7.xml"/><Relationship Id="rId11" Type="http://schemas.openxmlformats.org/officeDocument/2006/relationships/image" Target="../media/image8.png"/><Relationship Id="rId5" Type="http://schemas.openxmlformats.org/officeDocument/2006/relationships/image" Target="../media/image11.jpeg"/><Relationship Id="rId10" Type="http://schemas.microsoft.com/office/2007/relationships/diagramDrawing" Target="../diagrams/drawing7.xml"/><Relationship Id="rId4" Type="http://schemas.openxmlformats.org/officeDocument/2006/relationships/image" Target="../media/image6.png"/><Relationship Id="rId9" Type="http://schemas.openxmlformats.org/officeDocument/2006/relationships/diagramColors" Target="../diagrams/colors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763688" y="548680"/>
            <a:ext cx="6336704" cy="276998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Интерактивная </a:t>
            </a: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игра </a:t>
            </a:r>
            <a:b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«Верю – не верю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»         по теме </a:t>
            </a:r>
            <a:endParaRPr lang="ru-RU" sz="4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5400" b="1" i="1" dirty="0" smtClean="0">
                <a:ln w="1270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«Рождество»</a:t>
            </a:r>
          </a:p>
        </p:txBody>
      </p:sp>
      <p:pic>
        <p:nvPicPr>
          <p:cNvPr id="13" name="Рисунок 12">
            <a:hlinkClick r:id="rId3" action="ppaction://hlinksldjump"/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295666" y="476672"/>
            <a:ext cx="790575" cy="1466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ождество - заставка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298104" y="5161011"/>
            <a:ext cx="609600" cy="609600"/>
          </a:xfrm>
          <a:prstGeom prst="rect">
            <a:avLst/>
          </a:prstGeom>
        </p:spPr>
      </p:pic>
      <p:sp>
        <p:nvSpPr>
          <p:cNvPr id="6" name="Управляющая кнопка: справка 5">
            <a:hlinkClick r:id="" action="ppaction://hlinkshowjump?jump=nextslide" highlightClick="1"/>
          </p:cNvPr>
          <p:cNvSpPr/>
          <p:nvPr/>
        </p:nvSpPr>
        <p:spPr>
          <a:xfrm>
            <a:off x="6588224" y="5229200"/>
            <a:ext cx="2160240" cy="1412776"/>
          </a:xfrm>
          <a:prstGeom prst="actionButtonHelp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>
              <a:latin typeface="Arial Black" pitchFamily="34" charset="0"/>
            </a:endParaRPr>
          </a:p>
          <a:p>
            <a:pPr algn="ctr"/>
            <a:endParaRPr lang="ru-RU" dirty="0" smtClean="0">
              <a:latin typeface="Arial Black" pitchFamily="34" charset="0"/>
            </a:endParaRPr>
          </a:p>
          <a:p>
            <a:pPr algn="ctr"/>
            <a:endParaRPr lang="ru-RU" dirty="0" smtClean="0">
              <a:latin typeface="Arial Black" pitchFamily="34" charset="0"/>
            </a:endParaRPr>
          </a:p>
          <a:p>
            <a:pPr algn="ctr"/>
            <a:endParaRPr lang="ru-RU" dirty="0" smtClean="0">
              <a:latin typeface="Arial Black" pitchFamily="34" charset="0"/>
            </a:endParaRPr>
          </a:p>
          <a:p>
            <a:pPr algn="ctr"/>
            <a:r>
              <a:rPr lang="ru-RU" dirty="0" smtClean="0">
                <a:latin typeface="Arial Black" pitchFamily="34" charset="0"/>
              </a:rPr>
              <a:t>Правила игры</a:t>
            </a:r>
            <a:endParaRPr lang="ru-RU" dirty="0">
              <a:latin typeface="Arial Black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90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28735" y="1700808"/>
            <a:ext cx="2663745" cy="2290305"/>
          </a:xfrm>
          <a:prstGeom prst="rect">
            <a:avLst/>
          </a:prstGeom>
          <a:effectLst/>
        </p:spPr>
      </p:pic>
      <p:pic>
        <p:nvPicPr>
          <p:cNvPr id="8" name="Рисунок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419872" y="1772816"/>
            <a:ext cx="2644712" cy="216615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4860032" y="5846828"/>
            <a:ext cx="2448272" cy="789098"/>
          </a:xfrm>
          <a:prstGeom prst="rect">
            <a:avLst/>
          </a:prstGeom>
        </p:spPr>
      </p:pic>
      <p:pic>
        <p:nvPicPr>
          <p:cNvPr id="13" name="Рисунок 1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491880" y="764704"/>
            <a:ext cx="5364088" cy="3977677"/>
          </a:xfrm>
          <a:prstGeom prst="rect">
            <a:avLst/>
          </a:prstGeom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="" xmlns:p14="http://schemas.microsoft.com/office/powerpoint/2010/main" val="4221801815"/>
              </p:ext>
            </p:extLst>
          </p:nvPr>
        </p:nvGraphicFramePr>
        <p:xfrm>
          <a:off x="0" y="0"/>
          <a:ext cx="3707904" cy="1690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18" name="Рисунок 17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0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2812280"/>
            <a:ext cx="570266" cy="45787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9" name="Спасибо"/>
          <p:cNvSpPr txBox="1"/>
          <p:nvPr/>
        </p:nvSpPr>
        <p:spPr>
          <a:xfrm>
            <a:off x="34739" y="2090117"/>
            <a:ext cx="2907620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</a:pPr>
            <a:r>
              <a:rPr lang="ru-RU" sz="24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Продолжим игру!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74746E-6 L 0.56597 0.47225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" y="2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588224" y="908720"/>
            <a:ext cx="2555776" cy="3240359"/>
          </a:xfrm>
          <a:prstGeom prst="rect">
            <a:avLst/>
          </a:prstGeom>
          <a:effectLst/>
        </p:spPr>
      </p:pic>
      <p:pic>
        <p:nvPicPr>
          <p:cNvPr id="8" name="Рисунок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994857" y="908720"/>
            <a:ext cx="2449351" cy="324036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4860032" y="5846828"/>
            <a:ext cx="2448272" cy="789098"/>
          </a:xfrm>
          <a:prstGeom prst="rect">
            <a:avLst/>
          </a:prstGeom>
        </p:spPr>
      </p:pic>
      <p:pic>
        <p:nvPicPr>
          <p:cNvPr id="13" name="Рисунок 1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572000" y="692696"/>
            <a:ext cx="3321817" cy="3991176"/>
          </a:xfrm>
          <a:prstGeom prst="rect">
            <a:avLst/>
          </a:prstGeom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="" xmlns:p14="http://schemas.microsoft.com/office/powerpoint/2010/main" val="2971433836"/>
              </p:ext>
            </p:extLst>
          </p:nvPr>
        </p:nvGraphicFramePr>
        <p:xfrm>
          <a:off x="0" y="188640"/>
          <a:ext cx="3995936" cy="16561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19" name="Рисунок 18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1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8215" y="2895342"/>
            <a:ext cx="570266" cy="45787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0" name="Спасибо"/>
          <p:cNvSpPr txBox="1"/>
          <p:nvPr/>
        </p:nvSpPr>
        <p:spPr>
          <a:xfrm>
            <a:off x="49856" y="2133115"/>
            <a:ext cx="3514032" cy="7447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</a:pPr>
            <a:r>
              <a:rPr lang="ru-RU" sz="24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Продолжим игру!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2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22017E-7 L 0.57379 0.46184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72201" y="1844824"/>
            <a:ext cx="2771800" cy="2418581"/>
          </a:xfrm>
          <a:prstGeom prst="rect">
            <a:avLst/>
          </a:prstGeom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="" xmlns:p14="http://schemas.microsoft.com/office/powerpoint/2010/main" val="2784904844"/>
              </p:ext>
            </p:extLst>
          </p:nvPr>
        </p:nvGraphicFramePr>
        <p:xfrm>
          <a:off x="6674" y="125760"/>
          <a:ext cx="4565326" cy="1431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Рисунок 7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3491880" y="1844824"/>
            <a:ext cx="2664296" cy="241858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9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4860032" y="5846828"/>
            <a:ext cx="2448272" cy="78909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851920" y="1556792"/>
            <a:ext cx="4740079" cy="3803549"/>
          </a:xfrm>
          <a:prstGeom prst="rect">
            <a:avLst/>
          </a:prstGeom>
        </p:spPr>
      </p:pic>
      <p:pic>
        <p:nvPicPr>
          <p:cNvPr id="15" name="Рисунок 14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1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2924944"/>
            <a:ext cx="570266" cy="45787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1" name="Спасибо"/>
          <p:cNvSpPr txBox="1"/>
          <p:nvPr/>
        </p:nvSpPr>
        <p:spPr>
          <a:xfrm>
            <a:off x="23932" y="1988840"/>
            <a:ext cx="3323931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</a:pPr>
            <a:r>
              <a:rPr lang="ru-RU" sz="24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Продолжим игру!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2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22017E-7 L 0.59757 0.46184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539163" y="1772816"/>
            <a:ext cx="2604837" cy="2537282"/>
          </a:xfrm>
          <a:prstGeom prst="rect">
            <a:avLst/>
          </a:prstGeom>
          <a:effectLst/>
        </p:spPr>
      </p:pic>
      <p:pic>
        <p:nvPicPr>
          <p:cNvPr id="8" name="Рисунок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779912" y="1844824"/>
            <a:ext cx="2575347" cy="250634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4860032" y="5846828"/>
            <a:ext cx="2448272" cy="789098"/>
          </a:xfrm>
          <a:prstGeom prst="rect">
            <a:avLst/>
          </a:prstGeom>
        </p:spPr>
      </p:pic>
      <p:pic>
        <p:nvPicPr>
          <p:cNvPr id="13" name="Рисунок 1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427984" y="1268760"/>
            <a:ext cx="4276675" cy="4382186"/>
          </a:xfrm>
          <a:prstGeom prst="rect">
            <a:avLst/>
          </a:prstGeom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="" xmlns:p14="http://schemas.microsoft.com/office/powerpoint/2010/main" val="2804015558"/>
              </p:ext>
            </p:extLst>
          </p:nvPr>
        </p:nvGraphicFramePr>
        <p:xfrm>
          <a:off x="28156" y="188640"/>
          <a:ext cx="4255812" cy="180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14" name="Рисунок 13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0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2878623"/>
            <a:ext cx="570266" cy="45787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0" name="Спасибо"/>
          <p:cNvSpPr txBox="1"/>
          <p:nvPr/>
        </p:nvSpPr>
        <p:spPr>
          <a:xfrm>
            <a:off x="142190" y="2087073"/>
            <a:ext cx="3349689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</a:pPr>
            <a:r>
              <a:rPr lang="ru-RU" sz="24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Продолжим игру!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872 -0.16281 L 0.55937 0.4667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4" y="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17564" y="1916832"/>
            <a:ext cx="2454636" cy="2556024"/>
          </a:xfrm>
          <a:prstGeom prst="rect">
            <a:avLst/>
          </a:prstGeom>
        </p:spPr>
      </p:pic>
      <p:pic>
        <p:nvPicPr>
          <p:cNvPr id="2" name="Рисунок 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587257" y="1916832"/>
            <a:ext cx="2377231" cy="255602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4860032" y="5846828"/>
            <a:ext cx="2448272" cy="789098"/>
          </a:xfrm>
          <a:prstGeom prst="rect">
            <a:avLst/>
          </a:prstGeom>
        </p:spPr>
      </p:pic>
      <p:pic>
        <p:nvPicPr>
          <p:cNvPr id="13" name="большая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0" y="1340768"/>
            <a:ext cx="3914242" cy="4371263"/>
          </a:xfrm>
          <a:prstGeom prst="rect">
            <a:avLst/>
          </a:prstGeom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="" xmlns:p14="http://schemas.microsoft.com/office/powerpoint/2010/main" val="999570778"/>
              </p:ext>
            </p:extLst>
          </p:nvPr>
        </p:nvGraphicFramePr>
        <p:xfrm>
          <a:off x="223922" y="116632"/>
          <a:ext cx="4780126" cy="16561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14" name="Рисунок 13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1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2487" y="2933886"/>
            <a:ext cx="570266" cy="45787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9" name="Спасибо"/>
          <p:cNvSpPr txBox="1"/>
          <p:nvPr/>
        </p:nvSpPr>
        <p:spPr>
          <a:xfrm>
            <a:off x="107504" y="2163379"/>
            <a:ext cx="3312368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</a:pPr>
            <a:r>
              <a:rPr lang="ru-RU" sz="24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Продолжим игру!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524 -0.21299 L 0.52761 0.43756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1" y="3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516216" y="1988841"/>
            <a:ext cx="2448272" cy="2237310"/>
          </a:xfrm>
          <a:prstGeom prst="rect">
            <a:avLst/>
          </a:prstGeom>
          <a:effectLst/>
        </p:spPr>
      </p:pic>
      <p:pic>
        <p:nvPicPr>
          <p:cNvPr id="8" name="Рисунок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851920" y="2060848"/>
            <a:ext cx="2520280" cy="217587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4860032" y="5846828"/>
            <a:ext cx="2448272" cy="789098"/>
          </a:xfrm>
          <a:prstGeom prst="rect">
            <a:avLst/>
          </a:prstGeom>
        </p:spPr>
      </p:pic>
      <p:pic>
        <p:nvPicPr>
          <p:cNvPr id="13" name="Рисунок 1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707904" y="1556792"/>
            <a:ext cx="5256915" cy="3898205"/>
          </a:xfrm>
          <a:prstGeom prst="rect">
            <a:avLst/>
          </a:prstGeom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="" xmlns:p14="http://schemas.microsoft.com/office/powerpoint/2010/main" val="2578660564"/>
              </p:ext>
            </p:extLst>
          </p:nvPr>
        </p:nvGraphicFramePr>
        <p:xfrm>
          <a:off x="107504" y="116632"/>
          <a:ext cx="4392488" cy="16561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14" name="Рисунок 13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10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0191" y="2949702"/>
            <a:ext cx="570266" cy="45787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0" name="Спасибо"/>
          <p:cNvSpPr txBox="1"/>
          <p:nvPr/>
        </p:nvSpPr>
        <p:spPr>
          <a:xfrm>
            <a:off x="10768" y="2017332"/>
            <a:ext cx="3625128" cy="72008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</a:pPr>
            <a:r>
              <a:rPr lang="ru-RU" sz="24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Игра закончена,</a:t>
            </a:r>
          </a:p>
          <a:p>
            <a:pPr>
              <a:lnSpc>
                <a:spcPct val="90000"/>
              </a:lnSpc>
            </a:pPr>
            <a:r>
              <a:rPr lang="ru-RU" sz="24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спасибо за игру!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937 -0.21531 L 0.55347 0.43524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1" y="3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31778" y="5949280"/>
            <a:ext cx="570266" cy="45787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3131840" y="332656"/>
            <a:ext cx="4608512" cy="95410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Используемые </a:t>
            </a:r>
          </a:p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ресурсы</a:t>
            </a: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771800" y="1572761"/>
            <a:ext cx="6156176" cy="28931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"/>
              </a:rPr>
              <a:t>https://lemuzika.pro/search/детские%20песни%20о%20рождестве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4"/>
              </a:rPr>
              <a:t>https://s1.1zoom.ru/big7/885/Christmas_Holidays_507714.jpg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https://www.sunhome.ru/i/wallpapers/203/rozhdestvenskie-tradicii.orig.jpg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6"/>
              </a:rPr>
              <a:t>https://sun6-21.userapi.com/s/v1/if2/vU4NbzwcLbEKsL_JlBG_kb8qOi1dRTlNQGjr98EgPv_31yozIskC1BXksZabGmo5kQH_Dh-JvD0RiwXrWVd8DO6C.jpg?size=900x1338&amp;quality=96&amp;crop=0,0,900,1338&amp;ava=1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https://cdn2.static1-sima-land.com/items/6211763/1/700-nw.jpg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https://coolsen.ru/wp-content/uploads/2022/01/64-20220106_223613.jpg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9"/>
              </a:rPr>
              <a:t>https://cheb-gb2.med.cap.ru/UserFiles21/cheb-gb2/Materials/2022/01/05/blobid1641368433948.jpg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0"/>
              </a:rPr>
              <a:t>https://ddmoroz.ru/rozhdestvo/viktorina/#i-4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https://персонаж.рф/news/rozhdestvenskaya-viktorina-dlya-detey-s-otvetami/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239852" y="584684"/>
            <a:ext cx="5328592" cy="93610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992" y="656692"/>
            <a:ext cx="6588224" cy="792088"/>
          </a:xfrm>
        </p:spPr>
        <p:txBody>
          <a:bodyPr>
            <a:normAutofit/>
          </a:bodyPr>
          <a:lstStyle/>
          <a:p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Правила игры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128392" y="1844824"/>
            <a:ext cx="5836096" cy="34778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000" b="1" spc="1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Необходимо прочитать вопрос и </a:t>
            </a:r>
            <a:r>
              <a:rPr lang="ru-RU" sz="2000" b="1" spc="150" dirty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выбрать </a:t>
            </a:r>
            <a:r>
              <a:rPr lang="ru-RU" sz="2000" b="1" spc="1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картинку </a:t>
            </a:r>
          </a:p>
          <a:p>
            <a:pPr algn="ctr"/>
            <a:r>
              <a:rPr lang="ru-RU" sz="2000" b="1" spc="1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«Верю» или «Не верю». </a:t>
            </a:r>
          </a:p>
          <a:p>
            <a:pPr algn="ctr"/>
            <a:r>
              <a:rPr lang="ru-RU" sz="2000" b="1" spc="1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Если </a:t>
            </a:r>
            <a:r>
              <a:rPr lang="ru-RU" sz="2000" b="1" spc="150" dirty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игроки выбирают </a:t>
            </a:r>
            <a:r>
              <a:rPr lang="ru-RU" sz="2000" b="1" spc="1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картинку с неправильным ответом,                           то эта картинка исчезает</a:t>
            </a:r>
            <a:r>
              <a:rPr lang="ru-RU" sz="2000" b="1" spc="150" dirty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 </a:t>
            </a:r>
            <a:endParaRPr lang="ru-RU" sz="2000" b="1" spc="150" dirty="0" smtClean="0">
              <a:ln w="11430"/>
              <a:solidFill>
                <a:schemeClr val="tx2">
                  <a:lumMod val="75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 algn="ctr"/>
            <a:r>
              <a:rPr lang="ru-RU" sz="2000" b="1" spc="1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При </a:t>
            </a:r>
            <a:r>
              <a:rPr lang="ru-RU" sz="2000" b="1" spc="150" dirty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правильном выборе картинка увеличивается в размере,  появляется слово «Верно» и стрелочка перехода хода на следующий слайд, </a:t>
            </a:r>
            <a:r>
              <a:rPr lang="ru-RU" sz="2000" b="1" spc="1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                     к следующему вопросу.</a:t>
            </a:r>
            <a:endParaRPr lang="ru-RU" sz="2000" b="1" spc="15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6093296"/>
            <a:ext cx="4558107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2400" b="1" spc="150" dirty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Мы начинаем! Удачи вам!</a:t>
            </a:r>
          </a:p>
        </p:txBody>
      </p:sp>
      <p:sp>
        <p:nvSpPr>
          <p:cNvPr id="7" name="7-конечная звезда 6">
            <a:hlinkClick r:id="rId2" action="ppaction://hlinksldjump"/>
          </p:cNvPr>
          <p:cNvSpPr/>
          <p:nvPr/>
        </p:nvSpPr>
        <p:spPr>
          <a:xfrm>
            <a:off x="5004048" y="5507366"/>
            <a:ext cx="1800200" cy="1350634"/>
          </a:xfrm>
          <a:prstGeom prst="star7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ПУСК</a:t>
            </a:r>
            <a:endParaRPr lang="ru-RU" sz="2000" dirty="0">
              <a:solidFill>
                <a:schemeClr val="tx2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687231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моги"/>
          <p:cNvSpPr>
            <a:spLocks noGrp="1"/>
          </p:cNvSpPr>
          <p:nvPr>
            <p:ph type="title"/>
          </p:nvPr>
        </p:nvSpPr>
        <p:spPr>
          <a:xfrm>
            <a:off x="0" y="0"/>
            <a:ext cx="3491880" cy="11430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2400" dirty="0" smtClean="0">
                <a:solidFill>
                  <a:srgbClr val="FFFFCC"/>
                </a:solidFill>
              </a:rPr>
              <a:t/>
            </a:r>
            <a:br>
              <a:rPr lang="ru-RU" sz="2400" dirty="0" smtClean="0">
                <a:solidFill>
                  <a:srgbClr val="FFFFCC"/>
                </a:solidFill>
              </a:rPr>
            </a:br>
            <a:endParaRPr lang="ru-RU" sz="2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1" y="2348880"/>
            <a:ext cx="2664295" cy="32104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2348880"/>
            <a:ext cx="2421787" cy="32402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4860032" y="5846828"/>
            <a:ext cx="2448272" cy="78909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548680"/>
            <a:ext cx="4392488" cy="5018038"/>
          </a:xfrm>
          <a:prstGeom prst="rect">
            <a:avLst/>
          </a:prstGeom>
        </p:spPr>
      </p:pic>
      <p:pic>
        <p:nvPicPr>
          <p:cNvPr id="14" name="Рисунок 13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2852936"/>
            <a:ext cx="570266" cy="45787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5" name="Спасибо"/>
          <p:cNvSpPr txBox="1"/>
          <p:nvPr/>
        </p:nvSpPr>
        <p:spPr>
          <a:xfrm>
            <a:off x="0" y="2180489"/>
            <a:ext cx="3347864" cy="6724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</a:pPr>
            <a:r>
              <a:rPr lang="ru-RU" sz="24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Продолжим игру!</a:t>
            </a:r>
            <a:endParaRPr lang="ru-RU" sz="2400" b="1" dirty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="" xmlns:p14="http://schemas.microsoft.com/office/powerpoint/2010/main" val="1535655707"/>
              </p:ext>
            </p:extLst>
          </p:nvPr>
        </p:nvGraphicFramePr>
        <p:xfrm>
          <a:off x="-21156" y="116632"/>
          <a:ext cx="3513036" cy="16561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42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8.32562E-8 L 0.55174 0.44935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587" y="224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5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3125384"/>
            <a:ext cx="2767546" cy="2220742"/>
          </a:xfrm>
          <a:prstGeom prst="rect">
            <a:avLst/>
          </a:prstGeom>
        </p:spPr>
      </p:pic>
      <p:pic>
        <p:nvPicPr>
          <p:cNvPr id="2" name="Рисунок 1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1337" y="3121810"/>
            <a:ext cx="2772000" cy="222431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4860032" y="5846828"/>
            <a:ext cx="2448272" cy="789098"/>
          </a:xfrm>
          <a:prstGeom prst="rect">
            <a:avLst/>
          </a:prstGeom>
        </p:spPr>
      </p:pic>
      <p:pic>
        <p:nvPicPr>
          <p:cNvPr id="13" name="Рисунок 12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7041" y="1439291"/>
            <a:ext cx="5436296" cy="4362209"/>
          </a:xfrm>
          <a:prstGeom prst="rect">
            <a:avLst/>
          </a:prstGeom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="" xmlns:p14="http://schemas.microsoft.com/office/powerpoint/2010/main" val="1475385347"/>
              </p:ext>
            </p:extLst>
          </p:nvPr>
        </p:nvGraphicFramePr>
        <p:xfrm>
          <a:off x="179512" y="125760"/>
          <a:ext cx="3816424" cy="1606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18" name="Рисунок 17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1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6866" y="2731990"/>
            <a:ext cx="570266" cy="45787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9" name="Спасибо"/>
          <p:cNvSpPr txBox="1"/>
          <p:nvPr/>
        </p:nvSpPr>
        <p:spPr>
          <a:xfrm>
            <a:off x="0" y="2060848"/>
            <a:ext cx="3347863" cy="6980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</a:pPr>
            <a:r>
              <a:rPr lang="ru-RU" sz="24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Продолжим игру!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59852E-6 L 0.56372 0.47734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177" y="238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0935" y="3284984"/>
            <a:ext cx="2565154" cy="1902161"/>
          </a:xfrm>
          <a:prstGeom prst="rect">
            <a:avLst/>
          </a:prstGeom>
        </p:spPr>
      </p:pic>
      <p:pic>
        <p:nvPicPr>
          <p:cNvPr id="2" name="Рисунок 1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804" y="3292600"/>
            <a:ext cx="2591063" cy="192137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4860032" y="5846828"/>
            <a:ext cx="2448272" cy="789098"/>
          </a:xfrm>
          <a:prstGeom prst="rect">
            <a:avLst/>
          </a:prstGeom>
        </p:spPr>
      </p:pic>
      <p:pic>
        <p:nvPicPr>
          <p:cNvPr id="13" name="Рисунок 12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984" y="1651083"/>
            <a:ext cx="5099639" cy="3781579"/>
          </a:xfrm>
          <a:prstGeom prst="rect">
            <a:avLst/>
          </a:prstGeom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="" xmlns:p14="http://schemas.microsoft.com/office/powerpoint/2010/main" val="3786311123"/>
              </p:ext>
            </p:extLst>
          </p:nvPr>
        </p:nvGraphicFramePr>
        <p:xfrm>
          <a:off x="0" y="0"/>
          <a:ext cx="4139952" cy="17698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18" name="Рисунок 17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1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6902" y="2723033"/>
            <a:ext cx="570266" cy="45787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9" name="Спасибо"/>
          <p:cNvSpPr txBox="1"/>
          <p:nvPr/>
        </p:nvSpPr>
        <p:spPr>
          <a:xfrm>
            <a:off x="0" y="1988840"/>
            <a:ext cx="3240360" cy="6292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</a:pPr>
            <a:endParaRPr lang="ru-RU" sz="2000" dirty="0" smtClean="0">
              <a:solidFill>
                <a:srgbClr val="FFFFCC"/>
              </a:solidFill>
              <a:latin typeface="+mn-lt"/>
            </a:endParaRPr>
          </a:p>
          <a:p>
            <a:pPr>
              <a:lnSpc>
                <a:spcPct val="90000"/>
              </a:lnSpc>
            </a:pPr>
            <a:r>
              <a:rPr lang="ru-RU" sz="24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Продолжим игру!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2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00555E-6 L 0.56285 0.47872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142" y="239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5062" y="1953414"/>
            <a:ext cx="2425526" cy="248536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530" y="1916832"/>
            <a:ext cx="2496931" cy="2558533"/>
          </a:xfrm>
          <a:prstGeom prst="rect">
            <a:avLst/>
          </a:prstGeom>
          <a:effectLst/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4860032" y="5846828"/>
            <a:ext cx="2448272" cy="789098"/>
          </a:xfrm>
          <a:prstGeom prst="rect">
            <a:avLst/>
          </a:prstGeom>
        </p:spPr>
      </p:pic>
      <p:pic>
        <p:nvPicPr>
          <p:cNvPr id="13" name="большая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897175"/>
            <a:ext cx="4608512" cy="4369398"/>
          </a:xfrm>
          <a:prstGeom prst="rect">
            <a:avLst/>
          </a:prstGeom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="" xmlns:p14="http://schemas.microsoft.com/office/powerpoint/2010/main" val="2364034113"/>
              </p:ext>
            </p:extLst>
          </p:nvPr>
        </p:nvGraphicFramePr>
        <p:xfrm>
          <a:off x="0" y="0"/>
          <a:ext cx="3419872" cy="15567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18" name="Рисунок 17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0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0652" y="2852936"/>
            <a:ext cx="570266" cy="45787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0" name="Спасибо"/>
          <p:cNvSpPr txBox="1"/>
          <p:nvPr/>
        </p:nvSpPr>
        <p:spPr>
          <a:xfrm>
            <a:off x="0" y="2060848"/>
            <a:ext cx="3186719" cy="6363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</a:pPr>
            <a:r>
              <a:rPr lang="ru-RU" sz="24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Продолжим игру!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8.32562E-8 L 0.55243 0.45976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22" y="229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2348880"/>
            <a:ext cx="2664296" cy="2631738"/>
          </a:xfrm>
          <a:prstGeom prst="rect">
            <a:avLst/>
          </a:prstGeom>
        </p:spPr>
      </p:pic>
      <p:pic>
        <p:nvPicPr>
          <p:cNvPr id="2" name="Рисунок 1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8006" y="2348880"/>
            <a:ext cx="2316482" cy="263173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4860032" y="5846828"/>
            <a:ext cx="2448272" cy="789098"/>
          </a:xfrm>
          <a:prstGeom prst="rect">
            <a:avLst/>
          </a:prstGeom>
        </p:spPr>
      </p:pic>
      <p:pic>
        <p:nvPicPr>
          <p:cNvPr id="13" name="большая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9932" y="752949"/>
            <a:ext cx="4824536" cy="4789192"/>
          </a:xfrm>
          <a:prstGeom prst="rect">
            <a:avLst/>
          </a:prstGeom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="" xmlns:p14="http://schemas.microsoft.com/office/powerpoint/2010/main" val="172979867"/>
              </p:ext>
            </p:extLst>
          </p:nvPr>
        </p:nvGraphicFramePr>
        <p:xfrm>
          <a:off x="0" y="116631"/>
          <a:ext cx="3707904" cy="17669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20" name="Рисунок 19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1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2918607"/>
            <a:ext cx="570266" cy="45787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1" name="Спасибо"/>
          <p:cNvSpPr txBox="1"/>
          <p:nvPr/>
        </p:nvSpPr>
        <p:spPr>
          <a:xfrm>
            <a:off x="0" y="2204864"/>
            <a:ext cx="3273458" cy="5646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</a:pPr>
            <a:r>
              <a:rPr lang="ru-RU" sz="24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Продолжим игру!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87789E-6 L 0.56736 0.43987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68" y="219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1464" y="1161393"/>
            <a:ext cx="2288728" cy="28839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1192538"/>
            <a:ext cx="2405828" cy="289061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4860032" y="5846828"/>
            <a:ext cx="2448272" cy="789098"/>
          </a:xfrm>
          <a:prstGeom prst="rect">
            <a:avLst/>
          </a:prstGeom>
        </p:spPr>
      </p:pic>
      <p:pic>
        <p:nvPicPr>
          <p:cNvPr id="13" name="Рисунок 12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632194"/>
            <a:ext cx="4464496" cy="4585499"/>
          </a:xfrm>
          <a:prstGeom prst="rect">
            <a:avLst/>
          </a:prstGeom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="" xmlns:p14="http://schemas.microsoft.com/office/powerpoint/2010/main" val="3903511600"/>
              </p:ext>
            </p:extLst>
          </p:nvPr>
        </p:nvGraphicFramePr>
        <p:xfrm>
          <a:off x="251520" y="188640"/>
          <a:ext cx="3240360" cy="1368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19" name="Рисунок 18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1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2487" y="2924944"/>
            <a:ext cx="570266" cy="45787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0" name="Спасибо"/>
          <p:cNvSpPr txBox="1"/>
          <p:nvPr/>
        </p:nvSpPr>
        <p:spPr>
          <a:xfrm>
            <a:off x="0" y="2132856"/>
            <a:ext cx="3361290" cy="4289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</a:pPr>
            <a:r>
              <a:rPr lang="ru-RU" sz="24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Продолжим игру!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2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05273E-6 L 0.56007 0.44935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03" y="224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122" y="1484784"/>
            <a:ext cx="2692146" cy="2448272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1484784"/>
            <a:ext cx="2536692" cy="2448272"/>
          </a:xfrm>
          <a:prstGeom prst="rect">
            <a:avLst/>
          </a:prstGeom>
          <a:effectLst/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4860032" y="5846828"/>
            <a:ext cx="2448272" cy="789098"/>
          </a:xfrm>
          <a:prstGeom prst="rect">
            <a:avLst/>
          </a:prstGeom>
        </p:spPr>
      </p:pic>
      <p:pic>
        <p:nvPicPr>
          <p:cNvPr id="13" name="большая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1657" y="1024088"/>
            <a:ext cx="5128929" cy="4115571"/>
          </a:xfrm>
          <a:prstGeom prst="rect">
            <a:avLst/>
          </a:prstGeom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="" xmlns:p14="http://schemas.microsoft.com/office/powerpoint/2010/main" val="2648246600"/>
              </p:ext>
            </p:extLst>
          </p:nvPr>
        </p:nvGraphicFramePr>
        <p:xfrm>
          <a:off x="0" y="188639"/>
          <a:ext cx="3419872" cy="14301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15" name="Рисунок 14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1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2852936"/>
            <a:ext cx="570266" cy="45787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0" name="Спасибо"/>
          <p:cNvSpPr txBox="1"/>
          <p:nvPr/>
        </p:nvSpPr>
        <p:spPr>
          <a:xfrm>
            <a:off x="77304" y="1978845"/>
            <a:ext cx="3270559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</a:pPr>
            <a:r>
              <a:rPr lang="ru-RU" sz="24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Продолжим игру!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2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8.32562E-8 L 0.57535 0.45976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67" y="229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theme/theme1.xml><?xml version="1.0" encoding="utf-8"?>
<a:theme xmlns:a="http://schemas.openxmlformats.org/drawingml/2006/main" name="Тема Office">
  <a:themeElements>
    <a:clrScheme name="Другая 2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CC"/>
      </a:hlink>
      <a:folHlink>
        <a:srgbClr val="516329"/>
      </a:folHlink>
    </a:clrScheme>
    <a:fontScheme name="мультики">
      <a:majorFont>
        <a:latin typeface="Foo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Другая 2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CC"/>
      </a:hlink>
      <a:folHlink>
        <a:srgbClr val="516329"/>
      </a:folHlink>
    </a:clrScheme>
    <a:fontScheme name="мультики">
      <a:majorFont>
        <a:latin typeface="Foo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596</TotalTime>
  <Words>396</Words>
  <Application>Microsoft Office PowerPoint</Application>
  <PresentationFormat>Экран (4:3)</PresentationFormat>
  <Paragraphs>54</Paragraphs>
  <Slides>16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Тема Office</vt:lpstr>
      <vt:lpstr>1_Тема Office</vt:lpstr>
      <vt:lpstr>Специальное оформление</vt:lpstr>
      <vt:lpstr>Слайд 1</vt:lpstr>
      <vt:lpstr>Правила игры</vt:lpstr>
      <vt:lpstr>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Acer</dc:creator>
  <cp:lastModifiedBy>user</cp:lastModifiedBy>
  <cp:revision>69</cp:revision>
  <dcterms:created xsi:type="dcterms:W3CDTF">2020-05-04T16:01:23Z</dcterms:created>
  <dcterms:modified xsi:type="dcterms:W3CDTF">2022-12-22T11:57:26Z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13599177</vt:lpwstr>
  </property>
  <property fmtid="{D5CDD505-2E9C-101B-9397-08002B2CF9AE}" pid="3" name="NXPowerLiteSettings">
    <vt:lpwstr>B74006B004C800</vt:lpwstr>
  </property>
  <property fmtid="{D5CDD505-2E9C-101B-9397-08002B2CF9AE}" pid="4" name="NXPowerLiteVersion">
    <vt:lpwstr>D6.2.8</vt:lpwstr>
  </property>
  <property fmtid="{D5CDD505-2E9C-101B-9397-08002B2CF9AE}" pid="5" name="KSOProductBuildVer">
    <vt:lpwstr>1049-10.2.0.7646</vt:lpwstr>
  </property>
</Properties>
</file>