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3384" y="-1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1C5747B-F611-4284-8479-CB74583DD375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B01CE9F-E554-4134-8E26-C784187C6A3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5747B-F611-4284-8479-CB74583DD375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CE9F-E554-4134-8E26-C784187C6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5747B-F611-4284-8479-CB74583DD375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CE9F-E554-4134-8E26-C784187C6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C5747B-F611-4284-8479-CB74583DD375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01CE9F-E554-4134-8E26-C784187C6A3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1C5747B-F611-4284-8479-CB74583DD375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B01CE9F-E554-4134-8E26-C784187C6A3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5747B-F611-4284-8479-CB74583DD375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CE9F-E554-4134-8E26-C784187C6A3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5747B-F611-4284-8479-CB74583DD375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CE9F-E554-4134-8E26-C784187C6A3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C5747B-F611-4284-8479-CB74583DD375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01CE9F-E554-4134-8E26-C784187C6A3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5747B-F611-4284-8479-CB74583DD375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CE9F-E554-4134-8E26-C784187C6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C5747B-F611-4284-8479-CB74583DD375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01CE9F-E554-4134-8E26-C784187C6A3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C5747B-F611-4284-8479-CB74583DD375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01CE9F-E554-4134-8E26-C784187C6A3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1C5747B-F611-4284-8479-CB74583DD375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01CE9F-E554-4134-8E26-C784187C6A3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How well do you know these stars</a:t>
            </a:r>
            <a:r>
              <a:rPr lang="ru-RU" sz="6600" dirty="0" smtClean="0"/>
              <a:t>?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14290"/>
            <a:ext cx="5853130" cy="1143000"/>
          </a:xfrm>
        </p:spPr>
        <p:txBody>
          <a:bodyPr/>
          <a:lstStyle/>
          <a:p>
            <a:r>
              <a:rPr lang="en-US" dirty="0" smtClean="0"/>
              <a:t>                   </a:t>
            </a:r>
            <a:r>
              <a:rPr lang="en-US" dirty="0" err="1" smtClean="0"/>
              <a:t>Evgeni</a:t>
            </a:r>
            <a:r>
              <a:rPr lang="en-US" dirty="0" smtClean="0"/>
              <a:t> </a:t>
            </a:r>
            <a:r>
              <a:rPr lang="en-US" dirty="0" err="1" smtClean="0"/>
              <a:t>Plushenko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Картинки по запросу Evgeni Plushenk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2714644" cy="4071966"/>
          </a:xfrm>
          <a:prstGeom prst="rect">
            <a:avLst/>
          </a:prstGeom>
          <a:noFill/>
        </p:spPr>
      </p:pic>
      <p:sp>
        <p:nvSpPr>
          <p:cNvPr id="28676" name="AutoShape 4" descr="Картинки по запросу Evgeni Plushenk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Картинки по запросу Evgeni Plushenk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0" name="Picture 8" descr="Картинки по запросу Evgeni Plushenk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357694"/>
            <a:ext cx="4071966" cy="2290482"/>
          </a:xfrm>
          <a:prstGeom prst="rect">
            <a:avLst/>
          </a:prstGeom>
          <a:noFill/>
        </p:spPr>
      </p:pic>
      <p:pic>
        <p:nvPicPr>
          <p:cNvPr id="28682" name="Picture 10" descr="Картинки по запросу Evgeni Plushenk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500174"/>
            <a:ext cx="3462346" cy="5061482"/>
          </a:xfrm>
          <a:prstGeom prst="rect">
            <a:avLst/>
          </a:prstGeom>
          <a:noFill/>
        </p:spPr>
      </p:pic>
      <p:pic>
        <p:nvPicPr>
          <p:cNvPr id="28684" name="Picture 12" descr="Картинки по запросу Evgeni Plushenk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2143116"/>
            <a:ext cx="6653938" cy="3741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4920" y="0"/>
            <a:ext cx="763908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dirty="0" smtClean="0"/>
              <a:t>             Ben Stiller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90858" cy="3605221"/>
          </a:xfrm>
          <a:prstGeom prst="rect">
            <a:avLst/>
          </a:prstGeom>
          <a:noFill/>
        </p:spPr>
      </p:pic>
      <p:pic>
        <p:nvPicPr>
          <p:cNvPr id="2052" name="Picture 4" descr="Картинки по запросу бен стилле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505074"/>
            <a:ext cx="4524375" cy="4352926"/>
          </a:xfrm>
          <a:prstGeom prst="rect">
            <a:avLst/>
          </a:prstGeom>
          <a:noFill/>
        </p:spPr>
      </p:pic>
      <p:pic>
        <p:nvPicPr>
          <p:cNvPr id="2054" name="Picture 6" descr="Картинки по запросу бен стилле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48000"/>
            <a:ext cx="2857500" cy="3810000"/>
          </a:xfrm>
          <a:prstGeom prst="rect">
            <a:avLst/>
          </a:prstGeom>
          <a:noFill/>
        </p:spPr>
      </p:pic>
      <p:pic>
        <p:nvPicPr>
          <p:cNvPr id="2056" name="Picture 8" descr="Картинки по запросу бен стиллер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1571612"/>
            <a:ext cx="4140623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274638"/>
            <a:ext cx="4714908" cy="1143000"/>
          </a:xfrm>
        </p:spPr>
        <p:txBody>
          <a:bodyPr/>
          <a:lstStyle/>
          <a:p>
            <a:r>
              <a:rPr lang="en-US" dirty="0" smtClean="0"/>
              <a:t>Claudia </a:t>
            </a:r>
            <a:r>
              <a:rPr lang="en-US" dirty="0" err="1" smtClean="0"/>
              <a:t>Schiffer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лаудия шифф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3571900" cy="3571900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клаудия шиффе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857364"/>
            <a:ext cx="3429024" cy="4384865"/>
          </a:xfrm>
          <a:prstGeom prst="rect">
            <a:avLst/>
          </a:prstGeom>
          <a:noFill/>
        </p:spPr>
      </p:pic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2500306"/>
            <a:ext cx="6210300" cy="3876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/>
          <a:lstStyle/>
          <a:p>
            <a:r>
              <a:rPr lang="en-US" dirty="0" smtClean="0"/>
              <a:t>                                    Dmitri </a:t>
            </a:r>
            <a:r>
              <a:rPr lang="en-US" dirty="0" err="1" smtClean="0"/>
              <a:t>Hvorostovsky</a:t>
            </a:r>
            <a:r>
              <a:rPr lang="en-US" dirty="0" smtClean="0"/>
              <a:t>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Картинки по запросу хворосто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143248"/>
            <a:ext cx="6096000" cy="3457576"/>
          </a:xfrm>
          <a:prstGeom prst="rect">
            <a:avLst/>
          </a:prstGeom>
          <a:noFill/>
        </p:spPr>
      </p:pic>
      <p:pic>
        <p:nvPicPr>
          <p:cNvPr id="29700" name="Picture 4" descr="Картинки по запросу хворостовс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3181359" cy="4796019"/>
          </a:xfrm>
          <a:prstGeom prst="rect">
            <a:avLst/>
          </a:prstGeom>
          <a:noFill/>
        </p:spPr>
      </p:pic>
      <p:pic>
        <p:nvPicPr>
          <p:cNvPr id="29702" name="Picture 6" descr="Картинки по запросу хворостовски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500174"/>
            <a:ext cx="7086600" cy="4552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3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3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en-US" dirty="0" smtClean="0"/>
              <a:t>                                              Irina </a:t>
            </a:r>
            <a:r>
              <a:rPr lang="en-US" dirty="0" err="1" smtClean="0"/>
              <a:t>Slutskaya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Картинки по запросу слуцкая ир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5334000" cy="3143250"/>
          </a:xfrm>
          <a:prstGeom prst="rect">
            <a:avLst/>
          </a:prstGeom>
          <a:noFill/>
        </p:spPr>
      </p:pic>
      <p:pic>
        <p:nvPicPr>
          <p:cNvPr id="30724" name="Picture 4" descr="Картинки по запросу слуцкая ир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017342"/>
            <a:ext cx="2809880" cy="4840658"/>
          </a:xfrm>
          <a:prstGeom prst="rect">
            <a:avLst/>
          </a:prstGeom>
          <a:noFill/>
        </p:spPr>
      </p:pic>
      <p:pic>
        <p:nvPicPr>
          <p:cNvPr id="30726" name="Picture 6" descr="Картинки по запросу слуцкая ири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928934"/>
            <a:ext cx="6215074" cy="3662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3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3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</TotalTime>
  <Words>22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How well do you know these stars?</vt:lpstr>
      <vt:lpstr>                   Evgeni Plushenko</vt:lpstr>
      <vt:lpstr>             Ben Stiller</vt:lpstr>
      <vt:lpstr>Claudia Schiffer</vt:lpstr>
      <vt:lpstr>                                    Dmitri Hvorostovsky              </vt:lpstr>
      <vt:lpstr>                                              Irina Slutskaya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well do you know these stars?</dc:title>
  <dc:creator>Софья</dc:creator>
  <cp:lastModifiedBy>Софья</cp:lastModifiedBy>
  <cp:revision>4</cp:revision>
  <dcterms:created xsi:type="dcterms:W3CDTF">2018-02-11T14:59:53Z</dcterms:created>
  <dcterms:modified xsi:type="dcterms:W3CDTF">2018-02-11T15:30:34Z</dcterms:modified>
</cp:coreProperties>
</file>