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56" r:id="rId7"/>
    <p:sldId id="259" r:id="rId8"/>
    <p:sldId id="265" r:id="rId9"/>
    <p:sldId id="266" r:id="rId10"/>
    <p:sldId id="267" r:id="rId11"/>
    <p:sldId id="270" r:id="rId12"/>
    <p:sldId id="268" r:id="rId13"/>
    <p:sldId id="269" r:id="rId14"/>
    <p:sldId id="272" r:id="rId15"/>
    <p:sldId id="271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9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87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389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13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34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723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422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0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2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89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15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484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DF8D-BE99-49C0-8178-2EDFE0809947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4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25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ex/unnec/unnec018.jpg" TargetMode="External"/><Relationship Id="rId3" Type="http://schemas.openxmlformats.org/officeDocument/2006/relationships/hyperlink" Target="http://allforchildren.ru/ex/unnec/unnec012.jpg" TargetMode="External"/><Relationship Id="rId7" Type="http://schemas.openxmlformats.org/officeDocument/2006/relationships/hyperlink" Target="http://allforchildren.ru/ex/unnec/unnec017.jpg" TargetMode="External"/><Relationship Id="rId2" Type="http://schemas.openxmlformats.org/officeDocument/2006/relationships/hyperlink" Target="http://allforchildren.ru/ex/unnec/unnec0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forchildren.ru/ex/unnec/unnec016.jpg" TargetMode="External"/><Relationship Id="rId5" Type="http://schemas.openxmlformats.org/officeDocument/2006/relationships/hyperlink" Target="http://allforchildren.ru/ex/unnec/unnec014.jpg" TargetMode="External"/><Relationship Id="rId10" Type="http://schemas.openxmlformats.org/officeDocument/2006/relationships/hyperlink" Target="http://allforchildren.ru/ex/unnec/unnec020.jpg" TargetMode="External"/><Relationship Id="rId4" Type="http://schemas.openxmlformats.org/officeDocument/2006/relationships/hyperlink" Target="http://allforchildren.ru/ex/unnec/unnec013.jpg" TargetMode="External"/><Relationship Id="rId9" Type="http://schemas.openxmlformats.org/officeDocument/2006/relationships/hyperlink" Target="http://allforchildren.ru/ex/unnec/unnec019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7615262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 каким произведением вы начали знакомиться на прошлом уроке?                      Кто его автор?</a:t>
            </a:r>
          </a:p>
          <a:p>
            <a:r>
              <a:rPr lang="ru-RU" dirty="0" smtClean="0"/>
              <a:t>О каком периоде </a:t>
            </a:r>
            <a:r>
              <a:rPr lang="ru-RU" dirty="0" smtClean="0"/>
              <a:t>с</a:t>
            </a:r>
            <a:r>
              <a:rPr lang="ru-RU" dirty="0" smtClean="0"/>
              <a:t>воей жизни вспоминал писатель, когда называл себя «мальчиком             на </a:t>
            </a:r>
            <a:r>
              <a:rPr lang="ru-RU" dirty="0" err="1" smtClean="0"/>
              <a:t>позверюшках</a:t>
            </a:r>
            <a:r>
              <a:rPr lang="ru-RU" dirty="0" smtClean="0"/>
              <a:t>»?</a:t>
            </a:r>
          </a:p>
          <a:p>
            <a:r>
              <a:rPr lang="ru-RU" dirty="0" smtClean="0"/>
              <a:t>От чьего лица ведётся повествование                         в произведении?</a:t>
            </a:r>
          </a:p>
          <a:p>
            <a:r>
              <a:rPr lang="ru-RU" dirty="0" smtClean="0"/>
              <a:t>Кто главный герой прочитанного?                       Как это доказать?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Охарактеризуем отношения  Питера и Билли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186634" cy="49292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/>
            <a:r>
              <a:rPr lang="ru-RU" dirty="0" smtClean="0"/>
              <a:t>Автор с восхищением наблюдает за…</a:t>
            </a:r>
          </a:p>
          <a:p>
            <a:pPr marL="514350" indent="-514350"/>
            <a:r>
              <a:rPr lang="ru-RU" dirty="0" smtClean="0"/>
              <a:t>Если Питер был привязан к …. ,              то Билли … .</a:t>
            </a:r>
          </a:p>
          <a:p>
            <a:pPr marL="514350" indent="-514350"/>
            <a:r>
              <a:rPr lang="ru-RU" dirty="0" smtClean="0"/>
              <a:t>Когда Питеру нужно было пройти,   то он … .    Зато Билли … .</a:t>
            </a:r>
          </a:p>
          <a:p>
            <a:pPr marL="514350" indent="-514350"/>
            <a:r>
              <a:rPr lang="ru-RU" dirty="0" smtClean="0"/>
              <a:t>Автор называет Питера настоящим  … .   А про Билли говорит, что он … .</a:t>
            </a:r>
          </a:p>
          <a:p>
            <a:pPr marL="514350" indent="-514350"/>
            <a:r>
              <a:rPr lang="ru-RU" dirty="0" smtClean="0"/>
              <a:t>Наблюдая за отношениями животных, автор приходит к выводу, что….</a:t>
            </a:r>
            <a:endParaRPr lang="ru-RU" dirty="0"/>
          </a:p>
        </p:txBody>
      </p:sp>
      <p:pic>
        <p:nvPicPr>
          <p:cNvPr id="8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228599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иллюстрацией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79126\Desktop\Мои документы\3. ОВЗ\2. Чтение. ОВЗ\Ч-9. ОВЗ\32. Даррелл. Живописный жираф\Илл\7_dd4d9d1493e2f94b16cddddfab538925_1421842009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5143504" y="1142984"/>
            <a:ext cx="3431713" cy="548622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Выноска-облако 6"/>
          <p:cNvSpPr/>
          <p:nvPr/>
        </p:nvSpPr>
        <p:spPr>
          <a:xfrm>
            <a:off x="428596" y="2143116"/>
            <a:ext cx="4643470" cy="3357586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1538" y="3000372"/>
            <a:ext cx="35004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Какой эпизод изображён          на иллюстрации? </a:t>
            </a:r>
          </a:p>
          <a:p>
            <a:r>
              <a:rPr lang="ru-RU" sz="2200" dirty="0" smtClean="0"/>
              <a:t>Найдите его в тексте и прочитайте выразительно вслух.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Самостоятельное чтение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186634" cy="49292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текст на с. 261 – 263.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Отметьте слова, значение        которых вы хотите уточнить.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Подготовьте ответы на два последних вопроса в задании 1         на с. 265 (под  двумя нижними кружками).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228599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186634" cy="49292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/>
              <a:t>Манёвр</a:t>
            </a:r>
            <a:r>
              <a:rPr lang="ru-RU" dirty="0" smtClean="0"/>
              <a:t> – здесь: ловкое действие, приём.</a:t>
            </a:r>
          </a:p>
          <a:p>
            <a:pPr marL="514350" indent="-514350">
              <a:buNone/>
            </a:pPr>
            <a:r>
              <a:rPr lang="ru-RU" b="1" dirty="0" smtClean="0"/>
              <a:t>Злорадный</a:t>
            </a:r>
            <a:r>
              <a:rPr lang="ru-RU" dirty="0" smtClean="0"/>
              <a:t> – выражающий злобную радость.</a:t>
            </a:r>
          </a:p>
          <a:p>
            <a:pPr marL="514350" indent="-514350">
              <a:buNone/>
            </a:pPr>
            <a:r>
              <a:rPr lang="ru-RU" b="1" dirty="0" smtClean="0"/>
              <a:t>Простёртый </a:t>
            </a:r>
            <a:r>
              <a:rPr lang="ru-RU" dirty="0" smtClean="0"/>
              <a:t>– находящийся в лежачем положении.</a:t>
            </a:r>
          </a:p>
          <a:p>
            <a:pPr marL="514350" indent="-514350">
              <a:buNone/>
            </a:pPr>
            <a:r>
              <a:rPr lang="ru-RU" b="1" dirty="0" smtClean="0"/>
              <a:t>Стоял будто в трансе </a:t>
            </a:r>
            <a:r>
              <a:rPr lang="ru-RU" dirty="0" smtClean="0"/>
              <a:t>– не вполне осознавая себя и не реагируя на окружающих.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286512" y="2285992"/>
            <a:ext cx="2857488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7186634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Прочитать указанный фрагмент книги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Отобрать материал, повествующий  о взаимоотношениях животных.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Проанализировать отобранный материал и охарактеризовать взаимоотношения животных, живущих в одном вольере.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7186634" cy="492922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Дочитать произведение до конца.</a:t>
            </a:r>
          </a:p>
          <a:p>
            <a:pPr marL="514350" indent="-514350">
              <a:buNone/>
            </a:pPr>
            <a:r>
              <a:rPr lang="ru-RU" dirty="0" smtClean="0"/>
              <a:t>Устно выполнить задание 2 (с. 265).  Для ответа использовать                    материалы таблицы, заполненной  на уроке.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286512" y="2285992"/>
            <a:ext cx="2857488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allforchildren.ru/ex/unnec/unnec011.jpg</a:t>
            </a:r>
            <a:endParaRPr lang="ru-RU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allforchildren.ru/ex/unnec/unnec012.jpg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allforchildren.ru/ex/unnec/unnec01</a:t>
            </a:r>
            <a:r>
              <a:rPr lang="ru-RU" sz="1600" dirty="0" smtClean="0">
                <a:hlinkClick r:id="rId4"/>
              </a:rPr>
              <a:t>3</a:t>
            </a:r>
            <a:r>
              <a:rPr lang="en-US" sz="1600" dirty="0" smtClean="0">
                <a:hlinkClick r:id="rId4"/>
              </a:rPr>
              <a:t>.jpg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allforchildren.ru/ex/unnec/unnec014.jpg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allforchildren.ru/ex/unnec/unnec016.jpg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allforchildren.ru/ex/unnec/unnec017.jpg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allforchildren.ru/ex/unnec/unnec018.jpg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allforchildren.ru/ex/unnec/unnec019.jpg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allforchildren.ru/ex/unnec/unnec020.jpg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00034" y="4429132"/>
            <a:ext cx="5144616" cy="1129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Носова Ольга Михайловна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 МОУ СОШ № 11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углубленным изучением отдельных предметов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Курского муниципального  района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Ставропольского края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Жираф шёл так, словно он _______ . Самое высокое животное на свете двигалось ____ и _______ , как ______ , и бесшумно, как ______ .</a:t>
            </a:r>
          </a:p>
          <a:p>
            <a:pPr>
              <a:buNone/>
            </a:pPr>
            <a:r>
              <a:rPr lang="ru-RU" dirty="0" smtClean="0"/>
              <a:t>Ресницы жирафа _______ и ______ , а глаза _______ , _______ , _______ и ________ .</a:t>
            </a:r>
          </a:p>
          <a:p>
            <a:pPr>
              <a:buNone/>
            </a:pPr>
            <a:r>
              <a:rPr lang="ru-RU" dirty="0" smtClean="0"/>
              <a:t>Его хвост напоминал _______ маятник из шелковистых волос цвета _____ ____.</a:t>
            </a:r>
          </a:p>
          <a:p>
            <a:pPr>
              <a:buNone/>
            </a:pPr>
            <a:r>
              <a:rPr lang="ru-RU" dirty="0" smtClean="0"/>
              <a:t>Замысловатый набор пятен ______ и _______ цвета составлял __________ мозаику.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факты о жирафах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79126\Desktop\13822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5715040" cy="509367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5929322" y="3000372"/>
            <a:ext cx="3000396" cy="2071702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43636" y="3500438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факты оказались для вас новыми?</a:t>
            </a:r>
          </a:p>
          <a:p>
            <a:r>
              <a:rPr lang="ru-RU" dirty="0" smtClean="0"/>
              <a:t>Какие факты удивили?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Лондонском зоопарке…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79126\Desktop\the-oldest-scientific-zoo-in-the-world-London-Zoo-Z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334268" cy="489195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Выноска-облако 7"/>
          <p:cNvSpPr/>
          <p:nvPr/>
        </p:nvSpPr>
        <p:spPr>
          <a:xfrm>
            <a:off x="5786446" y="1214422"/>
            <a:ext cx="3000396" cy="1500198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072198" y="17144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Обитель жирафа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Лондонском зоопарке…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17144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Обитель жирафа</a:t>
            </a:r>
            <a:endParaRPr lang="ru-RU" dirty="0"/>
          </a:p>
        </p:txBody>
      </p:sp>
      <p:pic>
        <p:nvPicPr>
          <p:cNvPr id="3074" name="Picture 2" descr="C:\Users\79126\Desktop\в вольер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7620000" cy="50482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Выноска-облако 6"/>
          <p:cNvSpPr/>
          <p:nvPr/>
        </p:nvSpPr>
        <p:spPr>
          <a:xfrm>
            <a:off x="5786446" y="1214422"/>
            <a:ext cx="3000396" cy="1500198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215074" y="164305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Обширный загон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5976664" cy="20882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Дж. Даррелл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ЖИВОПИСНЫЙ ЖИРАФ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857224" y="3357562"/>
            <a:ext cx="478634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 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Взаимоотношения Питера и Билли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7186634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Прочитать указанный фрагмент книги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Отобрать материал, повествующий  о взаимоотношениях животных.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Проанализировать отобранный материал и охарактеризовать взаимоотношения животных, живущих в одном вольере.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Самостоятельное чтение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7186634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фрагмент                          на с. 260 – 261.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Какое чувство вызывали  у автора взаимоотношения животных? Найдите ответ в тексте.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Подчеркните слова и предложения, которые характеризуют эти отношения.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1285860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Заполняем таблицу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643048"/>
          <a:ext cx="8501122" cy="39652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50561"/>
                <a:gridCol w="4250561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ПИТЕР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БИЛЛИ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Удивительная привязанность Питера к козлу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Козёл относится к Питеру совершенно спокойно</a:t>
                      </a:r>
                      <a:endParaRPr lang="ru-RU" sz="2000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Питер обнюхает с  великой нежностью и осторожно-осторожно перешагнёт через Билли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Наклонит голову и бодает огромную ногу, пока Питер не посторонится с виноватым видом</a:t>
                      </a:r>
                      <a:endParaRPr lang="ru-RU" sz="2000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Питер – аристократ до кончика ногтей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Билли – просто-напросто обыкновенный прожорливый козёл, никогда не падающий духом козёл с чувством юмора и с козлиной бесцеремонностью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5786" y="5857892"/>
            <a:ext cx="757242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ВЫВОД</a:t>
            </a:r>
            <a:r>
              <a:rPr lang="ru-RU" sz="2000" dirty="0" smtClean="0"/>
              <a:t>: «Не было никакого сомнения в том, кто хозяин                        в доме Питера»</a:t>
            </a:r>
            <a:endParaRPr lang="ru-RU" sz="2000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1428728" y="4357694"/>
            <a:ext cx="2643206" cy="1071570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28794" y="442913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Значение слова АРИСТОКРАТ              на с. 265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573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Проверим домашнее задание</vt:lpstr>
      <vt:lpstr>Проверим домашнее задание</vt:lpstr>
      <vt:lpstr>Интересные факты о жирафах</vt:lpstr>
      <vt:lpstr>В Лондонском зоопарке…</vt:lpstr>
      <vt:lpstr>В Лондонском зоопарке…</vt:lpstr>
      <vt:lpstr>Дж. Даррелл ЖИВОПИСНЫЙ ЖИРАФ</vt:lpstr>
      <vt:lpstr>    Задачи урока</vt:lpstr>
      <vt:lpstr>Самостоятельное чтение</vt:lpstr>
      <vt:lpstr>Заполняем таблицу</vt:lpstr>
      <vt:lpstr>Охарактеризуем отношения  Питера и Билли</vt:lpstr>
      <vt:lpstr>Работа с иллюстрацией</vt:lpstr>
      <vt:lpstr>Самостоятельное чтение</vt:lpstr>
      <vt:lpstr>Словарная работа</vt:lpstr>
      <vt:lpstr>    Задачи урока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лишний предмет часть 2</dc:title>
  <dc:creator>Ольга Михайловна</dc:creator>
  <cp:lastModifiedBy>Natalya Shustova</cp:lastModifiedBy>
  <cp:revision>22</cp:revision>
  <dcterms:created xsi:type="dcterms:W3CDTF">2014-07-31T18:37:51Z</dcterms:created>
  <dcterms:modified xsi:type="dcterms:W3CDTF">2023-05-18T17:34:02Z</dcterms:modified>
</cp:coreProperties>
</file>