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6" r:id="rId3"/>
    <p:sldId id="299" r:id="rId4"/>
    <p:sldId id="300" r:id="rId5"/>
    <p:sldId id="301" r:id="rId6"/>
    <p:sldId id="302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B9B59-F75A-4E97-87D8-2233C3BCC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7B094C-8C82-4260-BDA9-89AE2D5070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068CCF-CBDD-47E5-A28F-D3D5616C5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924D9D-7C88-4F19-80CD-5CE303111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B099EF-CFA1-4DCC-A476-BE994759A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51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5ED0F-1978-4D18-9C2C-079AC95CC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1B0AA3-3D50-4BFE-8E95-86D5EEACB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AD95B1-39BB-438D-9DBA-B6ACC0E1A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FF9604-B2A3-489E-98EE-1A624CE88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9C03A9-A450-44E1-8A9B-1C66DB92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310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D45AA75-56EA-44F3-9978-FB4BD779D7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CAC0D3-4B26-46FE-8F17-8AB805ABE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B092F9-67D5-4EFB-A8EE-9C99374BA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3756B1-0017-4E31-B663-489232A5F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C74C0B-4222-435C-A4A7-8D454B4EA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13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925B41-AFFB-4265-B307-15F8D403A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1E9E6C-5742-4FAD-BAA2-041179EA2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00223C-DFE8-4F00-A526-14110BF4F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652A14-756E-45CC-ACE2-2C48682EF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4A3EE3-0712-45AD-8B67-2F69DAA63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3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DF538-832A-4CE8-9B30-84ADD4886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EBED10-D170-47F1-B600-E16E78386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0B1DE7-6552-4D5D-BA6D-80D8ADB80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79479B-7F78-428D-8D7F-A593D152E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553C96-2D25-46A9-8823-60B403093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53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7CE01-29B2-4789-95AE-6566291EE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C539F3-A041-4AA5-90F5-BD1FAA62D2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CCF3E5-3EE9-41C5-84F7-5834C6DD56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CA23AE-9674-49FF-A664-563698FAE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3D7F8E-ADF9-4B6D-B824-306DEFF1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5AC9A4-5803-4055-8572-328AD8554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27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60B3BB-F716-4C9D-90F3-87138A64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6A8044-A09C-4EE4-BA90-D45CE8EDD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94394CB-726D-419F-B739-4CC5DD2723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DA80096-04A1-4F07-BE3B-57DD17795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C8AF41E-DFAE-4782-B354-32D55DAE5F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187DEE-B4A5-40BE-B4E5-6F0F5148D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771205F-E4BA-462F-B1A1-A1DBD007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E926CD-D676-4D4A-8155-047A9937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0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E566F-44FC-4809-B1D2-32A7EEC7D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8707CF4-64A7-4BBC-A030-156F89C89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4678515-9DA8-4402-879D-39DFF3215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37546AC-FA25-4280-8D98-EEEA2F95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258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CAB03F1-0E41-4AAF-BC68-6821F48C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0A0F80-12CF-4601-8319-4678C0DCD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754A35-FDD7-4E7D-B512-096DBED1A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5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FFC7F-CAE3-4F63-88CB-E3FC47451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BE12ED-C5B5-4EF2-A9D3-A531B0853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83EB1F-AEF1-4D9D-9ED5-3BDC629E4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7A1AF1-1318-402C-A985-6DC6D3B2A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1884A9-E8D5-476E-93AD-D98C85DE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674365-4A00-425C-A591-3CCFA0513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84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D30B8-E41B-4C09-9451-A118F2555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69FB1D3-E08B-4CE2-B521-21597FF159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1D60A1-3C58-4B6D-9CEE-78933FA59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78F680-5D14-46E7-A42C-52C05C566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5DA3CC-0109-4DD3-9064-3EF756048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00399A-488F-4173-BFCD-25452C1C9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10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8E590-7A81-408B-95C9-4A0F389B6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03159B-7B6D-4E7D-BAB4-D2251411F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0ACDB3-5C72-48BE-87C6-172520DAEA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57951-40A4-4829-9406-5A4D4C08E52B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34BC5C-10F1-4E02-9E5E-6BB657CFC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376A61-38BE-408D-B5AF-FF4A81A61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F274D-FF92-4A00-BB34-D103977BE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61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rello.com/b/yUvzKYrY/&#1092;&#1088;&#1072;&#1079;&#1077;&#1086;&#1083;&#1086;&#1075;&#1080;&#1079;&#1084;&#1099;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trello.com/b/yUvzKYrY/&#1092;&#1088;&#1072;&#1079;&#1077;&#1086;&#1083;&#1086;&#1075;&#1080;&#1079;&#1084;&#1099;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ntimeter.com/s/330aaf070d532c4a1867bb197f7fc0ab/e64649946056/edi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lovarozhegova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30.xml"/><Relationship Id="rId18" Type="http://schemas.openxmlformats.org/officeDocument/2006/relationships/slide" Target="slide40.xml"/><Relationship Id="rId3" Type="http://schemas.openxmlformats.org/officeDocument/2006/relationships/slide" Target="slide10.xml"/><Relationship Id="rId21" Type="http://schemas.openxmlformats.org/officeDocument/2006/relationships/slide" Target="slide46.xml"/><Relationship Id="rId7" Type="http://schemas.openxmlformats.org/officeDocument/2006/relationships/slide" Target="slide18.xml"/><Relationship Id="rId12" Type="http://schemas.openxmlformats.org/officeDocument/2006/relationships/slide" Target="slide28.xml"/><Relationship Id="rId17" Type="http://schemas.openxmlformats.org/officeDocument/2006/relationships/slide" Target="slide38.xml"/><Relationship Id="rId2" Type="http://schemas.openxmlformats.org/officeDocument/2006/relationships/slide" Target="slide8.xml"/><Relationship Id="rId16" Type="http://schemas.openxmlformats.org/officeDocument/2006/relationships/slide" Target="slide36.xml"/><Relationship Id="rId20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26.xml"/><Relationship Id="rId5" Type="http://schemas.openxmlformats.org/officeDocument/2006/relationships/slide" Target="slide14.xml"/><Relationship Id="rId15" Type="http://schemas.openxmlformats.org/officeDocument/2006/relationships/slide" Target="slide34.xml"/><Relationship Id="rId10" Type="http://schemas.openxmlformats.org/officeDocument/2006/relationships/slide" Target="slide24.xml"/><Relationship Id="rId19" Type="http://schemas.openxmlformats.org/officeDocument/2006/relationships/slide" Target="slide42.xml"/><Relationship Id="rId4" Type="http://schemas.openxmlformats.org/officeDocument/2006/relationships/slide" Target="slide12.xml"/><Relationship Id="rId9" Type="http://schemas.openxmlformats.org/officeDocument/2006/relationships/slide" Target="slide22.xml"/><Relationship Id="rId14" Type="http://schemas.openxmlformats.org/officeDocument/2006/relationships/slide" Target="slide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36F46-B34D-4B43-A7D4-01188B2FE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4FED31-42DD-4FC2-ABDD-17350E82D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FFF00"/>
                </a:solidFill>
              </a:rPr>
              <a:t>ВИДЕО ЛАПША</a:t>
            </a:r>
          </a:p>
        </p:txBody>
      </p:sp>
    </p:spTree>
    <p:extLst>
      <p:ext uri="{BB962C8B-B14F-4D97-AF65-F5344CB8AC3E}">
        <p14:creationId xmlns:p14="http://schemas.microsoft.com/office/powerpoint/2010/main" val="3127930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00D744-CCFE-42D3-BB90-E1E9CEA6D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3703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10751428-539A-4905-B89A-5E91E7B7E1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8750596" cy="5323294"/>
          </a:xfrm>
        </p:spPr>
      </p:pic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EE81B913-5B6D-4EA7-B613-85CEB6C30161}"/>
              </a:ext>
            </a:extLst>
          </p:cNvPr>
          <p:cNvSpPr/>
          <p:nvPr/>
        </p:nvSpPr>
        <p:spPr>
          <a:xfrm>
            <a:off x="9588795" y="365126"/>
            <a:ext cx="1887279" cy="189961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20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74084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85B14D-E790-4170-B7A6-376E5C6B4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5331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КАК БЕЛКА В КОЛЕСЕ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2EEB994-9108-477F-AE7A-E708870019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186" y="1517267"/>
            <a:ext cx="8550267" cy="4607085"/>
          </a:xfrm>
        </p:spPr>
      </p:pic>
    </p:spTree>
    <p:extLst>
      <p:ext uri="{BB962C8B-B14F-4D97-AF65-F5344CB8AC3E}">
        <p14:creationId xmlns:p14="http://schemas.microsoft.com/office/powerpoint/2010/main" val="171671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58221-FBCF-4B84-B367-E9923C888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0149"/>
          </a:xfrm>
        </p:spPr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66BA4B-327A-4B57-AD84-55192A05A0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8418397" cy="6025042"/>
          </a:xfrm>
        </p:spPr>
      </p:pic>
      <p:sp>
        <p:nvSpPr>
          <p:cNvPr id="6" name="Звезда: 5 точек 5">
            <a:extLst>
              <a:ext uri="{FF2B5EF4-FFF2-40B4-BE49-F238E27FC236}">
                <a16:creationId xmlns:a16="http://schemas.microsoft.com/office/drawing/2014/main" id="{E11CD3C6-60B3-4869-8984-E9AB8C53F946}"/>
              </a:ext>
            </a:extLst>
          </p:cNvPr>
          <p:cNvSpPr/>
          <p:nvPr/>
        </p:nvSpPr>
        <p:spPr>
          <a:xfrm>
            <a:off x="9439939" y="365125"/>
            <a:ext cx="1913861" cy="186069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30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8576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1CE166-FFF7-4378-9689-7884056C6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162"/>
            <a:ext cx="10515600" cy="1112801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КОТ НАПЛАКАЛ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A7EE6D-4A89-4C41-8EDC-33E7502E9A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591" y="1149321"/>
            <a:ext cx="7432157" cy="5322289"/>
          </a:xfrm>
        </p:spPr>
      </p:pic>
    </p:spTree>
    <p:extLst>
      <p:ext uri="{BB962C8B-B14F-4D97-AF65-F5344CB8AC3E}">
        <p14:creationId xmlns:p14="http://schemas.microsoft.com/office/powerpoint/2010/main" val="3656291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3A2504-F9B7-4FF2-BEAD-FD27DE6C6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7A9E33-42B0-4DBF-8916-E5659AA49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8350A030-3541-4AC6-8CD3-B2695CC7BF13}"/>
              </a:ext>
            </a:extLst>
          </p:cNvPr>
          <p:cNvSpPr/>
          <p:nvPr/>
        </p:nvSpPr>
        <p:spPr>
          <a:xfrm>
            <a:off x="9344247" y="365125"/>
            <a:ext cx="2009553" cy="20308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40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46674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9517"/>
          </a:xfrm>
        </p:spPr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A310E9-12BE-40D9-BEAA-AA4400FD7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08" y="265742"/>
            <a:ext cx="5321500" cy="39911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2E13B83-C91D-4128-B8F9-A88586CC75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994" y="2501750"/>
            <a:ext cx="5321499" cy="39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78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530"/>
            <a:ext cx="10515600" cy="740664"/>
          </a:xfrm>
        </p:spPr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5918F5B-EF58-4079-9F18-5351567E90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7530"/>
            <a:ext cx="8285250" cy="6213937"/>
          </a:xfrm>
        </p:spPr>
      </p:pic>
      <p:sp>
        <p:nvSpPr>
          <p:cNvPr id="6" name="Звезда: 5 точек 5">
            <a:extLst>
              <a:ext uri="{FF2B5EF4-FFF2-40B4-BE49-F238E27FC236}">
                <a16:creationId xmlns:a16="http://schemas.microsoft.com/office/drawing/2014/main" id="{08FB7188-FC09-48B1-A1D5-FF4A3E3CB2A7}"/>
              </a:ext>
            </a:extLst>
          </p:cNvPr>
          <p:cNvSpPr/>
          <p:nvPr/>
        </p:nvSpPr>
        <p:spPr>
          <a:xfrm>
            <a:off x="9419389" y="393406"/>
            <a:ext cx="1934411" cy="18093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50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85040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FFFF00"/>
                </a:solidFill>
              </a:rPr>
              <a:t>Не цветы, а вянут; не ладоши, а ими хлопают; не белье, а их развешивают чрезмерно доверчивые любопытные люди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9053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5886"/>
            <a:ext cx="10538637" cy="14955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Не цветы, а вянут; не ладоши, а ими хлопают; не белье, а их развешивают чрезмерно доверчивые любопытные люди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D03EAEF-03B7-4F68-92ED-573CAFAF1C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487" y="2388791"/>
            <a:ext cx="6171555" cy="410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96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20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38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FF00"/>
                </a:solidFill>
              </a:rPr>
              <a:t>В них часто берут себя, но в то же время именно из них многое выпускают; из них постоянно все валится; работать лучше их не покладая; изворотливым людям часто с них все сходит; с ними пустыми в гости лучше не ходить; ими можно загребать жар, если они чужие; их можно умыть, держать по швам, развязывать; они могут опускаться, отваливаться, чесаться; идут обычно ноги, а не доходят именно они, но если уж до чего-то дошли, то, что вы ими, золотыми, сделаете, оторвут с ними и ногами </a:t>
            </a:r>
          </a:p>
        </p:txBody>
      </p:sp>
    </p:spTree>
    <p:extLst>
      <p:ext uri="{BB962C8B-B14F-4D97-AF65-F5344CB8AC3E}">
        <p14:creationId xmlns:p14="http://schemas.microsoft.com/office/powerpoint/2010/main" val="1428812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C856E-A114-49A9-8C59-DCE840D53D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FFFF00"/>
                </a:solidFill>
              </a:rPr>
              <a:t>Одиннадцатое ноября.</a:t>
            </a:r>
            <a:br>
              <a:rPr lang="ru-RU" sz="4800" dirty="0">
                <a:solidFill>
                  <a:srgbClr val="FFFF00"/>
                </a:solidFill>
              </a:rPr>
            </a:br>
            <a:r>
              <a:rPr lang="ru-RU" sz="4800" dirty="0">
                <a:solidFill>
                  <a:srgbClr val="FFFF00"/>
                </a:solidFill>
              </a:rPr>
              <a:t>Классная работа. </a:t>
            </a:r>
            <a:r>
              <a:rPr lang="ru-RU" dirty="0">
                <a:solidFill>
                  <a:srgbClr val="FFFF00"/>
                </a:solidFill>
              </a:rPr>
              <a:t>Фразеологизмы.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40429E-30F8-45A0-8D0E-604C02646F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A81ADBC9-C650-49F8-B80B-7879C619434C}"/>
              </a:ext>
            </a:extLst>
          </p:cNvPr>
          <p:cNvSpPr/>
          <p:nvPr/>
        </p:nvSpPr>
        <p:spPr>
          <a:xfrm>
            <a:off x="8793125" y="3773672"/>
            <a:ext cx="1701210" cy="13124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485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16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9581"/>
            <a:ext cx="10515600" cy="32886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FF00"/>
                </a:solidFill>
              </a:rPr>
              <a:t>В них часто берут себя, но в то же время именно из них многое выпускают; из них постоянно все валится; работать лучше их не покладая; изворотливым людям часто с них все сходит; с ними пустыми в гости лучше не ходить; ими можно загребать жар, если они чужие; их можно умыть, держать по швам, развязывать; они могут опускаться, отваливаться, чесаться; идут обычно ноги, а не доходят именно они, но если уж до чего-то дошли, то, что вы ими, золотыми, сделаете, оторвут с ними и ногами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D3022D-8836-48BC-B9DF-5DB786848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38" y="3557083"/>
            <a:ext cx="2243248" cy="321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9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30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FFFF00"/>
                </a:solidFill>
              </a:rPr>
              <a:t>Ее место жительства - плечи; ею можно биться о стену; об нее часто бьют обухом; иногда она даже варит, а иногда отказывается это делать; в нее постоянно что-то вбивают, но и дурь выбивают тоже из нее; из нее постоянно что-то вылетает у рассеянного человека </a:t>
            </a:r>
          </a:p>
        </p:txBody>
      </p:sp>
    </p:spTree>
    <p:extLst>
      <p:ext uri="{BB962C8B-B14F-4D97-AF65-F5344CB8AC3E}">
        <p14:creationId xmlns:p14="http://schemas.microsoft.com/office/powerpoint/2010/main" val="2229094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4847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A48864B8-493C-4B7D-9A06-0697A37BB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84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FF00"/>
                </a:solidFill>
              </a:rPr>
              <a:t>Ее место жительства - плечи; ею можно биться о стену; об нее часто бьют обухом; иногда она даже варит, а иногда отказывается это делать; в нее постоянно что-то вбивают, но и дурь выбивают тоже из нее; из нее постоянно что-то вылетает у рассеянного человека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F4BECE7-8915-4AE1-B249-45C14C8ED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364" y="2557668"/>
            <a:ext cx="5319272" cy="398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61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1328"/>
            <a:ext cx="10515600" cy="101711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40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727"/>
            <a:ext cx="105156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FFFF00"/>
                </a:solidFill>
              </a:rPr>
              <a:t>Обычно он без костей и очень длинный, поэтому его надо держать за зубами, а еще лучше - на привязи, чтобы он не молол что попало; он может отсыхать, развязываться, заплетаться и не поворачиваться; иногда на него можно так попасть, что мало не покажется; за него часто дергает черт, отчего он чешется и ломается; нередко он является врагом человека; у некоторых он очень плохо подвешен, а у других - очень злой и острый, так что хочется его укоротить </a:t>
            </a:r>
          </a:p>
        </p:txBody>
      </p:sp>
    </p:spTree>
    <p:extLst>
      <p:ext uri="{BB962C8B-B14F-4D97-AF65-F5344CB8AC3E}">
        <p14:creationId xmlns:p14="http://schemas.microsoft.com/office/powerpoint/2010/main" val="738467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49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0226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FF00"/>
                </a:solidFill>
              </a:rPr>
              <a:t>Обычно он без костей и очень длинный, поэтому его надо держать за зубами, а еще лучше - на привязи, чтобы он не молол что попало; он может отсыхать, развязываться, заплетаться и не поворачиваться; иногда на него можно так попасть, что мало не покажется; за него часто дергает черт, отчего он чешется и ломается; нередко он является врагом человека; у некоторых он очень плохо подвешен, а у других - очень злой и острый, так что хочется его укоротить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1B05CF-0AC4-428A-8016-F09A4026B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414" y="3572540"/>
            <a:ext cx="4538921" cy="313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89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50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FFFF00"/>
                </a:solidFill>
              </a:rPr>
              <a:t>С них часто спадает пелена, их не открывают, не смыкают и не сводят; с них прогоняют долой, их выплакивают и высматривают; они не хотят сидеть на месте и часто лезут на лоб; порой из них сыплются искры; они часто находятся на мокром месте; их мозолят, не давая покоя, особенно когда они слипаются </a:t>
            </a:r>
          </a:p>
        </p:txBody>
      </p:sp>
    </p:spTree>
    <p:extLst>
      <p:ext uri="{BB962C8B-B14F-4D97-AF65-F5344CB8AC3E}">
        <p14:creationId xmlns:p14="http://schemas.microsoft.com/office/powerpoint/2010/main" val="257777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6"/>
            <a:ext cx="10515600" cy="585436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FF00"/>
                </a:solidFill>
              </a:rPr>
              <a:t>С них часто спадает пелена, их не отрывают, не смыкают и не сводят; с них прогоняют долой, их выплакивают и высматривают; они не хотят сидеть на месте и часто лезут на лоб; порой из них сыплются искры; они часто находятся на мокром месте; их мозолят, не давая покоя, особенно когда они слипаются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5C6A48-AF57-4AF9-A82A-7EE804DB8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335" y="2589471"/>
            <a:ext cx="3811329" cy="38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16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err="1">
                <a:solidFill>
                  <a:srgbClr val="FFFF00"/>
                </a:solidFill>
              </a:rPr>
              <a:t>Физминутка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0946"/>
            <a:ext cx="10515600" cy="435133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Встанем, как аршин проглотили.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Проголосуем обеими руками.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Встанем фертом.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Согнемся в три погибели.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Попробуем прыгнуть выше головы.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Посмотрим друг другу в глаза.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Подержим нос по ветру.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Разведем руками.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И сядем не в калошу, а на стулья.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41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10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FFF00"/>
                </a:solidFill>
              </a:rPr>
              <a:t>У Коли с Мишей дружба крепкая: их водой... </a:t>
            </a:r>
          </a:p>
        </p:txBody>
      </p:sp>
    </p:spTree>
    <p:extLst>
      <p:ext uri="{BB962C8B-B14F-4D97-AF65-F5344CB8AC3E}">
        <p14:creationId xmlns:p14="http://schemas.microsoft.com/office/powerpoint/2010/main" val="1998735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992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FF00"/>
                </a:solidFill>
              </a:rPr>
              <a:t>У Коли с Мишей дружба крепкая: их водой... </a:t>
            </a:r>
          </a:p>
          <a:p>
            <a:endParaRPr lang="ru-RU" sz="32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FFFF00"/>
                </a:solidFill>
              </a:rPr>
              <a:t>                                                             </a:t>
            </a:r>
            <a:r>
              <a:rPr lang="ru-RU" sz="4400" dirty="0">
                <a:solidFill>
                  <a:srgbClr val="FF0000"/>
                </a:solidFill>
              </a:rPr>
              <a:t>не разольешь</a:t>
            </a:r>
          </a:p>
        </p:txBody>
      </p:sp>
    </p:spTree>
    <p:extLst>
      <p:ext uri="{BB962C8B-B14F-4D97-AF65-F5344CB8AC3E}">
        <p14:creationId xmlns:p14="http://schemas.microsoft.com/office/powerpoint/2010/main" val="13540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05E666-7ED1-44A0-BE0A-547A4D05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399CF5-5DAC-4500-BE79-82922342E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298405" cy="1236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везда: 5 точек 4">
            <a:extLst>
              <a:ext uri="{FF2B5EF4-FFF2-40B4-BE49-F238E27FC236}">
                <a16:creationId xmlns:a16="http://schemas.microsoft.com/office/drawing/2014/main" id="{0BDEF60B-C78A-4305-AB17-699AF29FEF28}"/>
              </a:ext>
            </a:extLst>
          </p:cNvPr>
          <p:cNvSpPr/>
          <p:nvPr/>
        </p:nvSpPr>
        <p:spPr>
          <a:xfrm>
            <a:off x="6096000" y="2158406"/>
            <a:ext cx="4525925" cy="34024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https://trello.com/b/yUvzKYrY/фразеологизмы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083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20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512338B6-F402-423A-BC57-AE59A6DA5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806"/>
            <a:ext cx="10515600" cy="4351338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FFFF00"/>
                </a:solidFill>
              </a:rPr>
              <a:t>Ты всегда преувеличиваешь, делаешь из мухи…</a:t>
            </a:r>
          </a:p>
        </p:txBody>
      </p:sp>
    </p:spTree>
    <p:extLst>
      <p:ext uri="{BB962C8B-B14F-4D97-AF65-F5344CB8AC3E}">
        <p14:creationId xmlns:p14="http://schemas.microsoft.com/office/powerpoint/2010/main" val="25400603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2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3256"/>
            <a:ext cx="10515600" cy="51137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Ты всегда преувеличиваешь, 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делаешь из мухи…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                                            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                                                </a:t>
            </a:r>
            <a:r>
              <a:rPr lang="ru-RU" sz="6000" dirty="0">
                <a:solidFill>
                  <a:srgbClr val="FF0000"/>
                </a:solidFill>
              </a:rPr>
              <a:t>слона</a:t>
            </a:r>
          </a:p>
        </p:txBody>
      </p:sp>
    </p:spTree>
    <p:extLst>
      <p:ext uri="{BB962C8B-B14F-4D97-AF65-F5344CB8AC3E}">
        <p14:creationId xmlns:p14="http://schemas.microsoft.com/office/powerpoint/2010/main" val="307129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30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FFFF00"/>
                </a:solidFill>
              </a:rPr>
              <a:t>Мы его расспрашиваем, а он словно воды... </a:t>
            </a:r>
          </a:p>
        </p:txBody>
      </p:sp>
    </p:spTree>
    <p:extLst>
      <p:ext uri="{BB962C8B-B14F-4D97-AF65-F5344CB8AC3E}">
        <p14:creationId xmlns:p14="http://schemas.microsoft.com/office/powerpoint/2010/main" val="3986202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437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rgbClr val="FFFF00"/>
                </a:solidFill>
              </a:rPr>
              <a:t>Мы его расспрашиваем, </a:t>
            </a:r>
          </a:p>
          <a:p>
            <a:pPr marL="0" indent="0" algn="ctr">
              <a:buNone/>
            </a:pPr>
            <a:r>
              <a:rPr lang="ru-RU" sz="5400" dirty="0">
                <a:solidFill>
                  <a:srgbClr val="FFFF00"/>
                </a:solidFill>
              </a:rPr>
              <a:t>а он словно воды...</a:t>
            </a:r>
          </a:p>
          <a:p>
            <a:pPr marL="0" indent="0" algn="r">
              <a:buNone/>
            </a:pPr>
            <a:r>
              <a:rPr lang="ru-RU" sz="5400" dirty="0">
                <a:solidFill>
                  <a:srgbClr val="FF0000"/>
                </a:solidFill>
              </a:rPr>
              <a:t>   в рот набрал </a:t>
            </a:r>
          </a:p>
        </p:txBody>
      </p:sp>
    </p:spTree>
    <p:extLst>
      <p:ext uri="{BB962C8B-B14F-4D97-AF65-F5344CB8AC3E}">
        <p14:creationId xmlns:p14="http://schemas.microsoft.com/office/powerpoint/2010/main" val="187812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40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FFFF00"/>
                </a:solidFill>
              </a:rPr>
              <a:t>Бросились искать приезжего, а его и след... </a:t>
            </a:r>
          </a:p>
        </p:txBody>
      </p:sp>
    </p:spTree>
    <p:extLst>
      <p:ext uri="{BB962C8B-B14F-4D97-AF65-F5344CB8AC3E}">
        <p14:creationId xmlns:p14="http://schemas.microsoft.com/office/powerpoint/2010/main" val="529163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Бросились искать приезжего, 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а его и след... 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                                                  </a:t>
            </a:r>
            <a:r>
              <a:rPr lang="ru-RU" sz="5400" dirty="0">
                <a:solidFill>
                  <a:srgbClr val="FF0000"/>
                </a:solidFill>
              </a:rPr>
              <a:t>простыл</a:t>
            </a:r>
          </a:p>
        </p:txBody>
      </p:sp>
    </p:spTree>
    <p:extLst>
      <p:ext uri="{BB962C8B-B14F-4D97-AF65-F5344CB8AC3E}">
        <p14:creationId xmlns:p14="http://schemas.microsoft.com/office/powerpoint/2010/main" val="173514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50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FFFF00"/>
                </a:solidFill>
              </a:rPr>
              <a:t>Надо самому отвечать за свои поступки, 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FFFF00"/>
                </a:solidFill>
              </a:rPr>
              <a:t>  а не прятаться…</a:t>
            </a:r>
          </a:p>
        </p:txBody>
      </p:sp>
    </p:spTree>
    <p:extLst>
      <p:ext uri="{BB962C8B-B14F-4D97-AF65-F5344CB8AC3E}">
        <p14:creationId xmlns:p14="http://schemas.microsoft.com/office/powerpoint/2010/main" val="34018593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solidFill>
                  <a:srgbClr val="FFFF00"/>
                </a:solidFill>
              </a:rPr>
              <a:t>Надо самому отвечать за свои поступки, а не прятаться…</a:t>
            </a:r>
          </a:p>
          <a:p>
            <a:pPr marL="0" indent="0">
              <a:buNone/>
            </a:pPr>
            <a:r>
              <a:rPr lang="ru-RU" sz="4800" dirty="0">
                <a:solidFill>
                  <a:srgbClr val="FFFF00"/>
                </a:solidFill>
              </a:rPr>
              <a:t>                                       </a:t>
            </a:r>
            <a:r>
              <a:rPr lang="ru-RU" sz="4400" dirty="0">
                <a:solidFill>
                  <a:srgbClr val="FF0000"/>
                </a:solidFill>
              </a:rPr>
              <a:t>за чужими спинами  </a:t>
            </a:r>
          </a:p>
        </p:txBody>
      </p:sp>
    </p:spTree>
    <p:extLst>
      <p:ext uri="{BB962C8B-B14F-4D97-AF65-F5344CB8AC3E}">
        <p14:creationId xmlns:p14="http://schemas.microsoft.com/office/powerpoint/2010/main" val="174896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4.10 Вопрос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457893" cy="14385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9553C29B-BC03-43BC-A66B-8440C430D9E4}"/>
              </a:ext>
            </a:extLst>
          </p:cNvPr>
          <p:cNvSpPr/>
          <p:nvPr/>
        </p:nvSpPr>
        <p:spPr>
          <a:xfrm>
            <a:off x="6411434" y="2179674"/>
            <a:ext cx="4529468" cy="360443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https://trello.com/b/yUvzKYrY/фразеологизмы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7433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4.10 Ответ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675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9CDE43-5A10-48E7-BBDB-EDA1E4986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4960" y="2998380"/>
            <a:ext cx="2192079" cy="4306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BFC482-E536-4C88-AC48-432AB0FF7F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322" y="609785"/>
            <a:ext cx="6682583" cy="563843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4CFFC61-DDF6-40E1-B0A9-A9F0A14F83F4}"/>
              </a:ext>
            </a:extLst>
          </p:cNvPr>
          <p:cNvSpPr/>
          <p:nvPr/>
        </p:nvSpPr>
        <p:spPr>
          <a:xfrm rot="17334165">
            <a:off x="5241981" y="4775438"/>
            <a:ext cx="2157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Словарь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484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>
                <a:solidFill>
                  <a:srgbClr val="FFFF00"/>
                </a:solidFill>
              </a:rPr>
              <a:t>Домашнее задание</a:t>
            </a:r>
          </a:p>
          <a:p>
            <a:pPr marL="0" indent="0" algn="ctr">
              <a:buNone/>
            </a:pPr>
            <a:endParaRPr lang="ru-RU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158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4.20 Ответ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8968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4.30 Вопрос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94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4.30 Ответ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049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4.40 Вопрос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6121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4.40 Ответ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323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4.50 Вопрос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237AE-9F93-41FD-8D69-7B2ECAC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8387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F516F-285A-4B91-9077-3FB95ACF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4.50 Ответ</a:t>
            </a:r>
          </a:p>
        </p:txBody>
      </p:sp>
      <p:sp>
        <p:nvSpPr>
          <p:cNvPr id="4" name="5-конечная звезда 3">
            <a:hlinkClick r:id="rId2"/>
          </p:cNvPr>
          <p:cNvSpPr/>
          <p:nvPr/>
        </p:nvSpPr>
        <p:spPr>
          <a:xfrm>
            <a:off x="9672034" y="5512158"/>
            <a:ext cx="373487" cy="42500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81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D2DB87-F76A-4614-A3CC-703B65CB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68C2F90-FD7D-4125-A133-553308744E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3721425" cy="279274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0E7A0A-3BD6-48C9-AA35-5A72CAD4F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586" y="2303758"/>
            <a:ext cx="3723659" cy="279274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1E102D1-02A6-4F53-8503-3FEC05FBF8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42" y="3754881"/>
            <a:ext cx="3577658" cy="268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9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AA3BB5-0B85-4D72-9B41-04CBDD133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7A59D9-22AC-43A7-89CF-E4A1F6F0D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905000" cy="10239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C123A76A-4A42-4AFA-AFE1-90AC5D042610}"/>
              </a:ext>
            </a:extLst>
          </p:cNvPr>
          <p:cNvSpPr/>
          <p:nvPr/>
        </p:nvSpPr>
        <p:spPr>
          <a:xfrm>
            <a:off x="7421526" y="478575"/>
            <a:ext cx="3561907" cy="315775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https://slovarozhegova.ru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везда: 5 точек 4">
            <a:extLst>
              <a:ext uri="{FF2B5EF4-FFF2-40B4-BE49-F238E27FC236}">
                <a16:creationId xmlns:a16="http://schemas.microsoft.com/office/drawing/2014/main" id="{6F240356-9DDC-47A2-9F05-A8E095DB6891}"/>
              </a:ext>
            </a:extLst>
          </p:cNvPr>
          <p:cNvSpPr/>
          <p:nvPr/>
        </p:nvSpPr>
        <p:spPr>
          <a:xfrm>
            <a:off x="2122967" y="2078664"/>
            <a:ext cx="3724939" cy="270067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http://fraze.ru/index.php/frazeologizm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везда: 5 точек 5">
            <a:extLst>
              <a:ext uri="{FF2B5EF4-FFF2-40B4-BE49-F238E27FC236}">
                <a16:creationId xmlns:a16="http://schemas.microsoft.com/office/drawing/2014/main" id="{A9CE327A-C96D-41A4-B198-6F00715B325E}"/>
              </a:ext>
            </a:extLst>
          </p:cNvPr>
          <p:cNvSpPr/>
          <p:nvPr/>
        </p:nvSpPr>
        <p:spPr>
          <a:xfrm>
            <a:off x="5847906" y="3868442"/>
            <a:ext cx="3285461" cy="251098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936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FB255-28E9-4446-99EE-AE7883CBA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FFFF00"/>
                </a:solidFill>
              </a:rPr>
              <a:t>Своя игра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6B9A2BB-FC52-4038-B647-FEEA035C80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117064"/>
              </p:ext>
            </p:extLst>
          </p:nvPr>
        </p:nvGraphicFramePr>
        <p:xfrm>
          <a:off x="838199" y="1873623"/>
          <a:ext cx="10515601" cy="4259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2529">
                  <a:extLst>
                    <a:ext uri="{9D8B030D-6E8A-4147-A177-3AD203B41FA5}">
                      <a16:colId xmlns:a16="http://schemas.microsoft.com/office/drawing/2014/main" val="2080077606"/>
                    </a:ext>
                  </a:extLst>
                </a:gridCol>
                <a:gridCol w="815789">
                  <a:extLst>
                    <a:ext uri="{9D8B030D-6E8A-4147-A177-3AD203B41FA5}">
                      <a16:colId xmlns:a16="http://schemas.microsoft.com/office/drawing/2014/main" val="3986774864"/>
                    </a:ext>
                  </a:extLst>
                </a:gridCol>
                <a:gridCol w="932329">
                  <a:extLst>
                    <a:ext uri="{9D8B030D-6E8A-4147-A177-3AD203B41FA5}">
                      <a16:colId xmlns:a16="http://schemas.microsoft.com/office/drawing/2014/main" val="3559691944"/>
                    </a:ext>
                  </a:extLst>
                </a:gridCol>
                <a:gridCol w="806824">
                  <a:extLst>
                    <a:ext uri="{9D8B030D-6E8A-4147-A177-3AD203B41FA5}">
                      <a16:colId xmlns:a16="http://schemas.microsoft.com/office/drawing/2014/main" val="826026130"/>
                    </a:ext>
                  </a:extLst>
                </a:gridCol>
                <a:gridCol w="851648">
                  <a:extLst>
                    <a:ext uri="{9D8B030D-6E8A-4147-A177-3AD203B41FA5}">
                      <a16:colId xmlns:a16="http://schemas.microsoft.com/office/drawing/2014/main" val="3742230913"/>
                    </a:ext>
                  </a:extLst>
                </a:gridCol>
                <a:gridCol w="766482">
                  <a:extLst>
                    <a:ext uri="{9D8B030D-6E8A-4147-A177-3AD203B41FA5}">
                      <a16:colId xmlns:a16="http://schemas.microsoft.com/office/drawing/2014/main" val="1358726831"/>
                    </a:ext>
                  </a:extLst>
                </a:gridCol>
              </a:tblGrid>
              <a:tr h="1064887">
                <a:tc>
                  <a:txBody>
                    <a:bodyPr/>
                    <a:lstStyle/>
                    <a:p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Фразеологизмы в картинках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2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3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5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6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47808"/>
                  </a:ext>
                </a:extLst>
              </a:tr>
              <a:tr h="1064887">
                <a:tc>
                  <a:txBody>
                    <a:bodyPr/>
                    <a:lstStyle/>
                    <a:p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Как фразеологизмы превращаются в человека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7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8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9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0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1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367128"/>
                  </a:ext>
                </a:extLst>
              </a:tr>
              <a:tr h="1064887">
                <a:tc>
                  <a:txBody>
                    <a:bodyPr/>
                    <a:lstStyle/>
                    <a:p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Значение фразеологизма</a:t>
                      </a:r>
                      <a:endParaRPr lang="ru-RU" sz="240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2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3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5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6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948391"/>
                  </a:ext>
                </a:extLst>
              </a:tr>
              <a:tr h="1064887">
                <a:tc>
                  <a:txBody>
                    <a:bodyPr/>
                    <a:lstStyle/>
                    <a:p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Собери Фразеологизм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7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10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8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19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20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40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cap="none" spc="0" dirty="0">
                          <a:ln w="0"/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hlinkClick r:id="rId21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50</a:t>
                      </a:r>
                      <a:endParaRPr lang="ru-RU" sz="2400" b="0" cap="none" spc="0" dirty="0">
                        <a:ln w="0"/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335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354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82AD9-31E1-4E87-9D95-2BBC19025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4158"/>
            <a:ext cx="10515600" cy="1074458"/>
          </a:xfrm>
        </p:spPr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D4D1750-F9C4-4876-A412-A7E0E537EB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27" y="494699"/>
            <a:ext cx="8472424" cy="5310678"/>
          </a:xfrm>
        </p:spPr>
      </p:pic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F8A93A45-BD16-44AF-87E6-721F50E003AB}"/>
              </a:ext>
            </a:extLst>
          </p:cNvPr>
          <p:cNvSpPr/>
          <p:nvPr/>
        </p:nvSpPr>
        <p:spPr>
          <a:xfrm>
            <a:off x="9280451" y="494699"/>
            <a:ext cx="2073349" cy="17700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10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54181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1A6210-5E33-4377-979C-11154CDA2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ЖИТЬ КАК КОШКА С СОБАКОЙ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FC83200-BB81-4C0D-A601-254D5B750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032" y="1432218"/>
            <a:ext cx="7027634" cy="4405056"/>
          </a:xfrm>
        </p:spPr>
      </p:pic>
    </p:spTree>
    <p:extLst>
      <p:ext uri="{BB962C8B-B14F-4D97-AF65-F5344CB8AC3E}">
        <p14:creationId xmlns:p14="http://schemas.microsoft.com/office/powerpoint/2010/main" val="12496533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949</Words>
  <Application>Microsoft Office PowerPoint</Application>
  <PresentationFormat>Широкоэкранный</PresentationFormat>
  <Paragraphs>103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Одиннадцатое ноября. Классная работа. Фразеологизмы.</vt:lpstr>
      <vt:lpstr>Презентация PowerPoint</vt:lpstr>
      <vt:lpstr>Презентация PowerPoint</vt:lpstr>
      <vt:lpstr>Презентация PowerPoint</vt:lpstr>
      <vt:lpstr>Презентация PowerPoint</vt:lpstr>
      <vt:lpstr>Своя игра</vt:lpstr>
      <vt:lpstr>Презентация PowerPoint</vt:lpstr>
      <vt:lpstr>ЖИТЬ КАК КОШКА С СОБАКОЙ</vt:lpstr>
      <vt:lpstr>Презентация PowerPoint</vt:lpstr>
      <vt:lpstr>КАК БЕЛКА В КОЛЕСЕ</vt:lpstr>
      <vt:lpstr>Презентация PowerPoint</vt:lpstr>
      <vt:lpstr>КОТ НАПЛАКАЛ</vt:lpstr>
      <vt:lpstr>Презентация PowerPoint</vt:lpstr>
      <vt:lpstr>Презентация PowerPoint</vt:lpstr>
      <vt:lpstr>Презентация PowerPoint</vt:lpstr>
      <vt:lpstr>10</vt:lpstr>
      <vt:lpstr>Не цветы, а вянут; не ладоши, а ими хлопают; не белье, а их развешивают чрезмерно доверчивые любопытные люди</vt:lpstr>
      <vt:lpstr>20</vt:lpstr>
      <vt:lpstr>Презентация PowerPoint</vt:lpstr>
      <vt:lpstr>30</vt:lpstr>
      <vt:lpstr> </vt:lpstr>
      <vt:lpstr>40</vt:lpstr>
      <vt:lpstr>Презентация PowerPoint</vt:lpstr>
      <vt:lpstr>50</vt:lpstr>
      <vt:lpstr>Презентация PowerPoint</vt:lpstr>
      <vt:lpstr>Физминутка</vt:lpstr>
      <vt:lpstr>10</vt:lpstr>
      <vt:lpstr>Презентация PowerPoint</vt:lpstr>
      <vt:lpstr>20</vt:lpstr>
      <vt:lpstr>Презентация PowerPoint</vt:lpstr>
      <vt:lpstr>30 </vt:lpstr>
      <vt:lpstr>Презентация PowerPoint</vt:lpstr>
      <vt:lpstr>40</vt:lpstr>
      <vt:lpstr>Презентация PowerPoint</vt:lpstr>
      <vt:lpstr>50</vt:lpstr>
      <vt:lpstr>Презентация PowerPoint</vt:lpstr>
      <vt:lpstr>4.10 Вопрос</vt:lpstr>
      <vt:lpstr>4.10 Ответ</vt:lpstr>
      <vt:lpstr>Презентация PowerPoint</vt:lpstr>
      <vt:lpstr>4.20 Ответ</vt:lpstr>
      <vt:lpstr>4.30 Вопрос</vt:lpstr>
      <vt:lpstr>4.30 Ответ</vt:lpstr>
      <vt:lpstr>4.40 Вопрос</vt:lpstr>
      <vt:lpstr>4.40 Ответ</vt:lpstr>
      <vt:lpstr>4.50 Вопрос</vt:lpstr>
      <vt:lpstr>4.50 Ответ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</dc:title>
  <dc:creator>Елена Зверева</dc:creator>
  <cp:lastModifiedBy>Елена Зверева</cp:lastModifiedBy>
  <cp:revision>28</cp:revision>
  <dcterms:created xsi:type="dcterms:W3CDTF">2019-04-17T16:59:22Z</dcterms:created>
  <dcterms:modified xsi:type="dcterms:W3CDTF">2019-04-27T21:03:41Z</dcterms:modified>
</cp:coreProperties>
</file>