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6" r:id="rId11"/>
    <p:sldId id="264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137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259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2967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957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9210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217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4567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932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967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554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117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788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212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228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107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41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2E19A-8438-4B33-A0E3-BE03C7FC8C2D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AEB34FE-0770-48FA-A6AE-C834432D7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232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B4C9ED-0DE4-7B3D-0A1D-743399ADDF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CAAA85D-B0BB-DEDB-65C5-811673C84F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1C3304E-453D-0ABE-CD55-EBC09009E0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6038068"/>
              </p:ext>
            </p:extLst>
          </p:nvPr>
        </p:nvGraphicFramePr>
        <p:xfrm>
          <a:off x="92075" y="92075"/>
          <a:ext cx="10099675" cy="6516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10100163" imgH="6517332" progId="Word.Document.12">
                  <p:embed/>
                </p:oleObj>
              </mc:Choice>
              <mc:Fallback>
                <p:oleObj name="Document" r:id="rId2" imgW="10100163" imgH="651733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10099675" cy="6516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72541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4BED5FE-1BD3-01CC-2D50-A7CA459960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65" y="361509"/>
            <a:ext cx="8474149" cy="638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771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5134D17-CDC2-320B-6DB4-59E25C19F13E}"/>
              </a:ext>
            </a:extLst>
          </p:cNvPr>
          <p:cNvSpPr txBox="1"/>
          <p:nvPr/>
        </p:nvSpPr>
        <p:spPr>
          <a:xfrm>
            <a:off x="457198" y="856839"/>
            <a:ext cx="9239693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</a:t>
            </a:r>
            <a:r>
              <a:rPr lang="ru-RU" sz="32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предписывает не причинять другому человеку вреда, ни физического, ни морального.</a:t>
            </a:r>
          </a:p>
          <a:p>
            <a:r>
              <a:rPr lang="ru-RU" sz="3200" b="1" i="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Терпимость</a:t>
            </a:r>
            <a:r>
              <a:rPr lang="ru-RU" sz="3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- это великое искусство людей, которые пытаются понять друг друга. </a:t>
            </a:r>
          </a:p>
          <a:p>
            <a:r>
              <a:rPr lang="ru-RU" sz="3200" b="1" i="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Терпимость</a:t>
            </a:r>
            <a:r>
              <a:rPr lang="ru-RU" sz="3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- это поддержка и понимание различий. </a:t>
            </a:r>
          </a:p>
          <a:p>
            <a:r>
              <a:rPr lang="ru-RU" sz="32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Неуважение</a:t>
            </a:r>
            <a:r>
              <a:rPr lang="ru-RU" sz="32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влечёт за собой ссоры, недопонимание, агрессию.</a:t>
            </a:r>
          </a:p>
          <a:p>
            <a:r>
              <a:rPr lang="ru-RU" sz="32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Нетерпимость</a:t>
            </a:r>
            <a:r>
              <a:rPr lang="ru-RU" sz="3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причина появления предрассудков, войны, конфликтов.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786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8033A5E-1DEF-B0F8-EF54-C55D6177E903}"/>
              </a:ext>
            </a:extLst>
          </p:cNvPr>
          <p:cNvSpPr txBox="1"/>
          <p:nvPr/>
        </p:nvSpPr>
        <p:spPr>
          <a:xfrm>
            <a:off x="3062176" y="1435395"/>
            <a:ext cx="609245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b="0" i="0" dirty="0">
              <a:solidFill>
                <a:srgbClr val="333333"/>
              </a:solidFill>
              <a:effectLst/>
              <a:latin typeface="YS Text"/>
            </a:endParaRPr>
          </a:p>
          <a:p>
            <a:endParaRPr lang="ru-RU" dirty="0">
              <a:solidFill>
                <a:srgbClr val="333333"/>
              </a:solidFill>
              <a:latin typeface="YS Text"/>
            </a:endParaRPr>
          </a:p>
          <a:p>
            <a:endParaRPr lang="ru-RU" b="0" i="0" dirty="0">
              <a:solidFill>
                <a:srgbClr val="333333"/>
              </a:solidFill>
              <a:effectLst/>
              <a:latin typeface="YS Text"/>
            </a:endParaRPr>
          </a:p>
          <a:p>
            <a:endParaRPr lang="ru-RU" dirty="0">
              <a:solidFill>
                <a:srgbClr val="333333"/>
              </a:solidFill>
              <a:latin typeface="YS Text"/>
            </a:endParaRPr>
          </a:p>
          <a:p>
            <a:endParaRPr lang="ru-RU" b="0" i="0" dirty="0">
              <a:solidFill>
                <a:srgbClr val="333333"/>
              </a:solidFill>
              <a:effectLst/>
              <a:latin typeface="YS Text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C34AE6-F9E3-EEF8-7A00-6172E4FF47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" t="1245" r="2653" b="4352"/>
          <a:stretch/>
        </p:blipFill>
        <p:spPr>
          <a:xfrm>
            <a:off x="155209" y="190500"/>
            <a:ext cx="9384632" cy="6515100"/>
          </a:xfrm>
          <a:prstGeom prst="rect">
            <a:avLst/>
          </a:prstGeom>
        </p:spPr>
      </p:pic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CD51DBC2-3FF0-7138-839C-DCABC5BBD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6019800"/>
            <a:ext cx="7874295" cy="6477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4400" dirty="0">
                <a:solidFill>
                  <a:srgbClr val="00B050"/>
                </a:solidFill>
              </a:rPr>
              <a:t>  ДЕРЕВО ТОЛЕРАНТНОСТИ</a:t>
            </a:r>
          </a:p>
        </p:txBody>
      </p:sp>
    </p:spTree>
    <p:extLst>
      <p:ext uri="{BB962C8B-B14F-4D97-AF65-F5344CB8AC3E}">
        <p14:creationId xmlns:p14="http://schemas.microsoft.com/office/powerpoint/2010/main" val="11822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8C05C8-0229-569F-3898-FD49C47588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507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38389AB-5692-B393-5086-B1C7BC9C5E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2"/>
            <a:ext cx="12192000" cy="6852156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BE1EC141-0C8B-DE93-004E-4C3AFB3E2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959" y="170121"/>
            <a:ext cx="12075042" cy="1760279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Самоуважение и уважение к другим являются непременными свойствами терпимого человека. Терпимость и ответственность – черты, без которых невозможно обойтись в справедливом и мирном обществе. Каждый человек должен обучаться жить в мире, знать права человека и основы демократии. Все наши взаимоотношения в значительной мере влияют на формирование у каждого из нас самоуважения и сознания собственной значимости.</a:t>
            </a:r>
            <a:br>
              <a:rPr lang="ru-RU" sz="31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871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3F917683-49A5-FA13-09CD-2B7CBA0858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4760182"/>
              </p:ext>
            </p:extLst>
          </p:nvPr>
        </p:nvGraphicFramePr>
        <p:xfrm>
          <a:off x="92075" y="92074"/>
          <a:ext cx="10099675" cy="6648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10100163" imgH="6517332" progId="Word.Document.12">
                  <p:embed/>
                </p:oleObj>
              </mc:Choice>
              <mc:Fallback>
                <p:oleObj name="Document" r:id="rId2" imgW="10100163" imgH="6517332" progId="Word.Document.12">
                  <p:embed/>
                  <p:pic>
                    <p:nvPicPr>
                      <p:cNvPr id="4" name="Объект 3">
                        <a:extLst>
                          <a:ext uri="{FF2B5EF4-FFF2-40B4-BE49-F238E27FC236}">
                            <a16:creationId xmlns:a16="http://schemas.microsoft.com/office/drawing/2014/main" id="{B1C3304E-453D-0ABE-CD55-EBC09009E0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2075" y="92074"/>
                        <a:ext cx="10099675" cy="66489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3511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nie\Desktop\соц. толерантность - путь к мирупка\толерантность карт\т.jpg">
            <a:extLst>
              <a:ext uri="{FF2B5EF4-FFF2-40B4-BE49-F238E27FC236}">
                <a16:creationId xmlns:a16="http://schemas.microsoft.com/office/drawing/2014/main" id="{C15EB624-A386-D29E-0877-C3889AEFB9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E36332-E9D3-5B11-E0CE-0E5DB7241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695604" cy="978826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5400" dirty="0">
                <a:solidFill>
                  <a:srgbClr val="00B0F0"/>
                </a:solidFill>
                <a:latin typeface="Bahnschrift SemiBold Condensed" panose="020B0502040204020203" pitchFamily="34" charset="0"/>
                <a:cs typeface="Times New Roman" panose="02020603050405020304" pitchFamily="18" charset="0"/>
              </a:rPr>
              <a:t>Уважение и терпимость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662869-44F4-FF58-A295-CFE29CA8BD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212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67316E-5467-512B-626E-1E112CC1B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772" y="133004"/>
            <a:ext cx="9908772" cy="94765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4400" dirty="0">
                <a:latin typeface="Bahnschrift SemiBold Condensed" pitchFamily="34" charset="0"/>
              </a:rPr>
              <a:t>                 </a:t>
            </a:r>
            <a:r>
              <a:rPr lang="ru-RU" sz="4400" dirty="0">
                <a:solidFill>
                  <a:srgbClr val="002060"/>
                </a:solidFill>
                <a:latin typeface="Bahnschrift SemiBold Condensed" pitchFamily="34" charset="0"/>
              </a:rPr>
              <a:t>ЭТО НАША ЗЕМЛЯ. МЫ ЗДЕСЬ ЖИВЁМ.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7AF26BD-9724-B8D5-56F6-ACA570203A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9" t="18030" r="4849" b="8611"/>
          <a:stretch/>
        </p:blipFill>
        <p:spPr>
          <a:xfrm>
            <a:off x="764771" y="1084795"/>
            <a:ext cx="9908772" cy="5640201"/>
          </a:xfrm>
          <a:solidFill>
            <a:schemeClr val="accent1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169637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9BBAC9-547B-6065-2D29-ADCACF2E9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513" y="166255"/>
            <a:ext cx="11571316" cy="864523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70C0"/>
                </a:solidFill>
                <a:latin typeface="Bahnschrift SemiBold Condensed" pitchFamily="34" charset="0"/>
              </a:rPr>
              <a:t>НАША ПЛАНЕТА ЗЕМЛЯ ПРЕКРАСНА, ОНА БОГАТА И РАЗНООБРАЗНА!</a:t>
            </a:r>
            <a:endParaRPr lang="ru-RU" sz="40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90D79DA-3072-E848-03F0-20C851B344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48" b="3262"/>
          <a:stretch/>
        </p:blipFill>
        <p:spPr>
          <a:xfrm>
            <a:off x="465512" y="811966"/>
            <a:ext cx="11571315" cy="6026657"/>
          </a:xfrm>
        </p:spPr>
      </p:pic>
    </p:spTree>
    <p:extLst>
      <p:ext uri="{BB962C8B-B14F-4D97-AF65-F5344CB8AC3E}">
        <p14:creationId xmlns:p14="http://schemas.microsoft.com/office/powerpoint/2010/main" val="1422079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D26F328-CD06-5FAB-988B-25502825BF0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0" t="8630" b="28895"/>
          <a:stretch/>
        </p:blipFill>
        <p:spPr>
          <a:xfrm>
            <a:off x="558338" y="336665"/>
            <a:ext cx="9759142" cy="6184669"/>
          </a:xfrm>
        </p:spPr>
      </p:pic>
    </p:spTree>
    <p:extLst>
      <p:ext uri="{BB962C8B-B14F-4D97-AF65-F5344CB8AC3E}">
        <p14:creationId xmlns:p14="http://schemas.microsoft.com/office/powerpoint/2010/main" val="1914779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6A25DA-DD14-FDE6-C625-1B166BE738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14" y="207298"/>
            <a:ext cx="11737571" cy="644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363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84B25D-08F5-71D3-E5CD-3C6CEC6D2B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96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97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0625536-D3CF-672E-1F84-B9932D0C6A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45"/>
          <a:stretch/>
        </p:blipFill>
        <p:spPr>
          <a:xfrm>
            <a:off x="482140" y="391261"/>
            <a:ext cx="8744988" cy="630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279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F8F1A1-0996-C467-83F7-E1CA5DDDD6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8" t="6788" r="4121" b="14182"/>
          <a:stretch/>
        </p:blipFill>
        <p:spPr>
          <a:xfrm>
            <a:off x="418034" y="315884"/>
            <a:ext cx="8858970" cy="642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17332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138</TotalTime>
  <Words>143</Words>
  <Application>Microsoft Office PowerPoint</Application>
  <PresentationFormat>Широкоэкранный</PresentationFormat>
  <Paragraphs>13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Bahnschrift SemiBold Condensed</vt:lpstr>
      <vt:lpstr>Times New Roman</vt:lpstr>
      <vt:lpstr>Trebuchet MS</vt:lpstr>
      <vt:lpstr>Wingdings 3</vt:lpstr>
      <vt:lpstr>YS Text</vt:lpstr>
      <vt:lpstr>Аспект</vt:lpstr>
      <vt:lpstr>Document</vt:lpstr>
      <vt:lpstr>Презентация PowerPoint</vt:lpstr>
      <vt:lpstr>Уважение и терпимость</vt:lpstr>
      <vt:lpstr>                 ЭТО НАША ЗЕМЛЯ. МЫ ЗДЕСЬ ЖИВЁМ.</vt:lpstr>
      <vt:lpstr>НАША ПЛАНЕТА ЗЕМЛЯ ПРЕКРАСНА, ОНА БОГАТА И РАЗНООБРАЗНА!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ДЕРЕВО ТОЛЕРАНТНОСТИ</vt:lpstr>
      <vt:lpstr> Самоуважение и уважение к другим являются непременными свойствами терпимого человека. Терпимость и ответственность – черты, без которых невозможно обойтись в справедливом и мирном обществе. Каждый человек должен обучаться жить в мире, знать права человека и основы демократии. Все наши взаимоотношения в значительной мере влияют на формирование у каждого из нас самоуважения и сознания собственной значимости.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Усние</dc:creator>
  <cp:lastModifiedBy>Усние</cp:lastModifiedBy>
  <cp:revision>3</cp:revision>
  <dcterms:created xsi:type="dcterms:W3CDTF">2023-12-17T16:38:01Z</dcterms:created>
  <dcterms:modified xsi:type="dcterms:W3CDTF">2023-12-17T19:04:16Z</dcterms:modified>
</cp:coreProperties>
</file>