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5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18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07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49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176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559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938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864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138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387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078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800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47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62054-0DE4-478C-B1D3-05E36FC81EF6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B3683-A970-4D96-BEFD-2ADDAE405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727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2402237"/>
            <a:ext cx="10515600" cy="37747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ФОТООТЧЕТ «ЖДЕМ НОВЫЙ 2024 ГОД!»</a:t>
            </a:r>
            <a:endParaRPr lang="ru-RU" sz="88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208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773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Сделали приглашение для родителей на праздник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22333"/>
            <a:ext cx="6129969" cy="4651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0807" y="745759"/>
            <a:ext cx="5920354" cy="5604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681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42441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Нарядили елочку в группе и дома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73" y="1071320"/>
            <a:ext cx="6287147" cy="4715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1" t="-1" r="-1"/>
          <a:stretch/>
        </p:blipFill>
        <p:spPr>
          <a:xfrm>
            <a:off x="6547877" y="1456841"/>
            <a:ext cx="5463466" cy="4169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544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386" y="0"/>
            <a:ext cx="30861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9621" y="0"/>
            <a:ext cx="30861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857" y="0"/>
            <a:ext cx="30861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69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483" y="0"/>
            <a:ext cx="51435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7407" y="0"/>
            <a:ext cx="403159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37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85979"/>
            <a:ext cx="10515600" cy="97639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Готовились к празднику и провели его</a:t>
            </a:r>
            <a:endParaRPr lang="ru-RU" sz="4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987" y="560985"/>
            <a:ext cx="5199807" cy="3084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2994" y="560985"/>
            <a:ext cx="5439906" cy="3874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0792" y="3290905"/>
            <a:ext cx="5610386" cy="3411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831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общесадовской выставки сделали вместе с родителями творческие работы и рассказали о них</a:t>
            </a:r>
            <a:endParaRPr lang="ru-RU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17" y="900745"/>
            <a:ext cx="2464232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4666" y="900745"/>
            <a:ext cx="4547212" cy="3383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5662" y="3569570"/>
            <a:ext cx="5605220" cy="3288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2320" y="1156077"/>
            <a:ext cx="4728014" cy="3601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855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6732"/>
            <a:ext cx="4293031" cy="4827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272" y="2101312"/>
            <a:ext cx="4454471" cy="4756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9303" y="146732"/>
            <a:ext cx="4282697" cy="5517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765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318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70481"/>
            <a:ext cx="10515600" cy="100738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Смотрели зимние новогодние мультфильмы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820" y="616757"/>
            <a:ext cx="5801784" cy="3009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8966" y="616758"/>
            <a:ext cx="5935851" cy="3412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8882" y="3251897"/>
            <a:ext cx="7496014" cy="3481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982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082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две недели до Нового года сделали </a:t>
            </a:r>
            <a:r>
              <a:rPr lang="ru-RU" sz="28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адвенд</a:t>
            </a:r>
            <a:r>
              <a:rPr lang="ru-RU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календарь и каждый день выполняли задания Дед Мороза</a:t>
            </a:r>
            <a:endParaRPr lang="ru-RU" sz="2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45" y="1684662"/>
            <a:ext cx="3000769" cy="3285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8814" y="1168439"/>
            <a:ext cx="4797830" cy="493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37" b="-1143"/>
          <a:stretch/>
        </p:blipFill>
        <p:spPr>
          <a:xfrm>
            <a:off x="7906165" y="1374289"/>
            <a:ext cx="4206314" cy="4521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153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604433"/>
            <a:ext cx="10515600" cy="2295122"/>
          </a:xfrm>
        </p:spPr>
        <p:txBody>
          <a:bodyPr>
            <a:normAutofit/>
          </a:bodyPr>
          <a:lstStyle/>
          <a:p>
            <a:pPr algn="ctr"/>
            <a:r>
              <a:rPr lang="ru-RU" sz="3600" b="1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задание </a:t>
            </a: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Прочитать сказку </a:t>
            </a:r>
            <a:b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«День рождение старой ели» 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8332" y="1065153"/>
            <a:ext cx="8157593" cy="5792847"/>
          </a:xfrm>
        </p:spPr>
      </p:pic>
    </p:spTree>
    <p:extLst>
      <p:ext uri="{BB962C8B-B14F-4D97-AF65-F5344CB8AC3E}">
        <p14:creationId xmlns:p14="http://schemas.microsoft.com/office/powerpoint/2010/main" val="21761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0481"/>
            <a:ext cx="10515600" cy="657128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Весь декабрь посвятили подготовке к новому году: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54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Песни пели, танцевали, стихи учили и  играли, рисовали, клеили, лепили, книжки делали, заданья выполняли, </a:t>
            </a:r>
            <a:br>
              <a:rPr lang="ru-RU" sz="54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Новый год все дружно ждали!</a:t>
            </a:r>
            <a:endParaRPr lang="ru-RU" sz="5400" b="1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495946"/>
            <a:ext cx="10515600" cy="69742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67720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489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309965"/>
            <a:ext cx="10515600" cy="1332854"/>
          </a:xfrm>
        </p:spPr>
        <p:txBody>
          <a:bodyPr>
            <a:normAutofit/>
          </a:bodyPr>
          <a:lstStyle/>
          <a:p>
            <a:pPr algn="ctr"/>
            <a:r>
              <a:rPr lang="ru-RU" sz="3600" b="1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задание </a:t>
            </a: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Нарисовать варежку Дед морозу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5980" y="570263"/>
            <a:ext cx="5801784" cy="4017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8489" y="4679934"/>
            <a:ext cx="12192000" cy="2085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274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16976"/>
            <a:ext cx="10515600" cy="1084882"/>
          </a:xfrm>
        </p:spPr>
        <p:txBody>
          <a:bodyPr>
            <a:normAutofit/>
          </a:bodyPr>
          <a:lstStyle/>
          <a:p>
            <a:pPr algn="ctr"/>
            <a:r>
              <a:rPr lang="ru-RU" sz="3600" b="1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задание - </a:t>
            </a: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Флешмоб «А на улице мороз»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7344" y="601528"/>
            <a:ext cx="8197312" cy="6147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088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5140"/>
            <a:ext cx="10515600" cy="471782"/>
          </a:xfrm>
        </p:spPr>
        <p:txBody>
          <a:bodyPr>
            <a:noAutofit/>
          </a:bodyPr>
          <a:lstStyle/>
          <a:p>
            <a:pPr algn="ctr"/>
            <a:r>
              <a:rPr lang="ru-RU" sz="3200" b="1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задание </a:t>
            </a:r>
            <a:r>
              <a:rPr lang="ru-RU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Украсить дерево цветными льдинками</a:t>
            </a:r>
            <a:endParaRPr lang="ru-RU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60575"/>
            <a:ext cx="4696437" cy="4694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5879" y="882062"/>
            <a:ext cx="2820241" cy="5835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04385" y="1438344"/>
            <a:ext cx="4887616" cy="3981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13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318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325463"/>
            <a:ext cx="10515600" cy="1224366"/>
          </a:xfrm>
        </p:spPr>
        <p:txBody>
          <a:bodyPr>
            <a:normAutofit/>
          </a:bodyPr>
          <a:lstStyle/>
          <a:p>
            <a:pPr algn="ctr"/>
            <a:r>
              <a:rPr lang="ru-RU" sz="3200" b="1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задание </a:t>
            </a:r>
            <a:r>
              <a:rPr lang="ru-RU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сделать символ Нового года дракона</a:t>
            </a:r>
            <a:endParaRPr lang="ru-RU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820" y="743918"/>
            <a:ext cx="4293030" cy="3409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820" y="3318871"/>
            <a:ext cx="4990454" cy="3539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8094" y="743918"/>
            <a:ext cx="6669438" cy="5792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207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35" y="660352"/>
            <a:ext cx="6132616" cy="5537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1203" y="660352"/>
            <a:ext cx="5645644" cy="5537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52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829"/>
            <a:ext cx="6178658" cy="4424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5220" y="0"/>
            <a:ext cx="6478292" cy="4449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694" y="4449596"/>
            <a:ext cx="9144000" cy="2383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772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23985"/>
            <a:ext cx="10515600" cy="82141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задание </a:t>
            </a:r>
            <a:r>
              <a:rPr lang="ru-RU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Поиграть в подвижные зимние игры</a:t>
            </a:r>
            <a:endParaRPr lang="ru-RU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63" y="1286360"/>
            <a:ext cx="4802018" cy="3601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4743" y="573437"/>
            <a:ext cx="5176433" cy="2293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4743" y="2718755"/>
            <a:ext cx="3481307" cy="4001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3472" y="1890810"/>
            <a:ext cx="3120858" cy="4791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65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149" y="294467"/>
            <a:ext cx="5589722" cy="4192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1675" y="1627321"/>
            <a:ext cx="6767593" cy="5075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879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308" y="198572"/>
            <a:ext cx="6380136" cy="4785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4522" y="2105832"/>
            <a:ext cx="6132163" cy="4599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359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340963"/>
            <a:ext cx="10515600" cy="1301859"/>
          </a:xfrm>
        </p:spPr>
        <p:txBody>
          <a:bodyPr>
            <a:normAutofit/>
          </a:bodyPr>
          <a:lstStyle/>
          <a:p>
            <a:pPr algn="ctr"/>
            <a:r>
              <a:rPr lang="ru-RU" sz="3200" b="1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задание </a:t>
            </a:r>
            <a:r>
              <a:rPr lang="ru-RU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Выложить из разного материала елку</a:t>
            </a:r>
            <a:endParaRPr lang="ru-RU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" y="1301859"/>
            <a:ext cx="3263503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1703" y="753605"/>
            <a:ext cx="4042520" cy="5765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3981" y="596685"/>
            <a:ext cx="3161655" cy="6079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593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402955"/>
            <a:ext cx="10515600" cy="131735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Выучили стихотворение про декабрь</a:t>
            </a:r>
            <a:endParaRPr lang="ru-RU" sz="4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4312" y="614469"/>
            <a:ext cx="5703376" cy="6003307"/>
          </a:xfrm>
        </p:spPr>
      </p:pic>
    </p:spTree>
    <p:extLst>
      <p:ext uri="{BB962C8B-B14F-4D97-AF65-F5344CB8AC3E}">
        <p14:creationId xmlns:p14="http://schemas.microsoft.com/office/powerpoint/2010/main" val="33741962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909" y="267346"/>
            <a:ext cx="2836189" cy="6323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1365" y="96865"/>
            <a:ext cx="2960178" cy="6493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14466" y="397143"/>
            <a:ext cx="3564611" cy="6063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134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0591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задание </a:t>
            </a: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отгадать новогодние загадки и найти отгадки в группе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3783" y="900620"/>
            <a:ext cx="8570562" cy="5862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902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3538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32299"/>
          </a:xfrm>
        </p:spPr>
        <p:txBody>
          <a:bodyPr>
            <a:noAutofit/>
          </a:bodyPr>
          <a:lstStyle/>
          <a:p>
            <a:pPr algn="ctr"/>
            <a:r>
              <a:rPr lang="ru-RU" sz="2800" b="1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задание </a:t>
            </a:r>
            <a:r>
              <a:rPr lang="ru-RU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Посмотреть мультфильм </a:t>
            </a:r>
            <a:br>
              <a:rPr lang="ru-RU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«Как появился Новый год»</a:t>
            </a:r>
            <a:endParaRPr lang="ru-RU" sz="2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3378" y="902584"/>
            <a:ext cx="7427044" cy="5750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803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982" y="0"/>
            <a:ext cx="12037017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101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009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7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4164" y="1265534"/>
            <a:ext cx="5222927" cy="4326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946" y="724546"/>
            <a:ext cx="6664272" cy="5191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779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393478" cy="71059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758" y="1741621"/>
            <a:ext cx="4154534" cy="36072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8049" y="232475"/>
            <a:ext cx="7773951" cy="662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05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743919"/>
            <a:ext cx="10515600" cy="256954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Выучили стих и сделали книжку-малышку</a:t>
            </a:r>
            <a:br>
              <a:rPr lang="ru-RU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«Какого цвета Новый год?»</a:t>
            </a:r>
            <a:endParaRPr lang="ru-RU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9681" y="1127500"/>
            <a:ext cx="6595526" cy="5227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098" y="1611823"/>
            <a:ext cx="4711485" cy="3874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839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72509"/>
            <a:ext cx="10515600" cy="745947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Рисовали, конструировали снежинки, Дед Мороза</a:t>
            </a:r>
            <a:endParaRPr lang="ru-RU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758" y="394767"/>
            <a:ext cx="4896174" cy="3672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179093"/>
            <a:ext cx="5036948" cy="2499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1689" y="568405"/>
            <a:ext cx="5087068" cy="3815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4469961"/>
            <a:ext cx="6865749" cy="1917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537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318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23986"/>
            <a:ext cx="10515600" cy="77491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Рисовали новогодние мечты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165" y="650929"/>
            <a:ext cx="9133669" cy="6124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684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18" y="818026"/>
            <a:ext cx="6496355" cy="5221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9991" y="981301"/>
            <a:ext cx="5530311" cy="4895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896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154</Words>
  <Application>Microsoft Office PowerPoint</Application>
  <PresentationFormat>Широкоэкранный</PresentationFormat>
  <Paragraphs>21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Весь декабрь посвятили подготовке к новому году:  Песни пели, танцевали, стихи учили и  играли, рисовали, клеили, лепили, книжки делали, заданья выполняли,  Новый год все дружно ждали!</vt:lpstr>
      <vt:lpstr>Выучили стихотворение про декабрь</vt:lpstr>
      <vt:lpstr>Презентация PowerPoint</vt:lpstr>
      <vt:lpstr>Презентация PowerPoint</vt:lpstr>
      <vt:lpstr>Выучили стих и сделали книжку-малышку  «Какого цвета Новый год?»</vt:lpstr>
      <vt:lpstr>Рисовали, конструировали снежинки, Дед Мороза</vt:lpstr>
      <vt:lpstr>Рисовали новогодние мечты</vt:lpstr>
      <vt:lpstr>Презентация PowerPoint</vt:lpstr>
      <vt:lpstr>Сделали приглашение для родителей на праздник</vt:lpstr>
      <vt:lpstr>Нарядили елочку в группе и дома</vt:lpstr>
      <vt:lpstr>Презентация PowerPoint</vt:lpstr>
      <vt:lpstr>Презентация PowerPoint</vt:lpstr>
      <vt:lpstr>Готовились к празднику и провели его</vt:lpstr>
      <vt:lpstr>Для общесадовской выставки сделали вместе с родителями творческие работы и рассказали о них</vt:lpstr>
      <vt:lpstr>Презентация PowerPoint</vt:lpstr>
      <vt:lpstr>Смотрели зимние новогодние мультфильмы</vt:lpstr>
      <vt:lpstr>За две недели до Нового года сделали адвенд календарь и каждый день выполняли задания Дед Мороза</vt:lpstr>
      <vt:lpstr>1 задание – Прочитать сказку  «День рождение старой ели» </vt:lpstr>
      <vt:lpstr>2 задание – Нарисовать варежку Дед морозу</vt:lpstr>
      <vt:lpstr>3 задание - Флешмоб «А на улице мороз»</vt:lpstr>
      <vt:lpstr>4 задание – Украсить дерево цветными льдинками</vt:lpstr>
      <vt:lpstr>5 задание – сделать символ Нового года дракона</vt:lpstr>
      <vt:lpstr>Презентация PowerPoint</vt:lpstr>
      <vt:lpstr>Презентация PowerPoint</vt:lpstr>
      <vt:lpstr>6 задание – Поиграть в подвижные зимние игры</vt:lpstr>
      <vt:lpstr>Презентация PowerPoint</vt:lpstr>
      <vt:lpstr>Презентация PowerPoint</vt:lpstr>
      <vt:lpstr>7 задание – Выложить из разного материала елку</vt:lpstr>
      <vt:lpstr>Презентация PowerPoint</vt:lpstr>
      <vt:lpstr>8 задание – отгадать новогодние загадки и найти отгадки в группе</vt:lpstr>
      <vt:lpstr>9 задание – Посмотреть мультфильм  «Как появился Новый год»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жанна</dc:creator>
  <cp:lastModifiedBy>жанна</cp:lastModifiedBy>
  <cp:revision>17</cp:revision>
  <dcterms:created xsi:type="dcterms:W3CDTF">2024-01-05T18:29:39Z</dcterms:created>
  <dcterms:modified xsi:type="dcterms:W3CDTF">2024-01-05T21:12:09Z</dcterms:modified>
</cp:coreProperties>
</file>