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312" r:id="rId5"/>
    <p:sldId id="337" r:id="rId6"/>
    <p:sldId id="339" r:id="rId7"/>
    <p:sldId id="310" r:id="rId8"/>
    <p:sldId id="336" r:id="rId9"/>
    <p:sldId id="338" r:id="rId10"/>
    <p:sldId id="340" r:id="rId11"/>
    <p:sldId id="342" r:id="rId12"/>
    <p:sldId id="34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5EF"/>
    <a:srgbClr val="D2EADB"/>
    <a:srgbClr val="DC48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717" autoAdjust="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outlineViewPr>
    <p:cViewPr>
      <p:scale>
        <a:sx n="33" d="100"/>
        <a:sy n="33" d="100"/>
      </p:scale>
      <p:origin x="0" y="-348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522"/>
    </p:cViewPr>
  </p:sorterViewPr>
  <p:notesViewPr>
    <p:cSldViewPr snapToGrid="0">
      <p:cViewPr varScale="1">
        <p:scale>
          <a:sx n="54" d="100"/>
          <a:sy n="54" d="100"/>
        </p:scale>
        <p:origin x="1037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ED7A934-0635-4E76-95FD-43993B1828C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3A72F8-57B8-4FBF-B54E-88A861E91D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73EFC-B541-4D39-ACAE-B43588005231}" type="datetimeFigureOut">
              <a:rPr lang="en-US" smtClean="0"/>
              <a:t>11/25/2022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4A6038-4A3D-4CE4-A3B5-D6E97612120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286FF7-47DD-4A75-85A8-6445E3411EA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8FC685-2169-447E-B5F0-6D799AEBC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2555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0853E1-56A0-44E9-A74E-5E9F6164A239}" type="datetimeFigureOut">
              <a:rPr lang="en-US" smtClean="0"/>
              <a:t>11/25/2022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926890-3464-4466-B789-5BB6DD4ADC9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477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26890-3464-4466-B789-5BB6DD4ADC9C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754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26890-3464-4466-B789-5BB6DD4ADC9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223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251742-F350-4E0A-882E-44E34E005EF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29284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251742-F350-4E0A-882E-44E34E005EF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98913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251742-F350-4E0A-882E-44E34E005EF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1323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251742-F350-4E0A-882E-44E34E005EF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08827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251742-F350-4E0A-882E-44E34E005EF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06107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26890-3464-4466-B789-5BB6DD4ADC9C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9565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251742-F350-4E0A-882E-44E34E005EF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5588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232146ED-1740-4E0E-8996-4B51792143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" y="2"/>
            <a:ext cx="2134216" cy="2258161"/>
          </a:xfrm>
          <a:custGeom>
            <a:avLst/>
            <a:gdLst>
              <a:gd name="connsiteX0" fmla="*/ 2292284 w 3871489"/>
              <a:gd name="connsiteY0" fmla="*/ 0 h 4096327"/>
              <a:gd name="connsiteX1" fmla="*/ 3500914 w 3871489"/>
              <a:gd name="connsiteY1" fmla="*/ 0 h 4096327"/>
              <a:gd name="connsiteX2" fmla="*/ 3542229 w 3871489"/>
              <a:gd name="connsiteY2" fmla="*/ 68006 h 4096327"/>
              <a:gd name="connsiteX3" fmla="*/ 3871489 w 3871489"/>
              <a:gd name="connsiteY3" fmla="*/ 1368323 h 4096327"/>
              <a:gd name="connsiteX4" fmla="*/ 1143485 w 3871489"/>
              <a:gd name="connsiteY4" fmla="*/ 4096327 h 4096327"/>
              <a:gd name="connsiteX5" fmla="*/ 81633 w 3871489"/>
              <a:gd name="connsiteY5" fmla="*/ 3881944 h 4096327"/>
              <a:gd name="connsiteX6" fmla="*/ 0 w 3871489"/>
              <a:gd name="connsiteY6" fmla="*/ 3842618 h 4096327"/>
              <a:gd name="connsiteX7" fmla="*/ 0 w 3871489"/>
              <a:gd name="connsiteY7" fmla="*/ 2741475 h 4096327"/>
              <a:gd name="connsiteX8" fmla="*/ 6615 w 3871489"/>
              <a:gd name="connsiteY8" fmla="*/ 2747487 h 4096327"/>
              <a:gd name="connsiteX9" fmla="*/ 1143485 w 3871489"/>
              <a:gd name="connsiteY9" fmla="*/ 3155655 h 4096327"/>
              <a:gd name="connsiteX10" fmla="*/ 2930817 w 3871489"/>
              <a:gd name="connsiteY10" fmla="*/ 1368323 h 4096327"/>
              <a:gd name="connsiteX11" fmla="*/ 2407287 w 3871489"/>
              <a:gd name="connsiteY11" fmla="*/ 104524 h 40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1489" h="4096327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5C431250-2534-41F8-915B-18FCC6565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" y="2"/>
            <a:ext cx="2134216" cy="2258161"/>
          </a:xfrm>
          <a:custGeom>
            <a:avLst/>
            <a:gdLst>
              <a:gd name="connsiteX0" fmla="*/ 2292284 w 3871489"/>
              <a:gd name="connsiteY0" fmla="*/ 0 h 4096327"/>
              <a:gd name="connsiteX1" fmla="*/ 3500914 w 3871489"/>
              <a:gd name="connsiteY1" fmla="*/ 0 h 4096327"/>
              <a:gd name="connsiteX2" fmla="*/ 3542229 w 3871489"/>
              <a:gd name="connsiteY2" fmla="*/ 68006 h 4096327"/>
              <a:gd name="connsiteX3" fmla="*/ 3871489 w 3871489"/>
              <a:gd name="connsiteY3" fmla="*/ 1368323 h 4096327"/>
              <a:gd name="connsiteX4" fmla="*/ 1143485 w 3871489"/>
              <a:gd name="connsiteY4" fmla="*/ 4096327 h 4096327"/>
              <a:gd name="connsiteX5" fmla="*/ 81633 w 3871489"/>
              <a:gd name="connsiteY5" fmla="*/ 3881944 h 4096327"/>
              <a:gd name="connsiteX6" fmla="*/ 0 w 3871489"/>
              <a:gd name="connsiteY6" fmla="*/ 3842618 h 4096327"/>
              <a:gd name="connsiteX7" fmla="*/ 0 w 3871489"/>
              <a:gd name="connsiteY7" fmla="*/ 2741475 h 4096327"/>
              <a:gd name="connsiteX8" fmla="*/ 6615 w 3871489"/>
              <a:gd name="connsiteY8" fmla="*/ 2747487 h 4096327"/>
              <a:gd name="connsiteX9" fmla="*/ 1143485 w 3871489"/>
              <a:gd name="connsiteY9" fmla="*/ 3155655 h 4096327"/>
              <a:gd name="connsiteX10" fmla="*/ 2930817 w 3871489"/>
              <a:gd name="connsiteY10" fmla="*/ 1368323 h 4096327"/>
              <a:gd name="connsiteX11" fmla="*/ 2407287 w 3871489"/>
              <a:gd name="connsiteY11" fmla="*/ 104524 h 40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1489" h="4096327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73D7C106-260D-4F16-93A6-3C076C9E6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481312" y="743744"/>
            <a:ext cx="4860256" cy="4589316"/>
            <a:chOff x="1481312" y="743744"/>
            <a:chExt cx="4860256" cy="4589316"/>
          </a:xfrm>
        </p:grpSpPr>
        <p:sp>
          <p:nvSpPr>
            <p:cNvPr id="77" name="Rectangle 76" descr="Tag=AccentColor&#10;Flavor=Light&#10;Target=Fill">
              <a:extLst>
                <a:ext uri="{FF2B5EF4-FFF2-40B4-BE49-F238E27FC236}">
                  <a16:creationId xmlns:a16="http://schemas.microsoft.com/office/drawing/2014/main" id="{CE90353B-4B0C-4677-A170-00AD60175039}"/>
                </a:ext>
              </a:extLst>
            </p:cNvPr>
            <p:cNvSpPr/>
            <p:nvPr/>
          </p:nvSpPr>
          <p:spPr>
            <a:xfrm>
              <a:off x="1481312" y="743744"/>
              <a:ext cx="4860256" cy="4589316"/>
            </a:xfrm>
            <a:prstGeom prst="rect">
              <a:avLst/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78" name="Rectangle 77" descr="Tag=AccentColor&#10;Flavor=Light&#10;Target=Fill">
              <a:extLst>
                <a:ext uri="{FF2B5EF4-FFF2-40B4-BE49-F238E27FC236}">
                  <a16:creationId xmlns:a16="http://schemas.microsoft.com/office/drawing/2014/main" id="{4C70E8BC-9282-41C2-B22A-745DB1C827CF}"/>
                </a:ext>
              </a:extLst>
            </p:cNvPr>
            <p:cNvSpPr/>
            <p:nvPr/>
          </p:nvSpPr>
          <p:spPr>
            <a:xfrm>
              <a:off x="1481312" y="743744"/>
              <a:ext cx="4860256" cy="4589316"/>
            </a:xfrm>
            <a:prstGeom prst="rect">
              <a:avLst/>
            </a:pr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 useBgFill="1">
        <p:nvSpPr>
          <p:cNvPr id="79" name="Rectangle 78">
            <a:extLst>
              <a:ext uri="{FF2B5EF4-FFF2-40B4-BE49-F238E27FC236}">
                <a16:creationId xmlns:a16="http://schemas.microsoft.com/office/drawing/2014/main" id="{BB51E472-8334-4DEB-9D39-8E4FFA92E2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379729" y="648365"/>
            <a:ext cx="4860256" cy="4589316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Title 1">
            <a:extLst>
              <a:ext uri="{FF2B5EF4-FFF2-40B4-BE49-F238E27FC236}">
                <a16:creationId xmlns:a16="http://schemas.microsoft.com/office/drawing/2014/main" id="{CC645776-A980-4F78-8E9D-4EA5572A59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1269" y="799275"/>
            <a:ext cx="4579668" cy="3028072"/>
          </a:xfrm>
        </p:spPr>
        <p:txBody>
          <a:bodyPr/>
          <a:lstStyle>
            <a:lvl1pPr algn="ctr">
              <a:defRPr sz="6000" b="1" spc="1500" baseline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1" name="Subtitle 2">
            <a:extLst>
              <a:ext uri="{FF2B5EF4-FFF2-40B4-BE49-F238E27FC236}">
                <a16:creationId xmlns:a16="http://schemas.microsoft.com/office/drawing/2014/main" id="{4F03E6E3-0D95-48FF-BBCC-EA589CD1285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1269" y="3919422"/>
            <a:ext cx="4579668" cy="1166797"/>
          </a:xfrm>
        </p:spPr>
        <p:txBody>
          <a:bodyPr/>
          <a:lstStyle>
            <a:lvl1pPr algn="ctr">
              <a:buNone/>
              <a:defRPr sz="2400" spc="400" baseline="0"/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10275C51-172D-4FE9-A45A-D3DAD166B8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99364" y="4074364"/>
            <a:ext cx="365125" cy="365125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DB95E389-C1AA-4243-931C-270FE4BB06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602612" y="5333060"/>
            <a:ext cx="1589388" cy="1524940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310E7790-D96D-4055-AA95-63C286EC7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602612" y="5333060"/>
            <a:ext cx="1589388" cy="1524940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86" name="Graphic 185">
            <a:extLst>
              <a:ext uri="{FF2B5EF4-FFF2-40B4-BE49-F238E27FC236}">
                <a16:creationId xmlns:a16="http://schemas.microsoft.com/office/drawing/2014/main" id="{4E460B18-E051-4152-85D3-76A93C7EA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805475" y="1581418"/>
            <a:ext cx="843746" cy="375828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94B28A43-F583-4902-9997-46A4D316FB8A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BCE79F2-2624-4906-9841-566BD8DDA4AD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4AF102FA-9C0A-4844-A187-23CECD95C4AF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BC9F252A-1680-4777-BF7D-67B153676A1D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6D161B24-FE00-4550-AB2C-02C42C60B82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92" name="Oval 91">
            <a:extLst>
              <a:ext uri="{FF2B5EF4-FFF2-40B4-BE49-F238E27FC236}">
                <a16:creationId xmlns:a16="http://schemas.microsoft.com/office/drawing/2014/main" id="{DAD8B4A3-DD6F-428E-9D74-E63865CE7D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99364" y="4074364"/>
            <a:ext cx="365125" cy="365125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6" name="Picture Placeholder 2">
            <a:extLst>
              <a:ext uri="{FF2B5EF4-FFF2-40B4-BE49-F238E27FC236}">
                <a16:creationId xmlns:a16="http://schemas.microsoft.com/office/drawing/2014/main" id="{99E7F282-7DB7-4431-A6A3-9E912E06F81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068418" y="1957246"/>
            <a:ext cx="4207947" cy="4207948"/>
          </a:xfrm>
        </p:spPr>
        <p:txBody>
          <a:bodyPr/>
          <a:lstStyle>
            <a:lvl1pPr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</p:spTree>
    <p:extLst>
      <p:ext uri="{BB962C8B-B14F-4D97-AF65-F5344CB8AC3E}">
        <p14:creationId xmlns:p14="http://schemas.microsoft.com/office/powerpoint/2010/main" val="540107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2F117D5-7402-40B6-8492-280C24F60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8341223" y="5289452"/>
            <a:ext cx="1640977" cy="1568548"/>
            <a:chOff x="3121343" y="4864099"/>
            <a:chExt cx="2085971" cy="1993901"/>
          </a:xfrm>
          <a:solidFill>
            <a:schemeClr val="accent1">
              <a:alpha val="20000"/>
            </a:schemeClr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61BA3FA-C408-4DD0-8D01-AD1955F394ED}"/>
                </a:ext>
              </a:extLst>
            </p:cNvPr>
            <p:cNvSpPr/>
            <p:nvPr/>
          </p:nvSpPr>
          <p:spPr>
            <a:xfrm>
              <a:off x="3238556" y="4981312"/>
              <a:ext cx="442726" cy="44272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1D6E8BB-7294-492C-92F6-55ED4E53CFE8}"/>
                </a:ext>
              </a:extLst>
            </p:cNvPr>
            <p:cNvSpPr/>
            <p:nvPr/>
          </p:nvSpPr>
          <p:spPr>
            <a:xfrm>
              <a:off x="3128809" y="4871565"/>
              <a:ext cx="902626" cy="902626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8388000-0440-4364-8913-532DFCCD9C34}"/>
                </a:ext>
              </a:extLst>
            </p:cNvPr>
            <p:cNvSpPr/>
            <p:nvPr/>
          </p:nvSpPr>
          <p:spPr>
            <a:xfrm>
              <a:off x="3121343" y="4864099"/>
              <a:ext cx="1152732" cy="1152732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3A011FE-8ED6-4045-8217-38BE203C050D}"/>
                </a:ext>
              </a:extLst>
            </p:cNvPr>
            <p:cNvSpPr/>
            <p:nvPr/>
          </p:nvSpPr>
          <p:spPr>
            <a:xfrm>
              <a:off x="3152324" y="4894707"/>
              <a:ext cx="1321462" cy="1321838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5AFAABB-1473-4746-A400-F23E5F57BB4B}"/>
                </a:ext>
              </a:extLst>
            </p:cNvPr>
            <p:cNvSpPr/>
            <p:nvPr/>
          </p:nvSpPr>
          <p:spPr>
            <a:xfrm>
              <a:off x="3215037" y="4957793"/>
              <a:ext cx="1428975" cy="1428975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FD7A49F-A1AC-4EB9-9F5F-D56917BFD054}"/>
                </a:ext>
              </a:extLst>
            </p:cNvPr>
            <p:cNvSpPr/>
            <p:nvPr/>
          </p:nvSpPr>
          <p:spPr>
            <a:xfrm>
              <a:off x="3301642" y="5044398"/>
              <a:ext cx="1490195" cy="1490195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EEB7B70-2392-461B-A28C-EF5E96FA9940}"/>
                </a:ext>
              </a:extLst>
            </p:cNvPr>
            <p:cNvSpPr/>
            <p:nvPr/>
          </p:nvSpPr>
          <p:spPr>
            <a:xfrm>
              <a:off x="3409523" y="5152279"/>
              <a:ext cx="1509607" cy="1509607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C22C2E5-25C3-4B84-ABFF-7E10A7384E59}"/>
                </a:ext>
              </a:extLst>
            </p:cNvPr>
            <p:cNvSpPr/>
            <p:nvPr/>
          </p:nvSpPr>
          <p:spPr>
            <a:xfrm>
              <a:off x="3538685" y="5279576"/>
              <a:ext cx="1488326" cy="1490192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810E927-C50B-4C1F-BF74-F1A3559B3DE6}"/>
                </a:ext>
              </a:extLst>
            </p:cNvPr>
            <p:cNvSpPr/>
            <p:nvPr/>
          </p:nvSpPr>
          <p:spPr>
            <a:xfrm>
              <a:off x="3683896" y="5426652"/>
              <a:ext cx="1429720" cy="1429720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23B0F93-803E-467A-92BE-7BEE604727BE}"/>
                </a:ext>
              </a:extLst>
            </p:cNvPr>
            <p:cNvSpPr/>
            <p:nvPr/>
          </p:nvSpPr>
          <p:spPr>
            <a:xfrm>
              <a:off x="3901021" y="5597624"/>
              <a:ext cx="1275308" cy="1260376"/>
            </a:xfrm>
            <a:custGeom>
              <a:avLst/>
              <a:gdLst>
                <a:gd name="connsiteX0" fmla="*/ 1260376 w 1275308"/>
                <a:gd name="connsiteY0" fmla="*/ 0 h 1260376"/>
                <a:gd name="connsiteX1" fmla="*/ 1275308 w 1275308"/>
                <a:gd name="connsiteY1" fmla="*/ 52634 h 1260376"/>
                <a:gd name="connsiteX2" fmla="*/ 67566 w 1275308"/>
                <a:gd name="connsiteY2" fmla="*/ 1260376 h 1260376"/>
                <a:gd name="connsiteX3" fmla="*/ 0 w 1275308"/>
                <a:gd name="connsiteY3" fmla="*/ 1260376 h 126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5308" h="1260376">
                  <a:moveTo>
                    <a:pt x="1260376" y="0"/>
                  </a:moveTo>
                  <a:cubicBezTo>
                    <a:pt x="1265977" y="17174"/>
                    <a:pt x="1270829" y="34716"/>
                    <a:pt x="1275308" y="52634"/>
                  </a:cubicBezTo>
                  <a:lnTo>
                    <a:pt x="67566" y="1260376"/>
                  </a:lnTo>
                  <a:lnTo>
                    <a:pt x="0" y="1260376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E9E1CC9-CDA4-47AD-BE6D-1BCF23A205D0}"/>
                </a:ext>
              </a:extLst>
            </p:cNvPr>
            <p:cNvSpPr/>
            <p:nvPr/>
          </p:nvSpPr>
          <p:spPr>
            <a:xfrm>
              <a:off x="4141456" y="5797338"/>
              <a:ext cx="1065858" cy="1060662"/>
            </a:xfrm>
            <a:custGeom>
              <a:avLst/>
              <a:gdLst>
                <a:gd name="connsiteX0" fmla="*/ 1061006 w 1065858"/>
                <a:gd name="connsiteY0" fmla="*/ 0 h 1060662"/>
                <a:gd name="connsiteX1" fmla="*/ 1065858 w 1065858"/>
                <a:gd name="connsiteY1" fmla="*/ 62342 h 1060662"/>
                <a:gd name="connsiteX2" fmla="*/ 67196 w 1065858"/>
                <a:gd name="connsiteY2" fmla="*/ 1060662 h 1060662"/>
                <a:gd name="connsiteX3" fmla="*/ 0 w 1065858"/>
                <a:gd name="connsiteY3" fmla="*/ 1060662 h 106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5858" h="1060662">
                  <a:moveTo>
                    <a:pt x="1061006" y="0"/>
                  </a:moveTo>
                  <a:cubicBezTo>
                    <a:pt x="1063248" y="20905"/>
                    <a:pt x="1064741" y="41809"/>
                    <a:pt x="1065858" y="62342"/>
                  </a:cubicBezTo>
                  <a:lnTo>
                    <a:pt x="67196" y="1060662"/>
                  </a:lnTo>
                  <a:lnTo>
                    <a:pt x="0" y="1060662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96F2C24-1974-4A14-BD08-87F28469CFC4}"/>
                </a:ext>
              </a:extLst>
            </p:cNvPr>
            <p:cNvSpPr/>
            <p:nvPr/>
          </p:nvSpPr>
          <p:spPr>
            <a:xfrm>
              <a:off x="4381830" y="6039978"/>
              <a:ext cx="818022" cy="818022"/>
            </a:xfrm>
            <a:custGeom>
              <a:avLst/>
              <a:gdLst>
                <a:gd name="connsiteX0" fmla="*/ 818022 w 818022"/>
                <a:gd name="connsiteY0" fmla="*/ 0 h 818022"/>
                <a:gd name="connsiteX1" fmla="*/ 804584 w 818022"/>
                <a:gd name="connsiteY1" fmla="*/ 80632 h 818022"/>
                <a:gd name="connsiteX2" fmla="*/ 67190 w 818022"/>
                <a:gd name="connsiteY2" fmla="*/ 818022 h 818022"/>
                <a:gd name="connsiteX3" fmla="*/ 0 w 818022"/>
                <a:gd name="connsiteY3" fmla="*/ 818022 h 818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8022" h="818022">
                  <a:moveTo>
                    <a:pt x="818022" y="0"/>
                  </a:moveTo>
                  <a:cubicBezTo>
                    <a:pt x="814660" y="27250"/>
                    <a:pt x="810180" y="53755"/>
                    <a:pt x="804584" y="80632"/>
                  </a:cubicBezTo>
                  <a:lnTo>
                    <a:pt x="67190" y="818022"/>
                  </a:lnTo>
                  <a:lnTo>
                    <a:pt x="0" y="818022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A4424CD-BBD4-45CD-B514-589708B8F50B}"/>
                </a:ext>
              </a:extLst>
            </p:cNvPr>
            <p:cNvSpPr/>
            <p:nvPr/>
          </p:nvSpPr>
          <p:spPr>
            <a:xfrm>
              <a:off x="4647375" y="6390131"/>
              <a:ext cx="442354" cy="442354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30" name="Title 1">
            <a:extLst>
              <a:ext uri="{FF2B5EF4-FFF2-40B4-BE49-F238E27FC236}">
                <a16:creationId xmlns:a16="http://schemas.microsoft.com/office/drawing/2014/main" id="{910615CB-FBDD-424F-8ADD-978583CED9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2868" y="358614"/>
            <a:ext cx="4150804" cy="1431000"/>
          </a:xfrm>
        </p:spPr>
        <p:txBody>
          <a:bodyPr anchor="t"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85B7C0E5-3D24-4DFB-A690-9F48FFF835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91325" y="2014538"/>
            <a:ext cx="4307160" cy="518874"/>
          </a:xfrm>
        </p:spPr>
        <p:txBody>
          <a:bodyPr/>
          <a:lstStyle>
            <a:lvl1pPr>
              <a:buNone/>
              <a:defRPr b="1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793E2773-9306-412E-962B-7E07A98F86E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91325" y="2666318"/>
            <a:ext cx="4307160" cy="3295650"/>
          </a:xfrm>
        </p:spPr>
        <p:txBody>
          <a:bodyPr>
            <a:normAutofit/>
          </a:bodyPr>
          <a:lstStyle>
            <a:lvl1pPr>
              <a:buFont typeface="Arial" panose="020B0604020202020204" pitchFamily="34" charset="0"/>
              <a:buChar char="•"/>
              <a:defRPr sz="18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74AEFB0F-EDEB-4CE7-BF8A-58F8F86FCF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17484" y="2014538"/>
            <a:ext cx="4307160" cy="518874"/>
          </a:xfrm>
        </p:spPr>
        <p:txBody>
          <a:bodyPr/>
          <a:lstStyle>
            <a:lvl1pPr>
              <a:buNone/>
              <a:defRPr b="1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94619FC5-B03D-4276-8DBC-914C0A25B45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17484" y="2666318"/>
            <a:ext cx="4307160" cy="3295650"/>
          </a:xfrm>
        </p:spPr>
        <p:txBody>
          <a:bodyPr>
            <a:normAutofit/>
          </a:bodyPr>
          <a:lstStyle>
            <a:lvl1pPr>
              <a:buFont typeface="Arial" panose="020B0604020202020204" pitchFamily="34" charset="0"/>
              <a:buChar char="•"/>
              <a:defRPr sz="18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Date Placeholder 178">
            <a:extLst>
              <a:ext uri="{FF2B5EF4-FFF2-40B4-BE49-F238E27FC236}">
                <a16:creationId xmlns:a16="http://schemas.microsoft.com/office/drawing/2014/main" id="{0074F3C0-04F3-47D1-A460-C08BEEEF65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all" spc="10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2/1/20XX</a:t>
            </a:r>
            <a:endParaRPr kumimoji="0" lang="en-US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sp>
        <p:nvSpPr>
          <p:cNvPr id="21" name="Footer Placeholder 179">
            <a:extLst>
              <a:ext uri="{FF2B5EF4-FFF2-40B4-BE49-F238E27FC236}">
                <a16:creationId xmlns:a16="http://schemas.microsoft.com/office/drawing/2014/main" id="{758A3ACE-AE1A-4D02-81AA-F028A4949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all" spc="10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PRESENTATION TITLE</a:t>
            </a:r>
          </a:p>
        </p:txBody>
      </p:sp>
      <p:sp>
        <p:nvSpPr>
          <p:cNvPr id="22" name="Slide Number Placeholder 180">
            <a:extLst>
              <a:ext uri="{FF2B5EF4-FFF2-40B4-BE49-F238E27FC236}">
                <a16:creationId xmlns:a16="http://schemas.microsoft.com/office/drawing/2014/main" id="{7E96438A-49EF-4161-928A-5483E9D63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A792F7-1D9E-4C7E-A103-E8EDFDC2691E}" type="slidenum">
              <a:rPr kumimoji="0" lang="en-US" sz="1200" b="1" i="0" u="none" strike="noStrike" kern="1200" cap="all" spc="10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grpSp>
        <p:nvGrpSpPr>
          <p:cNvPr id="35" name="Graphic 38">
            <a:extLst>
              <a:ext uri="{FF2B5EF4-FFF2-40B4-BE49-F238E27FC236}">
                <a16:creationId xmlns:a16="http://schemas.microsoft.com/office/drawing/2014/main" id="{E323AC62-66C0-48E7-B7EF-4D2DFBE292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983704" y="400019"/>
            <a:ext cx="1910252" cy="709661"/>
            <a:chOff x="2267504" y="2540250"/>
            <a:chExt cx="1990951" cy="739641"/>
          </a:xfrm>
          <a:solidFill>
            <a:schemeClr val="tx2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302667A9-FF11-4B3D-8F03-D1CBEC1100E4}"/>
                </a:ext>
              </a:extLst>
            </p:cNvPr>
            <p:cNvSpPr/>
            <p:nvPr/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2526CF3-68B0-4678-9FF1-C4074D92C0B3}"/>
                </a:ext>
              </a:extLst>
            </p:cNvPr>
            <p:cNvSpPr/>
            <p:nvPr/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8FA80C5-0AF9-4E9E-9258-7928ED4DA6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4221" y="-4221"/>
            <a:ext cx="1098147" cy="1053618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7634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A7DC69EE-08C2-4573-A383-212F215214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8341223" y="5289452"/>
            <a:ext cx="1640977" cy="1568548"/>
            <a:chOff x="3121343" y="4864099"/>
            <a:chExt cx="2085971" cy="1993901"/>
          </a:xfrm>
          <a:solidFill>
            <a:schemeClr val="accent1">
              <a:alpha val="20000"/>
            </a:schemeClr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960DAF1-EA06-48DD-B352-E00071AE6AE5}"/>
                </a:ext>
              </a:extLst>
            </p:cNvPr>
            <p:cNvSpPr/>
            <p:nvPr/>
          </p:nvSpPr>
          <p:spPr>
            <a:xfrm>
              <a:off x="3238556" y="4981312"/>
              <a:ext cx="442726" cy="44272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E04C944-590F-4E8A-93FD-114C635E06B1}"/>
                </a:ext>
              </a:extLst>
            </p:cNvPr>
            <p:cNvSpPr/>
            <p:nvPr/>
          </p:nvSpPr>
          <p:spPr>
            <a:xfrm>
              <a:off x="3128809" y="4871565"/>
              <a:ext cx="902626" cy="902626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94F8F63-5843-4702-B051-4AB52DF7DE31}"/>
                </a:ext>
              </a:extLst>
            </p:cNvPr>
            <p:cNvSpPr/>
            <p:nvPr/>
          </p:nvSpPr>
          <p:spPr>
            <a:xfrm>
              <a:off x="3121343" y="4864099"/>
              <a:ext cx="1152732" cy="1152732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00F67E0-08A5-41E9-96D4-346BDE562DA7}"/>
                </a:ext>
              </a:extLst>
            </p:cNvPr>
            <p:cNvSpPr/>
            <p:nvPr/>
          </p:nvSpPr>
          <p:spPr>
            <a:xfrm>
              <a:off x="3152324" y="4894707"/>
              <a:ext cx="1321462" cy="1321838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519DAA4-AB34-40EA-B769-E99C70A02712}"/>
                </a:ext>
              </a:extLst>
            </p:cNvPr>
            <p:cNvSpPr/>
            <p:nvPr/>
          </p:nvSpPr>
          <p:spPr>
            <a:xfrm>
              <a:off x="3215037" y="4957793"/>
              <a:ext cx="1428975" cy="1428975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546AAE8-9480-4504-B6E4-28190AA0C77C}"/>
                </a:ext>
              </a:extLst>
            </p:cNvPr>
            <p:cNvSpPr/>
            <p:nvPr/>
          </p:nvSpPr>
          <p:spPr>
            <a:xfrm>
              <a:off x="3301642" y="5044398"/>
              <a:ext cx="1490195" cy="1490195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E52E878-0C0B-4CA9-B64D-8775E341FD09}"/>
                </a:ext>
              </a:extLst>
            </p:cNvPr>
            <p:cNvSpPr/>
            <p:nvPr/>
          </p:nvSpPr>
          <p:spPr>
            <a:xfrm>
              <a:off x="3409523" y="5152279"/>
              <a:ext cx="1509607" cy="1509607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98B443D-5774-4102-9897-9B19780930BF}"/>
                </a:ext>
              </a:extLst>
            </p:cNvPr>
            <p:cNvSpPr/>
            <p:nvPr/>
          </p:nvSpPr>
          <p:spPr>
            <a:xfrm>
              <a:off x="3538685" y="5279576"/>
              <a:ext cx="1488326" cy="1490192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C166CC2-6EA4-420D-8132-C0188C96A19D}"/>
                </a:ext>
              </a:extLst>
            </p:cNvPr>
            <p:cNvSpPr/>
            <p:nvPr/>
          </p:nvSpPr>
          <p:spPr>
            <a:xfrm>
              <a:off x="3683896" y="5426652"/>
              <a:ext cx="1429720" cy="1429720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3398B68-EA12-44C5-BEB7-010640A8843C}"/>
                </a:ext>
              </a:extLst>
            </p:cNvPr>
            <p:cNvSpPr/>
            <p:nvPr/>
          </p:nvSpPr>
          <p:spPr>
            <a:xfrm>
              <a:off x="3901021" y="5597624"/>
              <a:ext cx="1275308" cy="1260376"/>
            </a:xfrm>
            <a:custGeom>
              <a:avLst/>
              <a:gdLst>
                <a:gd name="connsiteX0" fmla="*/ 1260376 w 1275308"/>
                <a:gd name="connsiteY0" fmla="*/ 0 h 1260376"/>
                <a:gd name="connsiteX1" fmla="*/ 1275308 w 1275308"/>
                <a:gd name="connsiteY1" fmla="*/ 52634 h 1260376"/>
                <a:gd name="connsiteX2" fmla="*/ 67566 w 1275308"/>
                <a:gd name="connsiteY2" fmla="*/ 1260376 h 1260376"/>
                <a:gd name="connsiteX3" fmla="*/ 0 w 1275308"/>
                <a:gd name="connsiteY3" fmla="*/ 1260376 h 126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5308" h="1260376">
                  <a:moveTo>
                    <a:pt x="1260376" y="0"/>
                  </a:moveTo>
                  <a:cubicBezTo>
                    <a:pt x="1265977" y="17174"/>
                    <a:pt x="1270829" y="34716"/>
                    <a:pt x="1275308" y="52634"/>
                  </a:cubicBezTo>
                  <a:lnTo>
                    <a:pt x="67566" y="1260376"/>
                  </a:lnTo>
                  <a:lnTo>
                    <a:pt x="0" y="1260376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05BF01E-3423-4868-8B01-6ACF362BE933}"/>
                </a:ext>
              </a:extLst>
            </p:cNvPr>
            <p:cNvSpPr/>
            <p:nvPr/>
          </p:nvSpPr>
          <p:spPr>
            <a:xfrm>
              <a:off x="4141456" y="5797338"/>
              <a:ext cx="1065858" cy="1060662"/>
            </a:xfrm>
            <a:custGeom>
              <a:avLst/>
              <a:gdLst>
                <a:gd name="connsiteX0" fmla="*/ 1061006 w 1065858"/>
                <a:gd name="connsiteY0" fmla="*/ 0 h 1060662"/>
                <a:gd name="connsiteX1" fmla="*/ 1065858 w 1065858"/>
                <a:gd name="connsiteY1" fmla="*/ 62342 h 1060662"/>
                <a:gd name="connsiteX2" fmla="*/ 67196 w 1065858"/>
                <a:gd name="connsiteY2" fmla="*/ 1060662 h 1060662"/>
                <a:gd name="connsiteX3" fmla="*/ 0 w 1065858"/>
                <a:gd name="connsiteY3" fmla="*/ 1060662 h 106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5858" h="1060662">
                  <a:moveTo>
                    <a:pt x="1061006" y="0"/>
                  </a:moveTo>
                  <a:cubicBezTo>
                    <a:pt x="1063248" y="20905"/>
                    <a:pt x="1064741" y="41809"/>
                    <a:pt x="1065858" y="62342"/>
                  </a:cubicBezTo>
                  <a:lnTo>
                    <a:pt x="67196" y="1060662"/>
                  </a:lnTo>
                  <a:lnTo>
                    <a:pt x="0" y="1060662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2FC972F-3283-4FF2-97B4-1096B8A2F41F}"/>
                </a:ext>
              </a:extLst>
            </p:cNvPr>
            <p:cNvSpPr/>
            <p:nvPr/>
          </p:nvSpPr>
          <p:spPr>
            <a:xfrm>
              <a:off x="4381830" y="6039978"/>
              <a:ext cx="818022" cy="818022"/>
            </a:xfrm>
            <a:custGeom>
              <a:avLst/>
              <a:gdLst>
                <a:gd name="connsiteX0" fmla="*/ 818022 w 818022"/>
                <a:gd name="connsiteY0" fmla="*/ 0 h 818022"/>
                <a:gd name="connsiteX1" fmla="*/ 804584 w 818022"/>
                <a:gd name="connsiteY1" fmla="*/ 80632 h 818022"/>
                <a:gd name="connsiteX2" fmla="*/ 67190 w 818022"/>
                <a:gd name="connsiteY2" fmla="*/ 818022 h 818022"/>
                <a:gd name="connsiteX3" fmla="*/ 0 w 818022"/>
                <a:gd name="connsiteY3" fmla="*/ 818022 h 818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8022" h="818022">
                  <a:moveTo>
                    <a:pt x="818022" y="0"/>
                  </a:moveTo>
                  <a:cubicBezTo>
                    <a:pt x="814660" y="27250"/>
                    <a:pt x="810180" y="53755"/>
                    <a:pt x="804584" y="80632"/>
                  </a:cubicBezTo>
                  <a:lnTo>
                    <a:pt x="67190" y="818022"/>
                  </a:lnTo>
                  <a:lnTo>
                    <a:pt x="0" y="818022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A6C02E3-3094-499F-A339-CDF211F40AEC}"/>
                </a:ext>
              </a:extLst>
            </p:cNvPr>
            <p:cNvSpPr/>
            <p:nvPr/>
          </p:nvSpPr>
          <p:spPr>
            <a:xfrm>
              <a:off x="4647375" y="6390131"/>
              <a:ext cx="442354" cy="442354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39" name="Title 1">
            <a:extLst>
              <a:ext uri="{FF2B5EF4-FFF2-40B4-BE49-F238E27FC236}">
                <a16:creationId xmlns:a16="http://schemas.microsoft.com/office/drawing/2014/main" id="{D0C58A35-8A63-4692-8B63-9D9A21D8CC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2868" y="358614"/>
            <a:ext cx="4150804" cy="1431000"/>
          </a:xfrm>
        </p:spPr>
        <p:txBody>
          <a:bodyPr anchor="t"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6FAB1B98-F750-4639-8CB7-0AE14F2222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4392" y="2014538"/>
            <a:ext cx="3534208" cy="518874"/>
          </a:xfrm>
        </p:spPr>
        <p:txBody>
          <a:bodyPr/>
          <a:lstStyle>
            <a:lvl1pPr>
              <a:buNone/>
              <a:defRPr b="1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48E26416-085F-4E9B-87E9-A089A0F7E22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4392" y="2666318"/>
            <a:ext cx="3534208" cy="3295650"/>
          </a:xfrm>
        </p:spPr>
        <p:txBody>
          <a:bodyPr>
            <a:normAutofit/>
          </a:bodyPr>
          <a:lstStyle>
            <a:lvl1pPr>
              <a:buFont typeface="Arial" panose="020B0604020202020204" pitchFamily="34" charset="0"/>
              <a:buChar char="•"/>
              <a:defRPr sz="18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3DD7FA1E-4F94-4135-9C82-99F5F49837C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56809" y="2014538"/>
            <a:ext cx="3534208" cy="518874"/>
          </a:xfrm>
        </p:spPr>
        <p:txBody>
          <a:bodyPr/>
          <a:lstStyle>
            <a:lvl1pPr>
              <a:buNone/>
              <a:defRPr b="1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F7AA6B3E-2A7F-4C5B-A703-3DA9812129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56809" y="2666318"/>
            <a:ext cx="3534208" cy="3295650"/>
          </a:xfrm>
        </p:spPr>
        <p:txBody>
          <a:bodyPr>
            <a:normAutofit/>
          </a:bodyPr>
          <a:lstStyle>
            <a:lvl1pPr>
              <a:buFont typeface="Arial" panose="020B0604020202020204" pitchFamily="34" charset="0"/>
              <a:buChar char="•"/>
              <a:defRPr sz="18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23">
            <a:extLst>
              <a:ext uri="{FF2B5EF4-FFF2-40B4-BE49-F238E27FC236}">
                <a16:creationId xmlns:a16="http://schemas.microsoft.com/office/drawing/2014/main" id="{1A83EB8D-ED40-4BAC-80EE-11E74BA5D54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09226" y="2014538"/>
            <a:ext cx="3534208" cy="518874"/>
          </a:xfrm>
        </p:spPr>
        <p:txBody>
          <a:bodyPr/>
          <a:lstStyle>
            <a:lvl1pPr>
              <a:buNone/>
              <a:defRPr b="1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FAA48909-78A3-4225-8248-6AE681C50E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09226" y="2666318"/>
            <a:ext cx="3534208" cy="3295650"/>
          </a:xfrm>
        </p:spPr>
        <p:txBody>
          <a:bodyPr>
            <a:normAutofit/>
          </a:bodyPr>
          <a:lstStyle>
            <a:lvl1pPr>
              <a:buFont typeface="Arial" panose="020B0604020202020204" pitchFamily="34" charset="0"/>
              <a:buChar char="•"/>
              <a:defRPr sz="18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Date Placeholder 178">
            <a:extLst>
              <a:ext uri="{FF2B5EF4-FFF2-40B4-BE49-F238E27FC236}">
                <a16:creationId xmlns:a16="http://schemas.microsoft.com/office/drawing/2014/main" id="{AB1287EA-2C67-487A-8E0D-2B45F7A503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all" spc="10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2/1/20XX</a:t>
            </a:r>
            <a:endParaRPr kumimoji="0" lang="en-US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sp>
        <p:nvSpPr>
          <p:cNvPr id="21" name="Footer Placeholder 179">
            <a:extLst>
              <a:ext uri="{FF2B5EF4-FFF2-40B4-BE49-F238E27FC236}">
                <a16:creationId xmlns:a16="http://schemas.microsoft.com/office/drawing/2014/main" id="{B33A6E73-75FC-4E5B-80C2-C4D6F49ED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all" spc="10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PRESENTATION TITLE</a:t>
            </a:r>
          </a:p>
        </p:txBody>
      </p:sp>
      <p:sp>
        <p:nvSpPr>
          <p:cNvPr id="22" name="Slide Number Placeholder 180">
            <a:extLst>
              <a:ext uri="{FF2B5EF4-FFF2-40B4-BE49-F238E27FC236}">
                <a16:creationId xmlns:a16="http://schemas.microsoft.com/office/drawing/2014/main" id="{77F3BA23-6B20-4DC1-A930-EC3BC07DD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A792F7-1D9E-4C7E-A103-E8EDFDC2691E}" type="slidenum">
              <a:rPr kumimoji="0" lang="en-US" sz="1200" b="1" i="0" u="none" strike="noStrike" kern="1200" cap="all" spc="10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grpSp>
        <p:nvGrpSpPr>
          <p:cNvPr id="35" name="Graphic 38">
            <a:extLst>
              <a:ext uri="{FF2B5EF4-FFF2-40B4-BE49-F238E27FC236}">
                <a16:creationId xmlns:a16="http://schemas.microsoft.com/office/drawing/2014/main" id="{40939DF5-AC28-4DAD-BBF7-99448C2D5B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983704" y="400019"/>
            <a:ext cx="1910252" cy="709661"/>
            <a:chOff x="2267504" y="2540250"/>
            <a:chExt cx="1990951" cy="739641"/>
          </a:xfrm>
          <a:solidFill>
            <a:schemeClr val="tx2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BCF1BD2-77CD-45E1-B77C-6235C19B5442}"/>
                </a:ext>
              </a:extLst>
            </p:cNvPr>
            <p:cNvSpPr/>
            <p:nvPr/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E22D69D-860B-4567-9CE7-F30E5450A692}"/>
                </a:ext>
              </a:extLst>
            </p:cNvPr>
            <p:cNvSpPr/>
            <p:nvPr/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6820B48-F149-4E55-A3C5-C6D97DCB0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4221" y="-4221"/>
            <a:ext cx="1098147" cy="1053618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5797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D2CDCAF-CD85-4662-A592-845D42A43C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2"/>
            <a:ext cx="2232252" cy="2361890"/>
            <a:chOff x="0" y="2"/>
            <a:chExt cx="2232252" cy="2361890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EFCE107D-488B-4994-BA9A-564E577480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" y="2"/>
              <a:ext cx="2232251" cy="2361890"/>
            </a:xfrm>
            <a:custGeom>
              <a:avLst/>
              <a:gdLst>
                <a:gd name="connsiteX0" fmla="*/ 2292284 w 3871489"/>
                <a:gd name="connsiteY0" fmla="*/ 0 h 4096327"/>
                <a:gd name="connsiteX1" fmla="*/ 3500914 w 3871489"/>
                <a:gd name="connsiteY1" fmla="*/ 0 h 4096327"/>
                <a:gd name="connsiteX2" fmla="*/ 3542229 w 3871489"/>
                <a:gd name="connsiteY2" fmla="*/ 68006 h 4096327"/>
                <a:gd name="connsiteX3" fmla="*/ 3871489 w 3871489"/>
                <a:gd name="connsiteY3" fmla="*/ 1368323 h 4096327"/>
                <a:gd name="connsiteX4" fmla="*/ 1143485 w 3871489"/>
                <a:gd name="connsiteY4" fmla="*/ 4096327 h 4096327"/>
                <a:gd name="connsiteX5" fmla="*/ 81633 w 3871489"/>
                <a:gd name="connsiteY5" fmla="*/ 3881944 h 4096327"/>
                <a:gd name="connsiteX6" fmla="*/ 0 w 3871489"/>
                <a:gd name="connsiteY6" fmla="*/ 3842618 h 4096327"/>
                <a:gd name="connsiteX7" fmla="*/ 0 w 3871489"/>
                <a:gd name="connsiteY7" fmla="*/ 2741475 h 4096327"/>
                <a:gd name="connsiteX8" fmla="*/ 6615 w 3871489"/>
                <a:gd name="connsiteY8" fmla="*/ 2747487 h 4096327"/>
                <a:gd name="connsiteX9" fmla="*/ 1143485 w 3871489"/>
                <a:gd name="connsiteY9" fmla="*/ 3155655 h 4096327"/>
                <a:gd name="connsiteX10" fmla="*/ 2930817 w 3871489"/>
                <a:gd name="connsiteY10" fmla="*/ 1368323 h 4096327"/>
                <a:gd name="connsiteX11" fmla="*/ 2407287 w 3871489"/>
                <a:gd name="connsiteY11" fmla="*/ 104524 h 4096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71489" h="4096327">
                  <a:moveTo>
                    <a:pt x="2292284" y="0"/>
                  </a:moveTo>
                  <a:lnTo>
                    <a:pt x="3500914" y="0"/>
                  </a:lnTo>
                  <a:lnTo>
                    <a:pt x="3542229" y="68006"/>
                  </a:lnTo>
                  <a:cubicBezTo>
                    <a:pt x="3752213" y="454545"/>
                    <a:pt x="3871489" y="897507"/>
                    <a:pt x="3871489" y="1368323"/>
                  </a:cubicBezTo>
                  <a:cubicBezTo>
                    <a:pt x="3871489" y="2874936"/>
                    <a:pt x="2650098" y="4096327"/>
                    <a:pt x="1143485" y="4096327"/>
                  </a:cubicBezTo>
                  <a:cubicBezTo>
                    <a:pt x="766832" y="4096327"/>
                    <a:pt x="408006" y="4019990"/>
                    <a:pt x="81633" y="3881944"/>
                  </a:cubicBezTo>
                  <a:lnTo>
                    <a:pt x="0" y="3842618"/>
                  </a:lnTo>
                  <a:lnTo>
                    <a:pt x="0" y="2741475"/>
                  </a:lnTo>
                  <a:lnTo>
                    <a:pt x="6615" y="2747487"/>
                  </a:lnTo>
                  <a:cubicBezTo>
                    <a:pt x="315579" y="3002472"/>
                    <a:pt x="711663" y="3155655"/>
                    <a:pt x="1143485" y="3155655"/>
                  </a:cubicBezTo>
                  <a:cubicBezTo>
                    <a:pt x="2130515" y="3155655"/>
                    <a:pt x="2930817" y="2355353"/>
                    <a:pt x="2930817" y="1368323"/>
                  </a:cubicBezTo>
                  <a:cubicBezTo>
                    <a:pt x="2930817" y="874812"/>
                    <a:pt x="2730741" y="427979"/>
                    <a:pt x="2407287" y="104524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80BD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CE23D58-D8BD-47F1-8A08-1545434EDD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" y="2"/>
              <a:ext cx="2232251" cy="2361890"/>
            </a:xfrm>
            <a:custGeom>
              <a:avLst/>
              <a:gdLst>
                <a:gd name="connsiteX0" fmla="*/ 2292284 w 3871489"/>
                <a:gd name="connsiteY0" fmla="*/ 0 h 4096327"/>
                <a:gd name="connsiteX1" fmla="*/ 3500914 w 3871489"/>
                <a:gd name="connsiteY1" fmla="*/ 0 h 4096327"/>
                <a:gd name="connsiteX2" fmla="*/ 3542229 w 3871489"/>
                <a:gd name="connsiteY2" fmla="*/ 68006 h 4096327"/>
                <a:gd name="connsiteX3" fmla="*/ 3871489 w 3871489"/>
                <a:gd name="connsiteY3" fmla="*/ 1368323 h 4096327"/>
                <a:gd name="connsiteX4" fmla="*/ 1143485 w 3871489"/>
                <a:gd name="connsiteY4" fmla="*/ 4096327 h 4096327"/>
                <a:gd name="connsiteX5" fmla="*/ 81633 w 3871489"/>
                <a:gd name="connsiteY5" fmla="*/ 3881944 h 4096327"/>
                <a:gd name="connsiteX6" fmla="*/ 0 w 3871489"/>
                <a:gd name="connsiteY6" fmla="*/ 3842618 h 4096327"/>
                <a:gd name="connsiteX7" fmla="*/ 0 w 3871489"/>
                <a:gd name="connsiteY7" fmla="*/ 2741475 h 4096327"/>
                <a:gd name="connsiteX8" fmla="*/ 6615 w 3871489"/>
                <a:gd name="connsiteY8" fmla="*/ 2747487 h 4096327"/>
                <a:gd name="connsiteX9" fmla="*/ 1143485 w 3871489"/>
                <a:gd name="connsiteY9" fmla="*/ 3155655 h 4096327"/>
                <a:gd name="connsiteX10" fmla="*/ 2930817 w 3871489"/>
                <a:gd name="connsiteY10" fmla="*/ 1368323 h 4096327"/>
                <a:gd name="connsiteX11" fmla="*/ 2407287 w 3871489"/>
                <a:gd name="connsiteY11" fmla="*/ 104524 h 4096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71489" h="4096327">
                  <a:moveTo>
                    <a:pt x="2292284" y="0"/>
                  </a:moveTo>
                  <a:lnTo>
                    <a:pt x="3500914" y="0"/>
                  </a:lnTo>
                  <a:lnTo>
                    <a:pt x="3542229" y="68006"/>
                  </a:lnTo>
                  <a:cubicBezTo>
                    <a:pt x="3752213" y="454545"/>
                    <a:pt x="3871489" y="897507"/>
                    <a:pt x="3871489" y="1368323"/>
                  </a:cubicBezTo>
                  <a:cubicBezTo>
                    <a:pt x="3871489" y="2874936"/>
                    <a:pt x="2650098" y="4096327"/>
                    <a:pt x="1143485" y="4096327"/>
                  </a:cubicBezTo>
                  <a:cubicBezTo>
                    <a:pt x="766832" y="4096327"/>
                    <a:pt x="408006" y="4019990"/>
                    <a:pt x="81633" y="3881944"/>
                  </a:cubicBezTo>
                  <a:lnTo>
                    <a:pt x="0" y="3842618"/>
                  </a:lnTo>
                  <a:lnTo>
                    <a:pt x="0" y="2741475"/>
                  </a:lnTo>
                  <a:lnTo>
                    <a:pt x="6615" y="2747487"/>
                  </a:lnTo>
                  <a:cubicBezTo>
                    <a:pt x="315579" y="3002472"/>
                    <a:pt x="711663" y="3155655"/>
                    <a:pt x="1143485" y="3155655"/>
                  </a:cubicBezTo>
                  <a:cubicBezTo>
                    <a:pt x="2130515" y="3155655"/>
                    <a:pt x="2930817" y="2355353"/>
                    <a:pt x="2930817" y="1368323"/>
                  </a:cubicBezTo>
                  <a:cubicBezTo>
                    <a:pt x="2930817" y="874812"/>
                    <a:pt x="2730741" y="427979"/>
                    <a:pt x="2407287" y="104524"/>
                  </a:cubicBezTo>
                  <a:close/>
                </a:path>
              </a:pathLst>
            </a:custGeom>
            <a:solidFill>
              <a:schemeClr val="accent3">
                <a:alpha val="2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80BD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406603D7-A9AD-4936-90DC-D8A2A1F2D2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292656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7963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283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7963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283"/>
                  </a:lnTo>
                  <a:lnTo>
                    <a:pt x="0" y="1804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E9DA8193-AE04-4173-B7BB-C770C79E63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732391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8208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475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8208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475"/>
                  </a:lnTo>
                  <a:lnTo>
                    <a:pt x="0" y="1804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4" name="Title 1">
            <a:extLst>
              <a:ext uri="{FF2B5EF4-FFF2-40B4-BE49-F238E27FC236}">
                <a16:creationId xmlns:a16="http://schemas.microsoft.com/office/drawing/2014/main" id="{EA2796DC-5724-4DF5-8195-1FABE6D85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2251" y="633046"/>
            <a:ext cx="3863749" cy="1314996"/>
          </a:xfrm>
        </p:spPr>
        <p:txBody>
          <a:bodyPr anchor="b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187FF7-DB6C-4C1A-9548-14E8A3C2552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232251" y="2125737"/>
            <a:ext cx="3863749" cy="4044463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1800"/>
            </a:lvl1pPr>
          </a:lstStyle>
          <a:p>
            <a:pPr>
              <a:lnSpc>
                <a:spcPct val="130000"/>
              </a:lnSpc>
            </a:pPr>
            <a:r>
              <a:rPr lang="en-US" dirty="0"/>
              <a:t>Content</a:t>
            </a:r>
          </a:p>
        </p:txBody>
      </p:sp>
      <p:sp>
        <p:nvSpPr>
          <p:cNvPr id="11" name="Date Placeholder 178">
            <a:extLst>
              <a:ext uri="{FF2B5EF4-FFF2-40B4-BE49-F238E27FC236}">
                <a16:creationId xmlns:a16="http://schemas.microsoft.com/office/drawing/2014/main" id="{B7A60214-A813-4C22-B24B-04F723FF4D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all" spc="10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2/1/20XX</a:t>
            </a:r>
            <a:endParaRPr kumimoji="0" lang="en-US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659DC90E-7284-4051-85CA-D8C21417DF7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23487" y="929609"/>
            <a:ext cx="2518114" cy="2518114"/>
          </a:xfrm>
          <a:custGeom>
            <a:avLst/>
            <a:gdLst>
              <a:gd name="connsiteX0" fmla="*/ 1259057 w 2518114"/>
              <a:gd name="connsiteY0" fmla="*/ 0 h 2518114"/>
              <a:gd name="connsiteX1" fmla="*/ 2518114 w 2518114"/>
              <a:gd name="connsiteY1" fmla="*/ 1259057 h 2518114"/>
              <a:gd name="connsiteX2" fmla="*/ 1259057 w 2518114"/>
              <a:gd name="connsiteY2" fmla="*/ 2518114 h 2518114"/>
              <a:gd name="connsiteX3" fmla="*/ 0 w 2518114"/>
              <a:gd name="connsiteY3" fmla="*/ 1259057 h 2518114"/>
              <a:gd name="connsiteX4" fmla="*/ 1259057 w 2518114"/>
              <a:gd name="connsiteY4" fmla="*/ 0 h 251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8114" h="2518114">
                <a:moveTo>
                  <a:pt x="1259057" y="0"/>
                </a:moveTo>
                <a:cubicBezTo>
                  <a:pt x="1954415" y="0"/>
                  <a:pt x="2518114" y="563699"/>
                  <a:pt x="2518114" y="1259057"/>
                </a:cubicBezTo>
                <a:cubicBezTo>
                  <a:pt x="2518114" y="1954415"/>
                  <a:pt x="1954415" y="2518114"/>
                  <a:pt x="1259057" y="2518114"/>
                </a:cubicBezTo>
                <a:cubicBezTo>
                  <a:pt x="563699" y="2518114"/>
                  <a:pt x="0" y="1954415"/>
                  <a:pt x="0" y="1259057"/>
                </a:cubicBezTo>
                <a:cubicBezTo>
                  <a:pt x="0" y="563699"/>
                  <a:pt x="563699" y="0"/>
                  <a:pt x="12590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D399D5A9-622F-4A19-AC14-CE115C15E60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90426" y="86636"/>
            <a:ext cx="2952748" cy="2952748"/>
          </a:xfrm>
          <a:custGeom>
            <a:avLst/>
            <a:gdLst>
              <a:gd name="connsiteX0" fmla="*/ 1476374 w 2952748"/>
              <a:gd name="connsiteY0" fmla="*/ 0 h 2952748"/>
              <a:gd name="connsiteX1" fmla="*/ 2952748 w 2952748"/>
              <a:gd name="connsiteY1" fmla="*/ 1476374 h 2952748"/>
              <a:gd name="connsiteX2" fmla="*/ 1476374 w 2952748"/>
              <a:gd name="connsiteY2" fmla="*/ 2952748 h 2952748"/>
              <a:gd name="connsiteX3" fmla="*/ 0 w 2952748"/>
              <a:gd name="connsiteY3" fmla="*/ 1476374 h 2952748"/>
              <a:gd name="connsiteX4" fmla="*/ 1476374 w 2952748"/>
              <a:gd name="connsiteY4" fmla="*/ 0 h 295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48" h="2952748">
                <a:moveTo>
                  <a:pt x="1476374" y="0"/>
                </a:moveTo>
                <a:cubicBezTo>
                  <a:pt x="2291753" y="0"/>
                  <a:pt x="2952748" y="660995"/>
                  <a:pt x="2952748" y="1476374"/>
                </a:cubicBezTo>
                <a:cubicBezTo>
                  <a:pt x="2952748" y="2291753"/>
                  <a:pt x="2291753" y="2952748"/>
                  <a:pt x="1476374" y="2952748"/>
                </a:cubicBezTo>
                <a:cubicBezTo>
                  <a:pt x="660995" y="2952748"/>
                  <a:pt x="0" y="2291753"/>
                  <a:pt x="0" y="1476374"/>
                </a:cubicBezTo>
                <a:cubicBezTo>
                  <a:pt x="0" y="660995"/>
                  <a:pt x="660995" y="0"/>
                  <a:pt x="147637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DB95C10-057C-4318-8E35-14CA6421DB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051176" y="4803984"/>
            <a:ext cx="2140824" cy="2054016"/>
            <a:chOff x="10051176" y="4803984"/>
            <a:chExt cx="2140824" cy="2054016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BE7134B-D795-425D-A988-E8D6CD66E8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051176" y="4803984"/>
              <a:ext cx="2140824" cy="2054016"/>
            </a:xfrm>
            <a:custGeom>
              <a:avLst/>
              <a:gdLst>
                <a:gd name="connsiteX0" fmla="*/ 2473947 w 3432581"/>
                <a:gd name="connsiteY0" fmla="*/ 0 h 3293393"/>
                <a:gd name="connsiteX1" fmla="*/ 3209623 w 3432581"/>
                <a:gd name="connsiteY1" fmla="*/ 111224 h 3293393"/>
                <a:gd name="connsiteX2" fmla="*/ 3432581 w 3432581"/>
                <a:gd name="connsiteY2" fmla="*/ 192828 h 3293393"/>
                <a:gd name="connsiteX3" fmla="*/ 3432581 w 3432581"/>
                <a:gd name="connsiteY3" fmla="*/ 3293393 h 3293393"/>
                <a:gd name="connsiteX4" fmla="*/ 141884 w 3432581"/>
                <a:gd name="connsiteY4" fmla="*/ 3293393 h 3293393"/>
                <a:gd name="connsiteX5" fmla="*/ 111224 w 3432581"/>
                <a:gd name="connsiteY5" fmla="*/ 3209623 h 3293393"/>
                <a:gd name="connsiteX6" fmla="*/ 0 w 3432581"/>
                <a:gd name="connsiteY6" fmla="*/ 2473947 h 3293393"/>
                <a:gd name="connsiteX7" fmla="*/ 2473947 w 3432581"/>
                <a:gd name="connsiteY7" fmla="*/ 0 h 329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32581" h="3293393">
                  <a:moveTo>
                    <a:pt x="2473947" y="0"/>
                  </a:moveTo>
                  <a:cubicBezTo>
                    <a:pt x="2730133" y="0"/>
                    <a:pt x="2977223" y="38940"/>
                    <a:pt x="3209623" y="111224"/>
                  </a:cubicBezTo>
                  <a:lnTo>
                    <a:pt x="3432581" y="192828"/>
                  </a:lnTo>
                  <a:lnTo>
                    <a:pt x="3432581" y="3293393"/>
                  </a:lnTo>
                  <a:lnTo>
                    <a:pt x="141884" y="3293393"/>
                  </a:lnTo>
                  <a:lnTo>
                    <a:pt x="111224" y="3209623"/>
                  </a:lnTo>
                  <a:cubicBezTo>
                    <a:pt x="38940" y="2977224"/>
                    <a:pt x="0" y="2730133"/>
                    <a:pt x="0" y="2473947"/>
                  </a:cubicBezTo>
                  <a:cubicBezTo>
                    <a:pt x="0" y="1107624"/>
                    <a:pt x="1107624" y="0"/>
                    <a:pt x="2473947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43741EC-3B24-4CBF-99F9-F7F4944C04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051176" y="4803984"/>
              <a:ext cx="2140824" cy="2054016"/>
            </a:xfrm>
            <a:custGeom>
              <a:avLst/>
              <a:gdLst>
                <a:gd name="connsiteX0" fmla="*/ 2473947 w 3432581"/>
                <a:gd name="connsiteY0" fmla="*/ 0 h 3293393"/>
                <a:gd name="connsiteX1" fmla="*/ 3209623 w 3432581"/>
                <a:gd name="connsiteY1" fmla="*/ 111224 h 3293393"/>
                <a:gd name="connsiteX2" fmla="*/ 3432581 w 3432581"/>
                <a:gd name="connsiteY2" fmla="*/ 192828 h 3293393"/>
                <a:gd name="connsiteX3" fmla="*/ 3432581 w 3432581"/>
                <a:gd name="connsiteY3" fmla="*/ 3293393 h 3293393"/>
                <a:gd name="connsiteX4" fmla="*/ 141884 w 3432581"/>
                <a:gd name="connsiteY4" fmla="*/ 3293393 h 3293393"/>
                <a:gd name="connsiteX5" fmla="*/ 111224 w 3432581"/>
                <a:gd name="connsiteY5" fmla="*/ 3209623 h 3293393"/>
                <a:gd name="connsiteX6" fmla="*/ 0 w 3432581"/>
                <a:gd name="connsiteY6" fmla="*/ 2473947 h 3293393"/>
                <a:gd name="connsiteX7" fmla="*/ 2473947 w 3432581"/>
                <a:gd name="connsiteY7" fmla="*/ 0 h 329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32581" h="3293393">
                  <a:moveTo>
                    <a:pt x="2473947" y="0"/>
                  </a:moveTo>
                  <a:cubicBezTo>
                    <a:pt x="2730133" y="0"/>
                    <a:pt x="2977223" y="38940"/>
                    <a:pt x="3209623" y="111224"/>
                  </a:cubicBezTo>
                  <a:lnTo>
                    <a:pt x="3432581" y="192828"/>
                  </a:lnTo>
                  <a:lnTo>
                    <a:pt x="3432581" y="3293393"/>
                  </a:lnTo>
                  <a:lnTo>
                    <a:pt x="141884" y="3293393"/>
                  </a:lnTo>
                  <a:lnTo>
                    <a:pt x="111224" y="3209623"/>
                  </a:lnTo>
                  <a:cubicBezTo>
                    <a:pt x="38940" y="2977224"/>
                    <a:pt x="0" y="2730133"/>
                    <a:pt x="0" y="2473947"/>
                  </a:cubicBezTo>
                  <a:cubicBezTo>
                    <a:pt x="0" y="1107624"/>
                    <a:pt x="1107624" y="0"/>
                    <a:pt x="2473947" y="0"/>
                  </a:cubicBez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A981E0B7-6C4A-4ABD-9E79-2CC68B36BAB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682545" y="3175909"/>
            <a:ext cx="3454390" cy="3454390"/>
          </a:xfrm>
          <a:custGeom>
            <a:avLst/>
            <a:gdLst>
              <a:gd name="connsiteX0" fmla="*/ 1727195 w 3454390"/>
              <a:gd name="connsiteY0" fmla="*/ 0 h 3454390"/>
              <a:gd name="connsiteX1" fmla="*/ 3454390 w 3454390"/>
              <a:gd name="connsiteY1" fmla="*/ 1727195 h 3454390"/>
              <a:gd name="connsiteX2" fmla="*/ 1727195 w 3454390"/>
              <a:gd name="connsiteY2" fmla="*/ 3454390 h 3454390"/>
              <a:gd name="connsiteX3" fmla="*/ 0 w 3454390"/>
              <a:gd name="connsiteY3" fmla="*/ 1727195 h 3454390"/>
              <a:gd name="connsiteX4" fmla="*/ 1727195 w 3454390"/>
              <a:gd name="connsiteY4" fmla="*/ 0 h 3454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4390" h="3454390">
                <a:moveTo>
                  <a:pt x="1727195" y="0"/>
                </a:moveTo>
                <a:cubicBezTo>
                  <a:pt x="2681098" y="0"/>
                  <a:pt x="3454390" y="773292"/>
                  <a:pt x="3454390" y="1727195"/>
                </a:cubicBezTo>
                <a:cubicBezTo>
                  <a:pt x="3454390" y="2681098"/>
                  <a:pt x="2681098" y="3454390"/>
                  <a:pt x="1727195" y="3454390"/>
                </a:cubicBezTo>
                <a:cubicBezTo>
                  <a:pt x="773292" y="3454390"/>
                  <a:pt x="0" y="2681098"/>
                  <a:pt x="0" y="1727195"/>
                </a:cubicBezTo>
                <a:cubicBezTo>
                  <a:pt x="0" y="773292"/>
                  <a:pt x="773292" y="0"/>
                  <a:pt x="172719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Footer Placeholder 179">
            <a:extLst>
              <a:ext uri="{FF2B5EF4-FFF2-40B4-BE49-F238E27FC236}">
                <a16:creationId xmlns:a16="http://schemas.microsoft.com/office/drawing/2014/main" id="{4E9FB417-D03A-4615-A2E4-F1D3EF978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all" spc="10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PRESENTATION TITLE</a:t>
            </a:r>
          </a:p>
        </p:txBody>
      </p:sp>
      <p:sp>
        <p:nvSpPr>
          <p:cNvPr id="22" name="Slide Number Placeholder 180">
            <a:extLst>
              <a:ext uri="{FF2B5EF4-FFF2-40B4-BE49-F238E27FC236}">
                <a16:creationId xmlns:a16="http://schemas.microsoft.com/office/drawing/2014/main" id="{389AD2FD-902A-43AD-8B8C-AABCC05CE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A792F7-1D9E-4C7E-A103-E8EDFDC2691E}" type="slidenum">
              <a:rPr kumimoji="0" lang="en-US" sz="1200" b="1" i="0" u="none" strike="noStrike" kern="1200" cap="all" spc="10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2035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78968B4A-D2FD-4982-8334-0183B81B53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835096" y="657544"/>
            <a:ext cx="4843727" cy="5534144"/>
            <a:chOff x="1674895" y="1345036"/>
            <a:chExt cx="5428610" cy="421093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43A288F-C28C-4225-9247-AF58A824B944}"/>
                </a:ext>
              </a:extLst>
            </p:cNvPr>
            <p:cNvSpPr/>
            <p:nvPr/>
          </p:nvSpPr>
          <p:spPr>
            <a:xfrm>
              <a:off x="1674895" y="1345036"/>
              <a:ext cx="5428610" cy="4210939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362DD31-8718-4A1F-966C-96DD1FE1C299}"/>
                </a:ext>
              </a:extLst>
            </p:cNvPr>
            <p:cNvSpPr/>
            <p:nvPr/>
          </p:nvSpPr>
          <p:spPr>
            <a:xfrm>
              <a:off x="1674895" y="1345036"/>
              <a:ext cx="5428610" cy="4210939"/>
            </a:xfrm>
            <a:prstGeom prst="rect">
              <a:avLst/>
            </a:pr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014FAF08-7ED8-4FA5-BD29-1D7472D4A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688435" y="401247"/>
            <a:ext cx="4860256" cy="5669873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68ABF40-D991-4FCE-943D-B4F291810CB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12297" y="786881"/>
            <a:ext cx="4203323" cy="2927350"/>
          </a:xfrm>
        </p:spPr>
        <p:txBody>
          <a:bodyPr>
            <a:normAutofit/>
          </a:bodyPr>
          <a:lstStyle>
            <a:lvl1pPr algn="ctr">
              <a:defRPr sz="6000" b="1" spc="1500" baseline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70199C9F-8FAF-4960-9022-506D5D8424D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12297" y="3970527"/>
            <a:ext cx="4203323" cy="1647919"/>
          </a:xfrm>
        </p:spPr>
        <p:txBody>
          <a:bodyPr>
            <a:normAutofit/>
          </a:bodyPr>
          <a:lstStyle>
            <a:lvl1pPr marL="0" algn="ctr">
              <a:buNone/>
              <a:defRPr sz="2400" b="0" spc="400" baseline="0"/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7" name="Picture Placeholder 25">
            <a:extLst>
              <a:ext uri="{FF2B5EF4-FFF2-40B4-BE49-F238E27FC236}">
                <a16:creationId xmlns:a16="http://schemas.microsoft.com/office/drawing/2014/main" id="{0AAD2801-C4B6-4F9D-8713-2109D15B120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92225" y="1149350"/>
            <a:ext cx="4792663" cy="422751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grpSp>
        <p:nvGrpSpPr>
          <p:cNvPr id="18" name="Graphic 185">
            <a:extLst>
              <a:ext uri="{FF2B5EF4-FFF2-40B4-BE49-F238E27FC236}">
                <a16:creationId xmlns:a16="http://schemas.microsoft.com/office/drawing/2014/main" id="{93CF5D64-69BB-4E77-ADC8-7D645E7AA4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3220677" y="5565632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19D8F1E-2249-41BC-B8BD-4C8F7824B1B0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834381D-9229-4B35-A551-0A2EBC5395D4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9AAD997-2ABB-43CB-81B3-6508602D44B7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D77AF2C8-42E5-4E03-B110-57855A3EA4A0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A98E12C-BD74-4556-8CE5-24BDB9B92957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16" name="Date Placeholder 8">
            <a:extLst>
              <a:ext uri="{FF2B5EF4-FFF2-40B4-BE49-F238E27FC236}">
                <a16:creationId xmlns:a16="http://schemas.microsoft.com/office/drawing/2014/main" id="{19544747-A258-414B-A18E-FE0D00F027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all" spc="10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2/1/20XX</a:t>
            </a:r>
            <a:endParaRPr kumimoji="0" lang="en-US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sp>
        <p:nvSpPr>
          <p:cNvPr id="17" name="Footer Placeholder 9">
            <a:extLst>
              <a:ext uri="{FF2B5EF4-FFF2-40B4-BE49-F238E27FC236}">
                <a16:creationId xmlns:a16="http://schemas.microsoft.com/office/drawing/2014/main" id="{80C9B95E-5D5F-4B79-BBC6-AA8023F36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all" spc="10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PRESENTATION TITLE</a:t>
            </a:r>
          </a:p>
        </p:txBody>
      </p:sp>
      <p:sp>
        <p:nvSpPr>
          <p:cNvPr id="24" name="Slide Number Placeholder 10">
            <a:extLst>
              <a:ext uri="{FF2B5EF4-FFF2-40B4-BE49-F238E27FC236}">
                <a16:creationId xmlns:a16="http://schemas.microsoft.com/office/drawing/2014/main" id="{B5FBBF51-B6B9-4243-98A9-DDFADA054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450C42-9A0B-4425-92C2-70FCF7C45734}" type="slidenum">
              <a:rPr kumimoji="0" lang="en-US" sz="1200" b="1" i="0" u="none" strike="noStrike" kern="1200" cap="all" spc="10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999C8F0-23CF-43DE-A39C-94B126C6EF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431836"/>
            <a:ext cx="1861854" cy="717514"/>
            <a:chOff x="0" y="1580033"/>
            <a:chExt cx="1861854" cy="717514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F9B7492-8A54-4020-83A1-E2AEE57242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1580033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7963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283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7963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283"/>
                  </a:lnTo>
                  <a:lnTo>
                    <a:pt x="0" y="1804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9DA5407-EA48-4921-BA3C-71E94101C7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2019768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8208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475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8208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475"/>
                  </a:lnTo>
                  <a:lnTo>
                    <a:pt x="0" y="1804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AC95BD4-4EFC-45C6-B985-229FD300B1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519255" y="3650586"/>
            <a:ext cx="319941" cy="319941"/>
            <a:chOff x="1126512" y="4357092"/>
            <a:chExt cx="319941" cy="319941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4784AD1-E3D1-4566-9041-95AAA1DA81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126512" y="4357092"/>
              <a:ext cx="319941" cy="319941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0147C571-802C-479F-B289-5F5D178E92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126512" y="4357092"/>
              <a:ext cx="319941" cy="319941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0015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Title 1">
            <a:extLst>
              <a:ext uri="{FF2B5EF4-FFF2-40B4-BE49-F238E27FC236}">
                <a16:creationId xmlns:a16="http://schemas.microsoft.com/office/drawing/2014/main" id="{BF92C786-F148-4356-BCC8-D4DB6DC80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6784" y="396117"/>
            <a:ext cx="5217172" cy="1158857"/>
          </a:xfrm>
        </p:spPr>
        <p:txBody>
          <a:bodyPr anchor="b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CC8A9357-2526-4109-8861-DCB89A78CA7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526293" y="1554582"/>
            <a:ext cx="3555043" cy="3217333"/>
          </a:xfrm>
        </p:spPr>
        <p:txBody>
          <a:bodyPr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98" name="Content Placeholder 2">
            <a:extLst>
              <a:ext uri="{FF2B5EF4-FFF2-40B4-BE49-F238E27FC236}">
                <a16:creationId xmlns:a16="http://schemas.microsoft.com/office/drawing/2014/main" id="{F0A93A7F-1937-4643-B9E7-342A8CB87B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956783" y="1747592"/>
            <a:ext cx="5217173" cy="4351338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>
              <a:lnSpc>
                <a:spcPct val="130000"/>
              </a:lnSpc>
            </a:pPr>
            <a:r>
              <a:rPr lang="en-US" dirty="0"/>
              <a:t>Click to add text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5082B2A-0AFE-456C-9506-A5DAF807F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739959" y="3491269"/>
            <a:ext cx="365021" cy="365021"/>
            <a:chOff x="739959" y="3491269"/>
            <a:chExt cx="365021" cy="365021"/>
          </a:xfrm>
        </p:grpSpPr>
        <p:sp>
          <p:nvSpPr>
            <p:cNvPr id="267" name="Oval 266">
              <a:extLst>
                <a:ext uri="{FF2B5EF4-FFF2-40B4-BE49-F238E27FC236}">
                  <a16:creationId xmlns:a16="http://schemas.microsoft.com/office/drawing/2014/main" id="{1D723022-AE16-42E7-AB92-B0D8FA9619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9959" y="3491269"/>
              <a:ext cx="365021" cy="365021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68" name="Oval 267">
              <a:extLst>
                <a:ext uri="{FF2B5EF4-FFF2-40B4-BE49-F238E27FC236}">
                  <a16:creationId xmlns:a16="http://schemas.microsoft.com/office/drawing/2014/main" id="{01A660D0-3253-401B-9F04-DD8E71CC7A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9959" y="3491269"/>
              <a:ext cx="365021" cy="365021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D1E36DE-F754-4C67-AEDB-7A4CD5259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496583" y="550047"/>
            <a:ext cx="1910252" cy="709661"/>
            <a:chOff x="496583" y="795582"/>
            <a:chExt cx="1910252" cy="709661"/>
          </a:xfrm>
        </p:grpSpPr>
        <p:grpSp>
          <p:nvGrpSpPr>
            <p:cNvPr id="261" name="Graphic 38">
              <a:extLst>
                <a:ext uri="{FF2B5EF4-FFF2-40B4-BE49-F238E27FC236}">
                  <a16:creationId xmlns:a16="http://schemas.microsoft.com/office/drawing/2014/main" id="{A4AD9011-9DCC-4A0F-BA80-27E6D3D5C0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496583" y="795582"/>
              <a:ext cx="1910252" cy="709661"/>
              <a:chOff x="2267504" y="2540250"/>
              <a:chExt cx="1990951" cy="739641"/>
            </a:xfrm>
            <a:solidFill>
              <a:schemeClr val="tx1"/>
            </a:solidFill>
          </p:grpSpPr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A0221D30-DD4B-4E09-850A-CBBAAA4A051C}"/>
                  </a:ext>
                </a:extLst>
              </p:cNvPr>
              <p:cNvSpPr/>
              <p:nvPr/>
            </p:nvSpPr>
            <p:spPr>
              <a:xfrm>
                <a:off x="2267504" y="2540250"/>
                <a:ext cx="1990951" cy="286230"/>
              </a:xfrm>
              <a:custGeom>
                <a:avLst/>
                <a:gdLst>
                  <a:gd name="connsiteX0" fmla="*/ 1489414 w 1990951"/>
                  <a:gd name="connsiteY0" fmla="*/ 286231 h 286230"/>
                  <a:gd name="connsiteX1" fmla="*/ 1243712 w 1990951"/>
                  <a:gd name="connsiteY1" fmla="*/ 40528 h 286230"/>
                  <a:gd name="connsiteX2" fmla="*/ 995476 w 1990951"/>
                  <a:gd name="connsiteY2" fmla="*/ 286231 h 286230"/>
                  <a:gd name="connsiteX3" fmla="*/ 749773 w 1990951"/>
                  <a:gd name="connsiteY3" fmla="*/ 40528 h 286230"/>
                  <a:gd name="connsiteX4" fmla="*/ 504071 w 1990951"/>
                  <a:gd name="connsiteY4" fmla="*/ 286231 h 286230"/>
                  <a:gd name="connsiteX5" fmla="*/ 255835 w 1990951"/>
                  <a:gd name="connsiteY5" fmla="*/ 40528 h 286230"/>
                  <a:gd name="connsiteX6" fmla="*/ 20264 w 1990951"/>
                  <a:gd name="connsiteY6" fmla="*/ 276099 h 286230"/>
                  <a:gd name="connsiteX7" fmla="*/ 0 w 1990951"/>
                  <a:gd name="connsiteY7" fmla="*/ 255835 h 286230"/>
                  <a:gd name="connsiteX8" fmla="*/ 255835 w 1990951"/>
                  <a:gd name="connsiteY8" fmla="*/ 0 h 286230"/>
                  <a:gd name="connsiteX9" fmla="*/ 504071 w 1990951"/>
                  <a:gd name="connsiteY9" fmla="*/ 245703 h 286230"/>
                  <a:gd name="connsiteX10" fmla="*/ 749773 w 1990951"/>
                  <a:gd name="connsiteY10" fmla="*/ 0 h 286230"/>
                  <a:gd name="connsiteX11" fmla="*/ 995476 w 1990951"/>
                  <a:gd name="connsiteY11" fmla="*/ 245703 h 286230"/>
                  <a:gd name="connsiteX12" fmla="*/ 1243712 w 1990951"/>
                  <a:gd name="connsiteY12" fmla="*/ 0 h 286230"/>
                  <a:gd name="connsiteX13" fmla="*/ 1489414 w 1990951"/>
                  <a:gd name="connsiteY13" fmla="*/ 245703 h 286230"/>
                  <a:gd name="connsiteX14" fmla="*/ 1735117 w 1990951"/>
                  <a:gd name="connsiteY14" fmla="*/ 0 h 286230"/>
                  <a:gd name="connsiteX15" fmla="*/ 1990952 w 1990951"/>
                  <a:gd name="connsiteY15" fmla="*/ 255835 h 286230"/>
                  <a:gd name="connsiteX16" fmla="*/ 1973221 w 1990951"/>
                  <a:gd name="connsiteY16" fmla="*/ 276099 h 286230"/>
                  <a:gd name="connsiteX17" fmla="*/ 1735117 w 1990951"/>
                  <a:gd name="connsiteY17" fmla="*/ 40528 h 286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90951" h="286230">
                    <a:moveTo>
                      <a:pt x="1489414" y="286231"/>
                    </a:moveTo>
                    <a:lnTo>
                      <a:pt x="1243712" y="40528"/>
                    </a:lnTo>
                    <a:lnTo>
                      <a:pt x="995476" y="286231"/>
                    </a:lnTo>
                    <a:lnTo>
                      <a:pt x="749773" y="40528"/>
                    </a:lnTo>
                    <a:lnTo>
                      <a:pt x="504071" y="286231"/>
                    </a:lnTo>
                    <a:lnTo>
                      <a:pt x="255835" y="40528"/>
                    </a:lnTo>
                    <a:lnTo>
                      <a:pt x="20264" y="276099"/>
                    </a:lnTo>
                    <a:lnTo>
                      <a:pt x="0" y="255835"/>
                    </a:lnTo>
                    <a:lnTo>
                      <a:pt x="255835" y="0"/>
                    </a:lnTo>
                    <a:lnTo>
                      <a:pt x="504071" y="245703"/>
                    </a:lnTo>
                    <a:lnTo>
                      <a:pt x="749773" y="0"/>
                    </a:lnTo>
                    <a:lnTo>
                      <a:pt x="995476" y="245703"/>
                    </a:lnTo>
                    <a:lnTo>
                      <a:pt x="1243712" y="0"/>
                    </a:lnTo>
                    <a:lnTo>
                      <a:pt x="1489414" y="245703"/>
                    </a:lnTo>
                    <a:lnTo>
                      <a:pt x="1735117" y="0"/>
                    </a:lnTo>
                    <a:lnTo>
                      <a:pt x="1990952" y="255835"/>
                    </a:lnTo>
                    <a:lnTo>
                      <a:pt x="1973221" y="276099"/>
                    </a:lnTo>
                    <a:lnTo>
                      <a:pt x="1735117" y="40528"/>
                    </a:lnTo>
                    <a:close/>
                  </a:path>
                </a:pathLst>
              </a:custGeom>
              <a:grpFill/>
              <a:ln w="25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3FDF1E24-BE7D-49F6-A5A0-29D2796918E4}"/>
                  </a:ext>
                </a:extLst>
              </p:cNvPr>
              <p:cNvSpPr/>
              <p:nvPr/>
            </p:nvSpPr>
            <p:spPr>
              <a:xfrm>
                <a:off x="2267504" y="2993660"/>
                <a:ext cx="1990951" cy="286230"/>
              </a:xfrm>
              <a:custGeom>
                <a:avLst/>
                <a:gdLst>
                  <a:gd name="connsiteX0" fmla="*/ 1489414 w 1990951"/>
                  <a:gd name="connsiteY0" fmla="*/ 286231 h 286230"/>
                  <a:gd name="connsiteX1" fmla="*/ 1243712 w 1990951"/>
                  <a:gd name="connsiteY1" fmla="*/ 40528 h 286230"/>
                  <a:gd name="connsiteX2" fmla="*/ 995476 w 1990951"/>
                  <a:gd name="connsiteY2" fmla="*/ 286231 h 286230"/>
                  <a:gd name="connsiteX3" fmla="*/ 749773 w 1990951"/>
                  <a:gd name="connsiteY3" fmla="*/ 40528 h 286230"/>
                  <a:gd name="connsiteX4" fmla="*/ 504071 w 1990951"/>
                  <a:gd name="connsiteY4" fmla="*/ 286231 h 286230"/>
                  <a:gd name="connsiteX5" fmla="*/ 255835 w 1990951"/>
                  <a:gd name="connsiteY5" fmla="*/ 40528 h 286230"/>
                  <a:gd name="connsiteX6" fmla="*/ 20264 w 1990951"/>
                  <a:gd name="connsiteY6" fmla="*/ 276099 h 286230"/>
                  <a:gd name="connsiteX7" fmla="*/ 0 w 1990951"/>
                  <a:gd name="connsiteY7" fmla="*/ 258368 h 286230"/>
                  <a:gd name="connsiteX8" fmla="*/ 255835 w 1990951"/>
                  <a:gd name="connsiteY8" fmla="*/ 0 h 286230"/>
                  <a:gd name="connsiteX9" fmla="*/ 504071 w 1990951"/>
                  <a:gd name="connsiteY9" fmla="*/ 248236 h 286230"/>
                  <a:gd name="connsiteX10" fmla="*/ 749773 w 1990951"/>
                  <a:gd name="connsiteY10" fmla="*/ 0 h 286230"/>
                  <a:gd name="connsiteX11" fmla="*/ 995476 w 1990951"/>
                  <a:gd name="connsiteY11" fmla="*/ 248236 h 286230"/>
                  <a:gd name="connsiteX12" fmla="*/ 1243712 w 1990951"/>
                  <a:gd name="connsiteY12" fmla="*/ 0 h 286230"/>
                  <a:gd name="connsiteX13" fmla="*/ 1489414 w 1990951"/>
                  <a:gd name="connsiteY13" fmla="*/ 248236 h 286230"/>
                  <a:gd name="connsiteX14" fmla="*/ 1735117 w 1990951"/>
                  <a:gd name="connsiteY14" fmla="*/ 0 h 286230"/>
                  <a:gd name="connsiteX15" fmla="*/ 1990952 w 1990951"/>
                  <a:gd name="connsiteY15" fmla="*/ 258368 h 286230"/>
                  <a:gd name="connsiteX16" fmla="*/ 1973221 w 1990951"/>
                  <a:gd name="connsiteY16" fmla="*/ 276099 h 286230"/>
                  <a:gd name="connsiteX17" fmla="*/ 1735117 w 1990951"/>
                  <a:gd name="connsiteY17" fmla="*/ 40528 h 286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90951" h="286230">
                    <a:moveTo>
                      <a:pt x="1489414" y="286231"/>
                    </a:moveTo>
                    <a:lnTo>
                      <a:pt x="1243712" y="40528"/>
                    </a:lnTo>
                    <a:lnTo>
                      <a:pt x="995476" y="286231"/>
                    </a:lnTo>
                    <a:lnTo>
                      <a:pt x="749773" y="40528"/>
                    </a:lnTo>
                    <a:lnTo>
                      <a:pt x="504071" y="286231"/>
                    </a:lnTo>
                    <a:lnTo>
                      <a:pt x="255835" y="40528"/>
                    </a:lnTo>
                    <a:lnTo>
                      <a:pt x="20264" y="276099"/>
                    </a:lnTo>
                    <a:lnTo>
                      <a:pt x="0" y="258368"/>
                    </a:lnTo>
                    <a:lnTo>
                      <a:pt x="255835" y="0"/>
                    </a:lnTo>
                    <a:lnTo>
                      <a:pt x="504071" y="248236"/>
                    </a:lnTo>
                    <a:lnTo>
                      <a:pt x="749773" y="0"/>
                    </a:lnTo>
                    <a:lnTo>
                      <a:pt x="995476" y="248236"/>
                    </a:lnTo>
                    <a:lnTo>
                      <a:pt x="1243712" y="0"/>
                    </a:lnTo>
                    <a:lnTo>
                      <a:pt x="1489414" y="248236"/>
                    </a:lnTo>
                    <a:lnTo>
                      <a:pt x="1735117" y="0"/>
                    </a:lnTo>
                    <a:lnTo>
                      <a:pt x="1990952" y="258368"/>
                    </a:lnTo>
                    <a:lnTo>
                      <a:pt x="1973221" y="276099"/>
                    </a:lnTo>
                    <a:lnTo>
                      <a:pt x="1735117" y="40528"/>
                    </a:lnTo>
                    <a:close/>
                  </a:path>
                </a:pathLst>
              </a:custGeom>
              <a:grpFill/>
              <a:ln w="25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64" name="Graphic 38">
              <a:extLst>
                <a:ext uri="{FF2B5EF4-FFF2-40B4-BE49-F238E27FC236}">
                  <a16:creationId xmlns:a16="http://schemas.microsoft.com/office/drawing/2014/main" id="{BBB1AE73-7E55-49A4-8496-2B21B9BAB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496583" y="795582"/>
              <a:ext cx="1910252" cy="709661"/>
              <a:chOff x="2267504" y="2540250"/>
              <a:chExt cx="1990951" cy="739641"/>
            </a:xfrm>
            <a:solidFill>
              <a:schemeClr val="tx1">
                <a:alpha val="60000"/>
              </a:schemeClr>
            </a:solidFill>
          </p:grpSpPr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D8406302-2A06-4B65-834B-079262BAD676}"/>
                  </a:ext>
                </a:extLst>
              </p:cNvPr>
              <p:cNvSpPr/>
              <p:nvPr/>
            </p:nvSpPr>
            <p:spPr>
              <a:xfrm>
                <a:off x="2267504" y="2540250"/>
                <a:ext cx="1990951" cy="286230"/>
              </a:xfrm>
              <a:custGeom>
                <a:avLst/>
                <a:gdLst>
                  <a:gd name="connsiteX0" fmla="*/ 1489414 w 1990951"/>
                  <a:gd name="connsiteY0" fmla="*/ 286231 h 286230"/>
                  <a:gd name="connsiteX1" fmla="*/ 1243712 w 1990951"/>
                  <a:gd name="connsiteY1" fmla="*/ 40528 h 286230"/>
                  <a:gd name="connsiteX2" fmla="*/ 995476 w 1990951"/>
                  <a:gd name="connsiteY2" fmla="*/ 286231 h 286230"/>
                  <a:gd name="connsiteX3" fmla="*/ 749773 w 1990951"/>
                  <a:gd name="connsiteY3" fmla="*/ 40528 h 286230"/>
                  <a:gd name="connsiteX4" fmla="*/ 504071 w 1990951"/>
                  <a:gd name="connsiteY4" fmla="*/ 286231 h 286230"/>
                  <a:gd name="connsiteX5" fmla="*/ 255835 w 1990951"/>
                  <a:gd name="connsiteY5" fmla="*/ 40528 h 286230"/>
                  <a:gd name="connsiteX6" fmla="*/ 20264 w 1990951"/>
                  <a:gd name="connsiteY6" fmla="*/ 276099 h 286230"/>
                  <a:gd name="connsiteX7" fmla="*/ 0 w 1990951"/>
                  <a:gd name="connsiteY7" fmla="*/ 255835 h 286230"/>
                  <a:gd name="connsiteX8" fmla="*/ 255835 w 1990951"/>
                  <a:gd name="connsiteY8" fmla="*/ 0 h 286230"/>
                  <a:gd name="connsiteX9" fmla="*/ 504071 w 1990951"/>
                  <a:gd name="connsiteY9" fmla="*/ 245703 h 286230"/>
                  <a:gd name="connsiteX10" fmla="*/ 749773 w 1990951"/>
                  <a:gd name="connsiteY10" fmla="*/ 0 h 286230"/>
                  <a:gd name="connsiteX11" fmla="*/ 995476 w 1990951"/>
                  <a:gd name="connsiteY11" fmla="*/ 245703 h 286230"/>
                  <a:gd name="connsiteX12" fmla="*/ 1243712 w 1990951"/>
                  <a:gd name="connsiteY12" fmla="*/ 0 h 286230"/>
                  <a:gd name="connsiteX13" fmla="*/ 1489414 w 1990951"/>
                  <a:gd name="connsiteY13" fmla="*/ 245703 h 286230"/>
                  <a:gd name="connsiteX14" fmla="*/ 1735117 w 1990951"/>
                  <a:gd name="connsiteY14" fmla="*/ 0 h 286230"/>
                  <a:gd name="connsiteX15" fmla="*/ 1990952 w 1990951"/>
                  <a:gd name="connsiteY15" fmla="*/ 255835 h 286230"/>
                  <a:gd name="connsiteX16" fmla="*/ 1973221 w 1990951"/>
                  <a:gd name="connsiteY16" fmla="*/ 276099 h 286230"/>
                  <a:gd name="connsiteX17" fmla="*/ 1735117 w 1990951"/>
                  <a:gd name="connsiteY17" fmla="*/ 40528 h 286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90951" h="286230">
                    <a:moveTo>
                      <a:pt x="1489414" y="286231"/>
                    </a:moveTo>
                    <a:lnTo>
                      <a:pt x="1243712" y="40528"/>
                    </a:lnTo>
                    <a:lnTo>
                      <a:pt x="995476" y="286231"/>
                    </a:lnTo>
                    <a:lnTo>
                      <a:pt x="749773" y="40528"/>
                    </a:lnTo>
                    <a:lnTo>
                      <a:pt x="504071" y="286231"/>
                    </a:lnTo>
                    <a:lnTo>
                      <a:pt x="255835" y="40528"/>
                    </a:lnTo>
                    <a:lnTo>
                      <a:pt x="20264" y="276099"/>
                    </a:lnTo>
                    <a:lnTo>
                      <a:pt x="0" y="255835"/>
                    </a:lnTo>
                    <a:lnTo>
                      <a:pt x="255835" y="0"/>
                    </a:lnTo>
                    <a:lnTo>
                      <a:pt x="504071" y="245703"/>
                    </a:lnTo>
                    <a:lnTo>
                      <a:pt x="749773" y="0"/>
                    </a:lnTo>
                    <a:lnTo>
                      <a:pt x="995476" y="245703"/>
                    </a:lnTo>
                    <a:lnTo>
                      <a:pt x="1243712" y="0"/>
                    </a:lnTo>
                    <a:lnTo>
                      <a:pt x="1489414" y="245703"/>
                    </a:lnTo>
                    <a:lnTo>
                      <a:pt x="1735117" y="0"/>
                    </a:lnTo>
                    <a:lnTo>
                      <a:pt x="1990952" y="255835"/>
                    </a:lnTo>
                    <a:lnTo>
                      <a:pt x="1973221" y="276099"/>
                    </a:lnTo>
                    <a:lnTo>
                      <a:pt x="1735117" y="40528"/>
                    </a:lnTo>
                    <a:close/>
                  </a:path>
                </a:pathLst>
              </a:custGeom>
              <a:grpFill/>
              <a:ln w="25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8756BB86-0FFE-405F-8023-37552370FB06}"/>
                  </a:ext>
                </a:extLst>
              </p:cNvPr>
              <p:cNvSpPr/>
              <p:nvPr/>
            </p:nvSpPr>
            <p:spPr>
              <a:xfrm>
                <a:off x="2267504" y="2993660"/>
                <a:ext cx="1990951" cy="286230"/>
              </a:xfrm>
              <a:custGeom>
                <a:avLst/>
                <a:gdLst>
                  <a:gd name="connsiteX0" fmla="*/ 1489414 w 1990951"/>
                  <a:gd name="connsiteY0" fmla="*/ 286231 h 286230"/>
                  <a:gd name="connsiteX1" fmla="*/ 1243712 w 1990951"/>
                  <a:gd name="connsiteY1" fmla="*/ 40528 h 286230"/>
                  <a:gd name="connsiteX2" fmla="*/ 995476 w 1990951"/>
                  <a:gd name="connsiteY2" fmla="*/ 286231 h 286230"/>
                  <a:gd name="connsiteX3" fmla="*/ 749773 w 1990951"/>
                  <a:gd name="connsiteY3" fmla="*/ 40528 h 286230"/>
                  <a:gd name="connsiteX4" fmla="*/ 504071 w 1990951"/>
                  <a:gd name="connsiteY4" fmla="*/ 286231 h 286230"/>
                  <a:gd name="connsiteX5" fmla="*/ 255835 w 1990951"/>
                  <a:gd name="connsiteY5" fmla="*/ 40528 h 286230"/>
                  <a:gd name="connsiteX6" fmla="*/ 20264 w 1990951"/>
                  <a:gd name="connsiteY6" fmla="*/ 276099 h 286230"/>
                  <a:gd name="connsiteX7" fmla="*/ 0 w 1990951"/>
                  <a:gd name="connsiteY7" fmla="*/ 258368 h 286230"/>
                  <a:gd name="connsiteX8" fmla="*/ 255835 w 1990951"/>
                  <a:gd name="connsiteY8" fmla="*/ 0 h 286230"/>
                  <a:gd name="connsiteX9" fmla="*/ 504071 w 1990951"/>
                  <a:gd name="connsiteY9" fmla="*/ 248236 h 286230"/>
                  <a:gd name="connsiteX10" fmla="*/ 749773 w 1990951"/>
                  <a:gd name="connsiteY10" fmla="*/ 0 h 286230"/>
                  <a:gd name="connsiteX11" fmla="*/ 995476 w 1990951"/>
                  <a:gd name="connsiteY11" fmla="*/ 248236 h 286230"/>
                  <a:gd name="connsiteX12" fmla="*/ 1243712 w 1990951"/>
                  <a:gd name="connsiteY12" fmla="*/ 0 h 286230"/>
                  <a:gd name="connsiteX13" fmla="*/ 1489414 w 1990951"/>
                  <a:gd name="connsiteY13" fmla="*/ 248236 h 286230"/>
                  <a:gd name="connsiteX14" fmla="*/ 1735117 w 1990951"/>
                  <a:gd name="connsiteY14" fmla="*/ 0 h 286230"/>
                  <a:gd name="connsiteX15" fmla="*/ 1990952 w 1990951"/>
                  <a:gd name="connsiteY15" fmla="*/ 258368 h 286230"/>
                  <a:gd name="connsiteX16" fmla="*/ 1973221 w 1990951"/>
                  <a:gd name="connsiteY16" fmla="*/ 276099 h 286230"/>
                  <a:gd name="connsiteX17" fmla="*/ 1735117 w 1990951"/>
                  <a:gd name="connsiteY17" fmla="*/ 40528 h 286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90951" h="286230">
                    <a:moveTo>
                      <a:pt x="1489414" y="286231"/>
                    </a:moveTo>
                    <a:lnTo>
                      <a:pt x="1243712" y="40528"/>
                    </a:lnTo>
                    <a:lnTo>
                      <a:pt x="995476" y="286231"/>
                    </a:lnTo>
                    <a:lnTo>
                      <a:pt x="749773" y="40528"/>
                    </a:lnTo>
                    <a:lnTo>
                      <a:pt x="504071" y="286231"/>
                    </a:lnTo>
                    <a:lnTo>
                      <a:pt x="255835" y="40528"/>
                    </a:lnTo>
                    <a:lnTo>
                      <a:pt x="20264" y="276099"/>
                    </a:lnTo>
                    <a:lnTo>
                      <a:pt x="0" y="258368"/>
                    </a:lnTo>
                    <a:lnTo>
                      <a:pt x="255835" y="0"/>
                    </a:lnTo>
                    <a:lnTo>
                      <a:pt x="504071" y="248236"/>
                    </a:lnTo>
                    <a:lnTo>
                      <a:pt x="749773" y="0"/>
                    </a:lnTo>
                    <a:lnTo>
                      <a:pt x="995476" y="248236"/>
                    </a:lnTo>
                    <a:lnTo>
                      <a:pt x="1243712" y="0"/>
                    </a:lnTo>
                    <a:lnTo>
                      <a:pt x="1489414" y="248236"/>
                    </a:lnTo>
                    <a:lnTo>
                      <a:pt x="1735117" y="0"/>
                    </a:lnTo>
                    <a:lnTo>
                      <a:pt x="1990952" y="258368"/>
                    </a:lnTo>
                    <a:lnTo>
                      <a:pt x="1973221" y="276099"/>
                    </a:lnTo>
                    <a:lnTo>
                      <a:pt x="1735117" y="40528"/>
                    </a:lnTo>
                    <a:close/>
                  </a:path>
                </a:pathLst>
              </a:custGeom>
              <a:grpFill/>
              <a:ln w="25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299" name="Date Placeholder 178">
            <a:extLst>
              <a:ext uri="{FF2B5EF4-FFF2-40B4-BE49-F238E27FC236}">
                <a16:creationId xmlns:a16="http://schemas.microsoft.com/office/drawing/2014/main" id="{82E560EB-BE56-4EED-AE06-F6BBC6A77F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2/1/20XX</a:t>
            </a:r>
            <a:endParaRPr lang="en-US" dirty="0"/>
          </a:p>
        </p:txBody>
      </p:sp>
      <p:sp>
        <p:nvSpPr>
          <p:cNvPr id="300" name="Footer Placeholder 179">
            <a:extLst>
              <a:ext uri="{FF2B5EF4-FFF2-40B4-BE49-F238E27FC236}">
                <a16:creationId xmlns:a16="http://schemas.microsoft.com/office/drawing/2014/main" id="{B8F63808-3D77-44F6-BA39-EBAA7F3A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01" name="Slide Number Placeholder 180">
            <a:extLst>
              <a:ext uri="{FF2B5EF4-FFF2-40B4-BE49-F238E27FC236}">
                <a16:creationId xmlns:a16="http://schemas.microsoft.com/office/drawing/2014/main" id="{48A1F651-8B76-426E-B2A3-79B5E5887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EA792F7-1D9E-4C7E-A103-E8EDFDC269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88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id="{5F21EE69-A1CB-4D3C-A300-F309A781E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8907" y="282800"/>
            <a:ext cx="5217172" cy="1288673"/>
          </a:xfrm>
        </p:spPr>
        <p:txBody>
          <a:bodyPr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04201678-5DBC-491F-AA38-F3DF166C36B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38906" y="1715151"/>
            <a:ext cx="5217173" cy="435133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</a:lstStyle>
          <a:p>
            <a:pPr>
              <a:lnSpc>
                <a:spcPct val="130000"/>
              </a:lnSpc>
            </a:pPr>
            <a:r>
              <a:rPr lang="en-US" dirty="0"/>
              <a:t>Click to add text</a:t>
            </a:r>
          </a:p>
        </p:txBody>
      </p:sp>
      <p:sp>
        <p:nvSpPr>
          <p:cNvPr id="368" name="Picture Placeholder 370">
            <a:extLst>
              <a:ext uri="{FF2B5EF4-FFF2-40B4-BE49-F238E27FC236}">
                <a16:creationId xmlns:a16="http://schemas.microsoft.com/office/drawing/2014/main" id="{669561A4-DF87-4818-9B88-D1EF83F03B9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235389" y="322503"/>
            <a:ext cx="4114800" cy="2931037"/>
          </a:xfrm>
        </p:spPr>
        <p:txBody>
          <a:bodyPr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69" name="Picture Placeholder 372">
            <a:extLst>
              <a:ext uri="{FF2B5EF4-FFF2-40B4-BE49-F238E27FC236}">
                <a16:creationId xmlns:a16="http://schemas.microsoft.com/office/drawing/2014/main" id="{FFEE5DD2-649D-41DC-9898-8730D76FDB9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35389" y="3370011"/>
            <a:ext cx="4114799" cy="2931036"/>
          </a:xfrm>
        </p:spPr>
        <p:txBody>
          <a:bodyPr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85" name="Date Placeholder 384">
            <a:extLst>
              <a:ext uri="{FF2B5EF4-FFF2-40B4-BE49-F238E27FC236}">
                <a16:creationId xmlns:a16="http://schemas.microsoft.com/office/drawing/2014/main" id="{7B72116B-F388-4C73-BC4A-D8292B5DA7E2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2/1/20XX</a:t>
            </a:r>
            <a:endParaRPr lang="en-US" dirty="0"/>
          </a:p>
        </p:txBody>
      </p:sp>
      <p:sp>
        <p:nvSpPr>
          <p:cNvPr id="386" name="Footer Placeholder 385">
            <a:extLst>
              <a:ext uri="{FF2B5EF4-FFF2-40B4-BE49-F238E27FC236}">
                <a16:creationId xmlns:a16="http://schemas.microsoft.com/office/drawing/2014/main" id="{C072D4A9-194F-4843-B39B-6C34A5D2F22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87" name="Slide Number Placeholder 386">
            <a:extLst>
              <a:ext uri="{FF2B5EF4-FFF2-40B4-BE49-F238E27FC236}">
                <a16:creationId xmlns:a16="http://schemas.microsoft.com/office/drawing/2014/main" id="{7827E1CE-788E-4245-B60E-D39AFA59148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EA792F7-1D9E-4C7E-A103-E8EDFDC2691E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9" name="Graphic 190">
            <a:extLst>
              <a:ext uri="{FF2B5EF4-FFF2-40B4-BE49-F238E27FC236}">
                <a16:creationId xmlns:a16="http://schemas.microsoft.com/office/drawing/2014/main" id="{06F4FBF1-A331-46A0-BDC5-7CEDEA62EE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756620" y="736826"/>
            <a:ext cx="1598829" cy="531293"/>
            <a:chOff x="2504802" y="1755501"/>
            <a:chExt cx="1598829" cy="531293"/>
          </a:xfrm>
          <a:solidFill>
            <a:schemeClr val="tx1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E637E45-FDA6-4FDD-96BD-4728E6FEF3C5}"/>
                </a:ext>
              </a:extLst>
            </p:cNvPr>
            <p:cNvSpPr/>
            <p:nvPr/>
          </p:nvSpPr>
          <p:spPr>
            <a:xfrm>
              <a:off x="2504802" y="2113855"/>
              <a:ext cx="1598614" cy="172939"/>
            </a:xfrm>
            <a:custGeom>
              <a:avLst/>
              <a:gdLst>
                <a:gd name="connsiteX0" fmla="*/ 1248648 w 1598614"/>
                <a:gd name="connsiteY0" fmla="*/ 172939 h 172939"/>
                <a:gd name="connsiteX1" fmla="*/ 1123031 w 1598614"/>
                <a:gd name="connsiteY1" fmla="*/ 92708 h 172939"/>
                <a:gd name="connsiteX2" fmla="*/ 1024085 w 1598614"/>
                <a:gd name="connsiteY2" fmla="*/ 29469 h 172939"/>
                <a:gd name="connsiteX3" fmla="*/ 925140 w 1598614"/>
                <a:gd name="connsiteY3" fmla="*/ 92708 h 172939"/>
                <a:gd name="connsiteX4" fmla="*/ 799522 w 1598614"/>
                <a:gd name="connsiteY4" fmla="*/ 172939 h 172939"/>
                <a:gd name="connsiteX5" fmla="*/ 799522 w 1598614"/>
                <a:gd name="connsiteY5" fmla="*/ 172939 h 172939"/>
                <a:gd name="connsiteX6" fmla="*/ 673905 w 1598614"/>
                <a:gd name="connsiteY6" fmla="*/ 92708 h 172939"/>
                <a:gd name="connsiteX7" fmla="*/ 574959 w 1598614"/>
                <a:gd name="connsiteY7" fmla="*/ 29469 h 172939"/>
                <a:gd name="connsiteX8" fmla="*/ 476014 w 1598614"/>
                <a:gd name="connsiteY8" fmla="*/ 92708 h 172939"/>
                <a:gd name="connsiteX9" fmla="*/ 350396 w 1598614"/>
                <a:gd name="connsiteY9" fmla="*/ 172939 h 172939"/>
                <a:gd name="connsiteX10" fmla="*/ 224778 w 1598614"/>
                <a:gd name="connsiteY10" fmla="*/ 92708 h 172939"/>
                <a:gd name="connsiteX11" fmla="*/ 125833 w 1598614"/>
                <a:gd name="connsiteY11" fmla="*/ 29469 h 172939"/>
                <a:gd name="connsiteX12" fmla="*/ 26887 w 1598614"/>
                <a:gd name="connsiteY12" fmla="*/ 92708 h 172939"/>
                <a:gd name="connsiteX13" fmla="*/ 0 w 1598614"/>
                <a:gd name="connsiteY13" fmla="*/ 80232 h 172939"/>
                <a:gd name="connsiteX14" fmla="*/ 125618 w 1598614"/>
                <a:gd name="connsiteY14" fmla="*/ 0 h 172939"/>
                <a:gd name="connsiteX15" fmla="*/ 251235 w 1598614"/>
                <a:gd name="connsiteY15" fmla="*/ 80232 h 172939"/>
                <a:gd name="connsiteX16" fmla="*/ 350181 w 1598614"/>
                <a:gd name="connsiteY16" fmla="*/ 143471 h 172939"/>
                <a:gd name="connsiteX17" fmla="*/ 449126 w 1598614"/>
                <a:gd name="connsiteY17" fmla="*/ 80232 h 172939"/>
                <a:gd name="connsiteX18" fmla="*/ 574744 w 1598614"/>
                <a:gd name="connsiteY18" fmla="*/ 0 h 172939"/>
                <a:gd name="connsiteX19" fmla="*/ 700362 w 1598614"/>
                <a:gd name="connsiteY19" fmla="*/ 80232 h 172939"/>
                <a:gd name="connsiteX20" fmla="*/ 799307 w 1598614"/>
                <a:gd name="connsiteY20" fmla="*/ 143471 h 172939"/>
                <a:gd name="connsiteX21" fmla="*/ 799307 w 1598614"/>
                <a:gd name="connsiteY21" fmla="*/ 143471 h 172939"/>
                <a:gd name="connsiteX22" fmla="*/ 898253 w 1598614"/>
                <a:gd name="connsiteY22" fmla="*/ 80232 h 172939"/>
                <a:gd name="connsiteX23" fmla="*/ 1023870 w 1598614"/>
                <a:gd name="connsiteY23" fmla="*/ 0 h 172939"/>
                <a:gd name="connsiteX24" fmla="*/ 1149488 w 1598614"/>
                <a:gd name="connsiteY24" fmla="*/ 80232 h 172939"/>
                <a:gd name="connsiteX25" fmla="*/ 1248433 w 1598614"/>
                <a:gd name="connsiteY25" fmla="*/ 143471 h 172939"/>
                <a:gd name="connsiteX26" fmla="*/ 1347379 w 1598614"/>
                <a:gd name="connsiteY26" fmla="*/ 80232 h 172939"/>
                <a:gd name="connsiteX27" fmla="*/ 1472997 w 1598614"/>
                <a:gd name="connsiteY27" fmla="*/ 0 h 172939"/>
                <a:gd name="connsiteX28" fmla="*/ 1598614 w 1598614"/>
                <a:gd name="connsiteY28" fmla="*/ 80232 h 172939"/>
                <a:gd name="connsiteX29" fmla="*/ 1571942 w 1598614"/>
                <a:gd name="connsiteY29" fmla="*/ 92708 h 172939"/>
                <a:gd name="connsiteX30" fmla="*/ 1472997 w 1598614"/>
                <a:gd name="connsiteY30" fmla="*/ 29469 h 172939"/>
                <a:gd name="connsiteX31" fmla="*/ 1374051 w 1598614"/>
                <a:gd name="connsiteY31" fmla="*/ 92708 h 172939"/>
                <a:gd name="connsiteX32" fmla="*/ 1248648 w 1598614"/>
                <a:gd name="connsiteY32" fmla="*/ 172939 h 17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614" h="172939">
                  <a:moveTo>
                    <a:pt x="1248648" y="172939"/>
                  </a:moveTo>
                  <a:cubicBezTo>
                    <a:pt x="1194229" y="172939"/>
                    <a:pt x="1146046" y="142180"/>
                    <a:pt x="1123031" y="92708"/>
                  </a:cubicBezTo>
                  <a:cubicBezTo>
                    <a:pt x="1104962" y="53775"/>
                    <a:pt x="1067105" y="29469"/>
                    <a:pt x="1024085" y="29469"/>
                  </a:cubicBezTo>
                  <a:cubicBezTo>
                    <a:pt x="981066" y="29469"/>
                    <a:pt x="943208" y="53775"/>
                    <a:pt x="925140" y="92708"/>
                  </a:cubicBezTo>
                  <a:cubicBezTo>
                    <a:pt x="902124" y="142180"/>
                    <a:pt x="853942" y="172939"/>
                    <a:pt x="799522" y="172939"/>
                  </a:cubicBezTo>
                  <a:cubicBezTo>
                    <a:pt x="799522" y="172939"/>
                    <a:pt x="799522" y="172939"/>
                    <a:pt x="799522" y="172939"/>
                  </a:cubicBezTo>
                  <a:cubicBezTo>
                    <a:pt x="744887" y="172939"/>
                    <a:pt x="696920" y="142180"/>
                    <a:pt x="673905" y="92708"/>
                  </a:cubicBezTo>
                  <a:cubicBezTo>
                    <a:pt x="655836" y="53775"/>
                    <a:pt x="617979" y="29469"/>
                    <a:pt x="574959" y="29469"/>
                  </a:cubicBezTo>
                  <a:cubicBezTo>
                    <a:pt x="531939" y="29469"/>
                    <a:pt x="494082" y="53775"/>
                    <a:pt x="476014" y="92708"/>
                  </a:cubicBezTo>
                  <a:cubicBezTo>
                    <a:pt x="452998" y="142180"/>
                    <a:pt x="405031" y="172939"/>
                    <a:pt x="350396" y="172939"/>
                  </a:cubicBezTo>
                  <a:cubicBezTo>
                    <a:pt x="295976" y="172939"/>
                    <a:pt x="247794" y="142180"/>
                    <a:pt x="224778" y="92708"/>
                  </a:cubicBezTo>
                  <a:cubicBezTo>
                    <a:pt x="206710" y="53775"/>
                    <a:pt x="168853" y="29469"/>
                    <a:pt x="125833" y="29469"/>
                  </a:cubicBezTo>
                  <a:cubicBezTo>
                    <a:pt x="82813" y="29469"/>
                    <a:pt x="44956" y="53775"/>
                    <a:pt x="26887" y="92708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268" y="30759"/>
                    <a:pt x="969235" y="0"/>
                    <a:pt x="1023870" y="0"/>
                  </a:cubicBezTo>
                  <a:cubicBezTo>
                    <a:pt x="1078505" y="0"/>
                    <a:pt x="1126472" y="30759"/>
                    <a:pt x="1149488" y="80232"/>
                  </a:cubicBezTo>
                  <a:cubicBezTo>
                    <a:pt x="1167556" y="119165"/>
                    <a:pt x="1205414" y="143471"/>
                    <a:pt x="1248433" y="143471"/>
                  </a:cubicBezTo>
                  <a:cubicBezTo>
                    <a:pt x="1291453" y="143471"/>
                    <a:pt x="1329311" y="119165"/>
                    <a:pt x="1347379" y="80232"/>
                  </a:cubicBezTo>
                  <a:cubicBezTo>
                    <a:pt x="1370394" y="30759"/>
                    <a:pt x="1418361" y="0"/>
                    <a:pt x="1472997" y="0"/>
                  </a:cubicBezTo>
                  <a:cubicBezTo>
                    <a:pt x="1527632" y="0"/>
                    <a:pt x="1575814" y="30759"/>
                    <a:pt x="1598614" y="80232"/>
                  </a:cubicBezTo>
                  <a:lnTo>
                    <a:pt x="1571942" y="92708"/>
                  </a:lnTo>
                  <a:cubicBezTo>
                    <a:pt x="1553874" y="53775"/>
                    <a:pt x="1515801" y="29469"/>
                    <a:pt x="1472997" y="29469"/>
                  </a:cubicBezTo>
                  <a:cubicBezTo>
                    <a:pt x="1429977" y="29469"/>
                    <a:pt x="1392119" y="53775"/>
                    <a:pt x="1374051" y="92708"/>
                  </a:cubicBezTo>
                  <a:cubicBezTo>
                    <a:pt x="1351251" y="142180"/>
                    <a:pt x="1303069" y="172939"/>
                    <a:pt x="1248648" y="172939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4CE57ED-0E56-4B8D-BFC4-44C434AB2F54}"/>
                </a:ext>
              </a:extLst>
            </p:cNvPr>
            <p:cNvSpPr/>
            <p:nvPr/>
          </p:nvSpPr>
          <p:spPr>
            <a:xfrm>
              <a:off x="2504802" y="1755501"/>
              <a:ext cx="1598829" cy="172724"/>
            </a:xfrm>
            <a:custGeom>
              <a:avLst/>
              <a:gdLst>
                <a:gd name="connsiteX0" fmla="*/ 1248648 w 1598829"/>
                <a:gd name="connsiteY0" fmla="*/ 172724 h 172724"/>
                <a:gd name="connsiteX1" fmla="*/ 1123031 w 1598829"/>
                <a:gd name="connsiteY1" fmla="*/ 92492 h 172724"/>
                <a:gd name="connsiteX2" fmla="*/ 1024085 w 1598829"/>
                <a:gd name="connsiteY2" fmla="*/ 29253 h 172724"/>
                <a:gd name="connsiteX3" fmla="*/ 925140 w 1598829"/>
                <a:gd name="connsiteY3" fmla="*/ 92492 h 172724"/>
                <a:gd name="connsiteX4" fmla="*/ 799522 w 1598829"/>
                <a:gd name="connsiteY4" fmla="*/ 172724 h 172724"/>
                <a:gd name="connsiteX5" fmla="*/ 799522 w 1598829"/>
                <a:gd name="connsiteY5" fmla="*/ 172724 h 172724"/>
                <a:gd name="connsiteX6" fmla="*/ 673905 w 1598829"/>
                <a:gd name="connsiteY6" fmla="*/ 92492 h 172724"/>
                <a:gd name="connsiteX7" fmla="*/ 574959 w 1598829"/>
                <a:gd name="connsiteY7" fmla="*/ 29253 h 172724"/>
                <a:gd name="connsiteX8" fmla="*/ 476014 w 1598829"/>
                <a:gd name="connsiteY8" fmla="*/ 92492 h 172724"/>
                <a:gd name="connsiteX9" fmla="*/ 350396 w 1598829"/>
                <a:gd name="connsiteY9" fmla="*/ 172724 h 172724"/>
                <a:gd name="connsiteX10" fmla="*/ 224778 w 1598829"/>
                <a:gd name="connsiteY10" fmla="*/ 92492 h 172724"/>
                <a:gd name="connsiteX11" fmla="*/ 125833 w 1598829"/>
                <a:gd name="connsiteY11" fmla="*/ 29253 h 172724"/>
                <a:gd name="connsiteX12" fmla="*/ 26887 w 1598829"/>
                <a:gd name="connsiteY12" fmla="*/ 92492 h 172724"/>
                <a:gd name="connsiteX13" fmla="*/ 0 w 1598829"/>
                <a:gd name="connsiteY13" fmla="*/ 80232 h 172724"/>
                <a:gd name="connsiteX14" fmla="*/ 125618 w 1598829"/>
                <a:gd name="connsiteY14" fmla="*/ 0 h 172724"/>
                <a:gd name="connsiteX15" fmla="*/ 251235 w 1598829"/>
                <a:gd name="connsiteY15" fmla="*/ 80232 h 172724"/>
                <a:gd name="connsiteX16" fmla="*/ 350181 w 1598829"/>
                <a:gd name="connsiteY16" fmla="*/ 143471 h 172724"/>
                <a:gd name="connsiteX17" fmla="*/ 449126 w 1598829"/>
                <a:gd name="connsiteY17" fmla="*/ 80232 h 172724"/>
                <a:gd name="connsiteX18" fmla="*/ 574744 w 1598829"/>
                <a:gd name="connsiteY18" fmla="*/ 0 h 172724"/>
                <a:gd name="connsiteX19" fmla="*/ 700362 w 1598829"/>
                <a:gd name="connsiteY19" fmla="*/ 80232 h 172724"/>
                <a:gd name="connsiteX20" fmla="*/ 799307 w 1598829"/>
                <a:gd name="connsiteY20" fmla="*/ 143471 h 172724"/>
                <a:gd name="connsiteX21" fmla="*/ 799307 w 1598829"/>
                <a:gd name="connsiteY21" fmla="*/ 143471 h 172724"/>
                <a:gd name="connsiteX22" fmla="*/ 898253 w 1598829"/>
                <a:gd name="connsiteY22" fmla="*/ 80232 h 172724"/>
                <a:gd name="connsiteX23" fmla="*/ 1024085 w 1598829"/>
                <a:gd name="connsiteY23" fmla="*/ 0 h 172724"/>
                <a:gd name="connsiteX24" fmla="*/ 1149703 w 1598829"/>
                <a:gd name="connsiteY24" fmla="*/ 80232 h 172724"/>
                <a:gd name="connsiteX25" fmla="*/ 1248648 w 1598829"/>
                <a:gd name="connsiteY25" fmla="*/ 143471 h 172724"/>
                <a:gd name="connsiteX26" fmla="*/ 1347594 w 1598829"/>
                <a:gd name="connsiteY26" fmla="*/ 80232 h 172724"/>
                <a:gd name="connsiteX27" fmla="*/ 1473212 w 1598829"/>
                <a:gd name="connsiteY27" fmla="*/ 0 h 172724"/>
                <a:gd name="connsiteX28" fmla="*/ 1598829 w 1598829"/>
                <a:gd name="connsiteY28" fmla="*/ 80232 h 172724"/>
                <a:gd name="connsiteX29" fmla="*/ 1572157 w 1598829"/>
                <a:gd name="connsiteY29" fmla="*/ 92492 h 172724"/>
                <a:gd name="connsiteX30" fmla="*/ 1473212 w 1598829"/>
                <a:gd name="connsiteY30" fmla="*/ 29253 h 172724"/>
                <a:gd name="connsiteX31" fmla="*/ 1374266 w 1598829"/>
                <a:gd name="connsiteY31" fmla="*/ 92492 h 172724"/>
                <a:gd name="connsiteX32" fmla="*/ 1248648 w 1598829"/>
                <a:gd name="connsiteY32" fmla="*/ 172724 h 17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829" h="172724">
                  <a:moveTo>
                    <a:pt x="1248648" y="172724"/>
                  </a:moveTo>
                  <a:cubicBezTo>
                    <a:pt x="1194229" y="172724"/>
                    <a:pt x="1146046" y="141965"/>
                    <a:pt x="1123031" y="92492"/>
                  </a:cubicBezTo>
                  <a:cubicBezTo>
                    <a:pt x="1104962" y="53560"/>
                    <a:pt x="1067105" y="29253"/>
                    <a:pt x="1024085" y="29253"/>
                  </a:cubicBezTo>
                  <a:cubicBezTo>
                    <a:pt x="981066" y="29253"/>
                    <a:pt x="943208" y="53560"/>
                    <a:pt x="925140" y="92492"/>
                  </a:cubicBezTo>
                  <a:cubicBezTo>
                    <a:pt x="902124" y="141965"/>
                    <a:pt x="853942" y="172724"/>
                    <a:pt x="799522" y="172724"/>
                  </a:cubicBezTo>
                  <a:cubicBezTo>
                    <a:pt x="799522" y="172724"/>
                    <a:pt x="799522" y="172724"/>
                    <a:pt x="799522" y="172724"/>
                  </a:cubicBezTo>
                  <a:cubicBezTo>
                    <a:pt x="744887" y="172724"/>
                    <a:pt x="696920" y="141965"/>
                    <a:pt x="673905" y="92492"/>
                  </a:cubicBezTo>
                  <a:cubicBezTo>
                    <a:pt x="655836" y="53560"/>
                    <a:pt x="617979" y="29253"/>
                    <a:pt x="574959" y="29253"/>
                  </a:cubicBezTo>
                  <a:cubicBezTo>
                    <a:pt x="531939" y="29253"/>
                    <a:pt x="494082" y="53560"/>
                    <a:pt x="476014" y="92492"/>
                  </a:cubicBezTo>
                  <a:cubicBezTo>
                    <a:pt x="452998" y="141965"/>
                    <a:pt x="405031" y="172724"/>
                    <a:pt x="350396" y="172724"/>
                  </a:cubicBezTo>
                  <a:cubicBezTo>
                    <a:pt x="295976" y="172724"/>
                    <a:pt x="247794" y="141965"/>
                    <a:pt x="224778" y="92492"/>
                  </a:cubicBezTo>
                  <a:cubicBezTo>
                    <a:pt x="206710" y="53560"/>
                    <a:pt x="168853" y="29253"/>
                    <a:pt x="125833" y="29253"/>
                  </a:cubicBezTo>
                  <a:cubicBezTo>
                    <a:pt x="82813" y="29253"/>
                    <a:pt x="44956" y="53560"/>
                    <a:pt x="26887" y="92492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483" y="30759"/>
                    <a:pt x="969450" y="0"/>
                    <a:pt x="1024085" y="0"/>
                  </a:cubicBezTo>
                  <a:cubicBezTo>
                    <a:pt x="1078720" y="0"/>
                    <a:pt x="1126688" y="30759"/>
                    <a:pt x="1149703" y="80232"/>
                  </a:cubicBezTo>
                  <a:cubicBezTo>
                    <a:pt x="1167771" y="119165"/>
                    <a:pt x="1205629" y="143471"/>
                    <a:pt x="1248648" y="143471"/>
                  </a:cubicBezTo>
                  <a:cubicBezTo>
                    <a:pt x="1291668" y="143471"/>
                    <a:pt x="1329526" y="119165"/>
                    <a:pt x="1347594" y="80232"/>
                  </a:cubicBezTo>
                  <a:cubicBezTo>
                    <a:pt x="1370610" y="30759"/>
                    <a:pt x="1418792" y="0"/>
                    <a:pt x="1473212" y="0"/>
                  </a:cubicBezTo>
                  <a:cubicBezTo>
                    <a:pt x="1527847" y="0"/>
                    <a:pt x="1576029" y="30759"/>
                    <a:pt x="1598829" y="80232"/>
                  </a:cubicBezTo>
                  <a:lnTo>
                    <a:pt x="1572157" y="92492"/>
                  </a:lnTo>
                  <a:cubicBezTo>
                    <a:pt x="1554089" y="53560"/>
                    <a:pt x="1516016" y="29253"/>
                    <a:pt x="1473212" y="29253"/>
                  </a:cubicBezTo>
                  <a:cubicBezTo>
                    <a:pt x="1430192" y="29253"/>
                    <a:pt x="1392335" y="53560"/>
                    <a:pt x="1374266" y="92492"/>
                  </a:cubicBezTo>
                  <a:cubicBezTo>
                    <a:pt x="1351251" y="141965"/>
                    <a:pt x="1303069" y="172724"/>
                    <a:pt x="1248648" y="172724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6B131DC-4B42-4E21-8EE4-FCF7D6602B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885765" y="619275"/>
            <a:ext cx="932200" cy="932200"/>
            <a:chOff x="10791258" y="619275"/>
            <a:chExt cx="932200" cy="932200"/>
          </a:xfrm>
        </p:grpSpPr>
        <p:sp>
          <p:nvSpPr>
            <p:cNvPr id="13" name="Graphic 212">
              <a:extLst>
                <a:ext uri="{FF2B5EF4-FFF2-40B4-BE49-F238E27FC236}">
                  <a16:creationId xmlns:a16="http://schemas.microsoft.com/office/drawing/2014/main" id="{D826499E-185F-4853-8982-212973714079}"/>
                </a:ext>
              </a:extLst>
            </p:cNvPr>
            <p:cNvSpPr/>
            <p:nvPr/>
          </p:nvSpPr>
          <p:spPr>
            <a:xfrm>
              <a:off x="10791258" y="619275"/>
              <a:ext cx="932200" cy="932200"/>
            </a:xfrm>
            <a:custGeom>
              <a:avLst/>
              <a:gdLst>
                <a:gd name="connsiteX0" fmla="*/ 403574 w 807148"/>
                <a:gd name="connsiteY0" fmla="*/ 0 h 807148"/>
                <a:gd name="connsiteX1" fmla="*/ 0 w 807148"/>
                <a:gd name="connsiteY1" fmla="*/ 403574 h 807148"/>
                <a:gd name="connsiteX2" fmla="*/ 403574 w 807148"/>
                <a:gd name="connsiteY2" fmla="*/ 807149 h 807148"/>
                <a:gd name="connsiteX3" fmla="*/ 807149 w 807148"/>
                <a:gd name="connsiteY3" fmla="*/ 403574 h 807148"/>
                <a:gd name="connsiteX4" fmla="*/ 403574 w 807148"/>
                <a:gd name="connsiteY4" fmla="*/ 0 h 807148"/>
                <a:gd name="connsiteX5" fmla="*/ 403574 w 807148"/>
                <a:gd name="connsiteY5" fmla="*/ 667988 h 807148"/>
                <a:gd name="connsiteX6" fmla="*/ 139160 w 807148"/>
                <a:gd name="connsiteY6" fmla="*/ 403574 h 807148"/>
                <a:gd name="connsiteX7" fmla="*/ 403574 w 807148"/>
                <a:gd name="connsiteY7" fmla="*/ 139160 h 807148"/>
                <a:gd name="connsiteX8" fmla="*/ 667988 w 807148"/>
                <a:gd name="connsiteY8" fmla="*/ 403574 h 807148"/>
                <a:gd name="connsiteX9" fmla="*/ 403574 w 807148"/>
                <a:gd name="connsiteY9" fmla="*/ 667988 h 80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7148" h="807148">
                  <a:moveTo>
                    <a:pt x="403574" y="0"/>
                  </a:moveTo>
                  <a:cubicBezTo>
                    <a:pt x="180689" y="0"/>
                    <a:pt x="0" y="180689"/>
                    <a:pt x="0" y="403574"/>
                  </a:cubicBezTo>
                  <a:cubicBezTo>
                    <a:pt x="0" y="626459"/>
                    <a:pt x="180689" y="807149"/>
                    <a:pt x="403574" y="807149"/>
                  </a:cubicBezTo>
                  <a:cubicBezTo>
                    <a:pt x="626459" y="807149"/>
                    <a:pt x="807149" y="626459"/>
                    <a:pt x="807149" y="403574"/>
                  </a:cubicBezTo>
                  <a:cubicBezTo>
                    <a:pt x="807149" y="180689"/>
                    <a:pt x="626459" y="0"/>
                    <a:pt x="403574" y="0"/>
                  </a:cubicBezTo>
                  <a:close/>
                  <a:moveTo>
                    <a:pt x="403574" y="667988"/>
                  </a:moveTo>
                  <a:cubicBezTo>
                    <a:pt x="257556" y="667988"/>
                    <a:pt x="139160" y="549593"/>
                    <a:pt x="139160" y="403574"/>
                  </a:cubicBezTo>
                  <a:cubicBezTo>
                    <a:pt x="139160" y="257556"/>
                    <a:pt x="257556" y="139160"/>
                    <a:pt x="403574" y="139160"/>
                  </a:cubicBezTo>
                  <a:cubicBezTo>
                    <a:pt x="549593" y="139160"/>
                    <a:pt x="667988" y="257556"/>
                    <a:pt x="667988" y="403574"/>
                  </a:cubicBezTo>
                  <a:cubicBezTo>
                    <a:pt x="667988" y="549593"/>
                    <a:pt x="549593" y="667988"/>
                    <a:pt x="403574" y="667988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4" name="Graphic 212">
              <a:extLst>
                <a:ext uri="{FF2B5EF4-FFF2-40B4-BE49-F238E27FC236}">
                  <a16:creationId xmlns:a16="http://schemas.microsoft.com/office/drawing/2014/main" id="{4B93A407-DCC0-4287-A189-DAFDA6CE5D81}"/>
                </a:ext>
              </a:extLst>
            </p:cNvPr>
            <p:cNvSpPr/>
            <p:nvPr/>
          </p:nvSpPr>
          <p:spPr>
            <a:xfrm>
              <a:off x="10791258" y="619275"/>
              <a:ext cx="932200" cy="932200"/>
            </a:xfrm>
            <a:custGeom>
              <a:avLst/>
              <a:gdLst>
                <a:gd name="connsiteX0" fmla="*/ 403574 w 807148"/>
                <a:gd name="connsiteY0" fmla="*/ 0 h 807148"/>
                <a:gd name="connsiteX1" fmla="*/ 0 w 807148"/>
                <a:gd name="connsiteY1" fmla="*/ 403574 h 807148"/>
                <a:gd name="connsiteX2" fmla="*/ 403574 w 807148"/>
                <a:gd name="connsiteY2" fmla="*/ 807149 h 807148"/>
                <a:gd name="connsiteX3" fmla="*/ 807149 w 807148"/>
                <a:gd name="connsiteY3" fmla="*/ 403574 h 807148"/>
                <a:gd name="connsiteX4" fmla="*/ 403574 w 807148"/>
                <a:gd name="connsiteY4" fmla="*/ 0 h 807148"/>
                <a:gd name="connsiteX5" fmla="*/ 403574 w 807148"/>
                <a:gd name="connsiteY5" fmla="*/ 667988 h 807148"/>
                <a:gd name="connsiteX6" fmla="*/ 139160 w 807148"/>
                <a:gd name="connsiteY6" fmla="*/ 403574 h 807148"/>
                <a:gd name="connsiteX7" fmla="*/ 403574 w 807148"/>
                <a:gd name="connsiteY7" fmla="*/ 139160 h 807148"/>
                <a:gd name="connsiteX8" fmla="*/ 667988 w 807148"/>
                <a:gd name="connsiteY8" fmla="*/ 403574 h 807148"/>
                <a:gd name="connsiteX9" fmla="*/ 403574 w 807148"/>
                <a:gd name="connsiteY9" fmla="*/ 667988 h 80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7148" h="807148">
                  <a:moveTo>
                    <a:pt x="403574" y="0"/>
                  </a:moveTo>
                  <a:cubicBezTo>
                    <a:pt x="180689" y="0"/>
                    <a:pt x="0" y="180689"/>
                    <a:pt x="0" y="403574"/>
                  </a:cubicBezTo>
                  <a:cubicBezTo>
                    <a:pt x="0" y="626459"/>
                    <a:pt x="180689" y="807149"/>
                    <a:pt x="403574" y="807149"/>
                  </a:cubicBezTo>
                  <a:cubicBezTo>
                    <a:pt x="626459" y="807149"/>
                    <a:pt x="807149" y="626459"/>
                    <a:pt x="807149" y="403574"/>
                  </a:cubicBezTo>
                  <a:cubicBezTo>
                    <a:pt x="807149" y="180689"/>
                    <a:pt x="626459" y="0"/>
                    <a:pt x="403574" y="0"/>
                  </a:cubicBezTo>
                  <a:close/>
                  <a:moveTo>
                    <a:pt x="403574" y="667988"/>
                  </a:moveTo>
                  <a:cubicBezTo>
                    <a:pt x="257556" y="667988"/>
                    <a:pt x="139160" y="549593"/>
                    <a:pt x="139160" y="403574"/>
                  </a:cubicBezTo>
                  <a:cubicBezTo>
                    <a:pt x="139160" y="257556"/>
                    <a:pt x="257556" y="139160"/>
                    <a:pt x="403574" y="139160"/>
                  </a:cubicBezTo>
                  <a:cubicBezTo>
                    <a:pt x="549593" y="139160"/>
                    <a:pt x="667988" y="257556"/>
                    <a:pt x="667988" y="403574"/>
                  </a:cubicBezTo>
                  <a:cubicBezTo>
                    <a:pt x="667988" y="549593"/>
                    <a:pt x="549593" y="667988"/>
                    <a:pt x="403574" y="667988"/>
                  </a:cubicBezTo>
                  <a:close/>
                </a:path>
              </a:pathLst>
            </a:cu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B628FE6-4C4F-49A8-9B42-67396AB1B1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631201" y="4961088"/>
            <a:ext cx="1152011" cy="1152022"/>
            <a:chOff x="10154386" y="4452483"/>
            <a:chExt cx="1443404" cy="1443418"/>
          </a:xfrm>
          <a:solidFill>
            <a:schemeClr val="tx1"/>
          </a:solidFill>
        </p:grpSpPr>
        <p:grpSp>
          <p:nvGrpSpPr>
            <p:cNvPr id="16" name="Graphic 4">
              <a:extLst>
                <a:ext uri="{FF2B5EF4-FFF2-40B4-BE49-F238E27FC236}">
                  <a16:creationId xmlns:a16="http://schemas.microsoft.com/office/drawing/2014/main" id="{31A752B8-0B61-4973-8AE2-32B13026F5D0}"/>
                </a:ext>
              </a:extLst>
            </p:cNvPr>
            <p:cNvGrpSpPr/>
            <p:nvPr/>
          </p:nvGrpSpPr>
          <p:grpSpPr>
            <a:xfrm>
              <a:off x="10154386" y="4452483"/>
              <a:ext cx="1443404" cy="1443418"/>
              <a:chOff x="5734037" y="3067039"/>
              <a:chExt cx="724483" cy="724489"/>
            </a:xfrm>
            <a:grpFill/>
          </p:grpSpPr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5B0C923D-2B15-4591-91AF-7076EB2D39DF}"/>
                  </a:ext>
                </a:extLst>
              </p:cNvPr>
              <p:cNvSpPr/>
              <p:nvPr/>
            </p:nvSpPr>
            <p:spPr>
              <a:xfrm>
                <a:off x="5734038" y="3067039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F67576B0-A9FB-4DBF-AAB2-BC4FE937A4D4}"/>
                  </a:ext>
                </a:extLst>
              </p:cNvPr>
              <p:cNvSpPr/>
              <p:nvPr/>
            </p:nvSpPr>
            <p:spPr>
              <a:xfrm>
                <a:off x="5793283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78EDA74C-F639-4A1A-AF63-97CE1722791F}"/>
                  </a:ext>
                </a:extLst>
              </p:cNvPr>
              <p:cNvSpPr/>
              <p:nvPr/>
            </p:nvSpPr>
            <p:spPr>
              <a:xfrm>
                <a:off x="5852433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47349CA4-9AF7-4B7C-B97D-32FCC9A753C0}"/>
                  </a:ext>
                </a:extLst>
              </p:cNvPr>
              <p:cNvSpPr/>
              <p:nvPr/>
            </p:nvSpPr>
            <p:spPr>
              <a:xfrm>
                <a:off x="591167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DBBF3B76-9FD5-449B-9E6D-B2AE17BCC28F}"/>
                  </a:ext>
                </a:extLst>
              </p:cNvPr>
              <p:cNvSpPr/>
              <p:nvPr/>
            </p:nvSpPr>
            <p:spPr>
              <a:xfrm>
                <a:off x="597082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E83A7097-449B-446C-9207-5C00FAB2EE58}"/>
                  </a:ext>
                </a:extLst>
              </p:cNvPr>
              <p:cNvSpPr/>
              <p:nvPr/>
            </p:nvSpPr>
            <p:spPr>
              <a:xfrm>
                <a:off x="6030074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E8BCF978-C1B0-4C0E-885B-67F829DF35F5}"/>
                  </a:ext>
                </a:extLst>
              </p:cNvPr>
              <p:cNvSpPr/>
              <p:nvPr/>
            </p:nvSpPr>
            <p:spPr>
              <a:xfrm>
                <a:off x="608922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5F8A090D-EE01-4AE0-9B9D-A052A136192E}"/>
                  </a:ext>
                </a:extLst>
              </p:cNvPr>
              <p:cNvSpPr/>
              <p:nvPr/>
            </p:nvSpPr>
            <p:spPr>
              <a:xfrm>
                <a:off x="5734038" y="3126284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F4973935-CD40-43B9-85EE-A0891CDFDFB7}"/>
                  </a:ext>
                </a:extLst>
              </p:cNvPr>
              <p:cNvSpPr/>
              <p:nvPr/>
            </p:nvSpPr>
            <p:spPr>
              <a:xfrm>
                <a:off x="5793283" y="312628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09BF59A1-43BA-4CAA-B07E-0753B83A0711}"/>
                  </a:ext>
                </a:extLst>
              </p:cNvPr>
              <p:cNvSpPr/>
              <p:nvPr/>
            </p:nvSpPr>
            <p:spPr>
              <a:xfrm>
                <a:off x="5852433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F7F71212-DEF7-4416-8DD0-706B9D618165}"/>
                  </a:ext>
                </a:extLst>
              </p:cNvPr>
              <p:cNvSpPr/>
              <p:nvPr/>
            </p:nvSpPr>
            <p:spPr>
              <a:xfrm>
                <a:off x="591167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61491CF5-2443-474B-83A8-EED5E8ABCCEB}"/>
                  </a:ext>
                </a:extLst>
              </p:cNvPr>
              <p:cNvSpPr/>
              <p:nvPr/>
            </p:nvSpPr>
            <p:spPr>
              <a:xfrm>
                <a:off x="597082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7A1D052A-A011-4CC1-9757-2742CF613DDE}"/>
                  </a:ext>
                </a:extLst>
              </p:cNvPr>
              <p:cNvSpPr/>
              <p:nvPr/>
            </p:nvSpPr>
            <p:spPr>
              <a:xfrm>
                <a:off x="6030073" y="312628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8 w 14097"/>
                  <a:gd name="connsiteY1" fmla="*/ 14097 h 14097"/>
                  <a:gd name="connsiteX2" fmla="*/ 0 w 14097"/>
                  <a:gd name="connsiteY2" fmla="*/ 7049 h 14097"/>
                  <a:gd name="connsiteX3" fmla="*/ 7048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15DD3330-9838-49F4-9837-D557F3577937}"/>
                  </a:ext>
                </a:extLst>
              </p:cNvPr>
              <p:cNvSpPr/>
              <p:nvPr/>
            </p:nvSpPr>
            <p:spPr>
              <a:xfrm>
                <a:off x="6089224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085E7E4A-1EBD-4D0A-89D3-0E91CE94BB34}"/>
                  </a:ext>
                </a:extLst>
              </p:cNvPr>
              <p:cNvSpPr/>
              <p:nvPr/>
            </p:nvSpPr>
            <p:spPr>
              <a:xfrm>
                <a:off x="5734038" y="318543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98509262-3560-484E-B2A3-65F83E2AFF4B}"/>
                  </a:ext>
                </a:extLst>
              </p:cNvPr>
              <p:cNvSpPr/>
              <p:nvPr/>
            </p:nvSpPr>
            <p:spPr>
              <a:xfrm>
                <a:off x="5793283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82C01EF0-EFE1-4857-9C0F-983EF16648B2}"/>
                  </a:ext>
                </a:extLst>
              </p:cNvPr>
              <p:cNvSpPr/>
              <p:nvPr/>
            </p:nvSpPr>
            <p:spPr>
              <a:xfrm>
                <a:off x="5852433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B35C6DB3-278C-4B06-AEE3-44D85C12E1AE}"/>
                  </a:ext>
                </a:extLst>
              </p:cNvPr>
              <p:cNvSpPr/>
              <p:nvPr/>
            </p:nvSpPr>
            <p:spPr>
              <a:xfrm>
                <a:off x="591167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13D90D10-B54E-4E2F-B5C7-3F4F5AA85C5C}"/>
                  </a:ext>
                </a:extLst>
              </p:cNvPr>
              <p:cNvSpPr/>
              <p:nvPr/>
            </p:nvSpPr>
            <p:spPr>
              <a:xfrm>
                <a:off x="597082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BCF88EFC-8669-4711-B4D8-18F82A715203}"/>
                  </a:ext>
                </a:extLst>
              </p:cNvPr>
              <p:cNvSpPr/>
              <p:nvPr/>
            </p:nvSpPr>
            <p:spPr>
              <a:xfrm>
                <a:off x="6030074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1C7E26B7-A2C7-4069-94EE-F81FBFCC4F88}"/>
                  </a:ext>
                </a:extLst>
              </p:cNvPr>
              <p:cNvSpPr/>
              <p:nvPr/>
            </p:nvSpPr>
            <p:spPr>
              <a:xfrm>
                <a:off x="6089224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45992884-B014-448F-B303-A6346A877A4E}"/>
                  </a:ext>
                </a:extLst>
              </p:cNvPr>
              <p:cNvSpPr/>
              <p:nvPr/>
            </p:nvSpPr>
            <p:spPr>
              <a:xfrm>
                <a:off x="5734038" y="324467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CE046B60-49AE-4A06-93E1-022974B3A738}"/>
                  </a:ext>
                </a:extLst>
              </p:cNvPr>
              <p:cNvSpPr/>
              <p:nvPr/>
            </p:nvSpPr>
            <p:spPr>
              <a:xfrm>
                <a:off x="5793283" y="3244677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48BEAE27-271C-428D-B5EF-F87F7359F6F0}"/>
                  </a:ext>
                </a:extLst>
              </p:cNvPr>
              <p:cNvSpPr/>
              <p:nvPr/>
            </p:nvSpPr>
            <p:spPr>
              <a:xfrm>
                <a:off x="5852433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A5A27244-274D-4D7E-A8D4-73F2256E8BA1}"/>
                  </a:ext>
                </a:extLst>
              </p:cNvPr>
              <p:cNvSpPr/>
              <p:nvPr/>
            </p:nvSpPr>
            <p:spPr>
              <a:xfrm>
                <a:off x="591167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15FC6F33-B59A-4CCB-A310-45A01574AAD8}"/>
                  </a:ext>
                </a:extLst>
              </p:cNvPr>
              <p:cNvSpPr/>
              <p:nvPr/>
            </p:nvSpPr>
            <p:spPr>
              <a:xfrm>
                <a:off x="597082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58C7C55E-C35B-401E-9068-C22F2EE68C87}"/>
                  </a:ext>
                </a:extLst>
              </p:cNvPr>
              <p:cNvSpPr/>
              <p:nvPr/>
            </p:nvSpPr>
            <p:spPr>
              <a:xfrm>
                <a:off x="6030073" y="324467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4B71E863-1694-4370-85E9-A4DC7C544C30}"/>
                  </a:ext>
                </a:extLst>
              </p:cNvPr>
              <p:cNvSpPr/>
              <p:nvPr/>
            </p:nvSpPr>
            <p:spPr>
              <a:xfrm>
                <a:off x="6089224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B6F72D1A-6378-49EA-83B7-3EF500030604}"/>
                  </a:ext>
                </a:extLst>
              </p:cNvPr>
              <p:cNvSpPr/>
              <p:nvPr/>
            </p:nvSpPr>
            <p:spPr>
              <a:xfrm>
                <a:off x="5734038" y="330382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7D8F79E4-2781-44A0-A4FB-9F34DDD998C9}"/>
                  </a:ext>
                </a:extLst>
              </p:cNvPr>
              <p:cNvSpPr/>
              <p:nvPr/>
            </p:nvSpPr>
            <p:spPr>
              <a:xfrm>
                <a:off x="579328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112401E9-7F6C-44FD-BFDB-6AB513E34F13}"/>
                  </a:ext>
                </a:extLst>
              </p:cNvPr>
              <p:cNvSpPr/>
              <p:nvPr/>
            </p:nvSpPr>
            <p:spPr>
              <a:xfrm>
                <a:off x="5852433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70EF4569-106C-4743-8A96-58E8F8914E44}"/>
                  </a:ext>
                </a:extLst>
              </p:cNvPr>
              <p:cNvSpPr/>
              <p:nvPr/>
            </p:nvSpPr>
            <p:spPr>
              <a:xfrm>
                <a:off x="591167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A8672656-3AB6-45FA-9178-6EEA584AC60F}"/>
                  </a:ext>
                </a:extLst>
              </p:cNvPr>
              <p:cNvSpPr/>
              <p:nvPr/>
            </p:nvSpPr>
            <p:spPr>
              <a:xfrm>
                <a:off x="597082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3BE34346-DF8F-40ED-9960-375A6B408972}"/>
                  </a:ext>
                </a:extLst>
              </p:cNvPr>
              <p:cNvSpPr/>
              <p:nvPr/>
            </p:nvSpPr>
            <p:spPr>
              <a:xfrm>
                <a:off x="603007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D2F41219-5DFE-4991-8A7E-D81EC1C2B5EE}"/>
                  </a:ext>
                </a:extLst>
              </p:cNvPr>
              <p:cNvSpPr/>
              <p:nvPr/>
            </p:nvSpPr>
            <p:spPr>
              <a:xfrm>
                <a:off x="608922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631B6AB5-7C4A-4437-A6BF-C6A236896589}"/>
                  </a:ext>
                </a:extLst>
              </p:cNvPr>
              <p:cNvSpPr/>
              <p:nvPr/>
            </p:nvSpPr>
            <p:spPr>
              <a:xfrm>
                <a:off x="5734038" y="3363074"/>
                <a:ext cx="14192" cy="14097"/>
              </a:xfrm>
              <a:custGeom>
                <a:avLst/>
                <a:gdLst>
                  <a:gd name="connsiteX0" fmla="*/ 14192 w 14192"/>
                  <a:gd name="connsiteY0" fmla="*/ 7048 h 14097"/>
                  <a:gd name="connsiteX1" fmla="*/ 7144 w 14192"/>
                  <a:gd name="connsiteY1" fmla="*/ 14097 h 14097"/>
                  <a:gd name="connsiteX2" fmla="*/ 0 w 14192"/>
                  <a:gd name="connsiteY2" fmla="*/ 7048 h 14097"/>
                  <a:gd name="connsiteX3" fmla="*/ 7049 w 14192"/>
                  <a:gd name="connsiteY3" fmla="*/ 0 h 14097"/>
                  <a:gd name="connsiteX4" fmla="*/ 14192 w 14192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897203B5-EF0D-4F4C-A4B6-B5582F7D6A7E}"/>
                  </a:ext>
                </a:extLst>
              </p:cNvPr>
              <p:cNvSpPr/>
              <p:nvPr/>
            </p:nvSpPr>
            <p:spPr>
              <a:xfrm>
                <a:off x="5793283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F7733105-9EB9-4EF2-8F40-6AD21A844C7D}"/>
                  </a:ext>
                </a:extLst>
              </p:cNvPr>
              <p:cNvSpPr/>
              <p:nvPr/>
            </p:nvSpPr>
            <p:spPr>
              <a:xfrm>
                <a:off x="5852433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E63EBB4B-F5A7-4554-A0C3-AED6ACAE8C3F}"/>
                  </a:ext>
                </a:extLst>
              </p:cNvPr>
              <p:cNvSpPr/>
              <p:nvPr/>
            </p:nvSpPr>
            <p:spPr>
              <a:xfrm>
                <a:off x="591167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CCC74397-5624-4735-BE79-E16C6A12912A}"/>
                  </a:ext>
                </a:extLst>
              </p:cNvPr>
              <p:cNvSpPr/>
              <p:nvPr/>
            </p:nvSpPr>
            <p:spPr>
              <a:xfrm>
                <a:off x="597082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A9A30123-68A7-4CAF-ACA1-E089D30CE5F5}"/>
                  </a:ext>
                </a:extLst>
              </p:cNvPr>
              <p:cNvSpPr/>
              <p:nvPr/>
            </p:nvSpPr>
            <p:spPr>
              <a:xfrm>
                <a:off x="6030073" y="3363074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8 w 14097"/>
                  <a:gd name="connsiteY1" fmla="*/ 14097 h 14097"/>
                  <a:gd name="connsiteX2" fmla="*/ 0 w 14097"/>
                  <a:gd name="connsiteY2" fmla="*/ 7048 h 14097"/>
                  <a:gd name="connsiteX3" fmla="*/ 7048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341E089E-6C28-47B4-8F8D-DC7B2964BFDE}"/>
                  </a:ext>
                </a:extLst>
              </p:cNvPr>
              <p:cNvSpPr/>
              <p:nvPr/>
            </p:nvSpPr>
            <p:spPr>
              <a:xfrm>
                <a:off x="608922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60C3E376-3FA2-4F28-8E26-5126E54F2D37}"/>
                  </a:ext>
                </a:extLst>
              </p:cNvPr>
              <p:cNvSpPr/>
              <p:nvPr/>
            </p:nvSpPr>
            <p:spPr>
              <a:xfrm>
                <a:off x="5734038" y="342222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4452E443-8362-453F-8594-E2C5D05D3398}"/>
                  </a:ext>
                </a:extLst>
              </p:cNvPr>
              <p:cNvSpPr/>
              <p:nvPr/>
            </p:nvSpPr>
            <p:spPr>
              <a:xfrm>
                <a:off x="579328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C2043C4D-27CC-45D6-9A62-966A77DD5812}"/>
                  </a:ext>
                </a:extLst>
              </p:cNvPr>
              <p:cNvSpPr/>
              <p:nvPr/>
            </p:nvSpPr>
            <p:spPr>
              <a:xfrm>
                <a:off x="5852433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F2D98196-D099-495E-A828-A073967D67FB}"/>
                  </a:ext>
                </a:extLst>
              </p:cNvPr>
              <p:cNvSpPr/>
              <p:nvPr/>
            </p:nvSpPr>
            <p:spPr>
              <a:xfrm>
                <a:off x="591167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68586E33-BCEF-4B0E-95AC-B1E8EA25C65D}"/>
                  </a:ext>
                </a:extLst>
              </p:cNvPr>
              <p:cNvSpPr/>
              <p:nvPr/>
            </p:nvSpPr>
            <p:spPr>
              <a:xfrm>
                <a:off x="597082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D088D3EB-C95E-441B-8F56-F04DDB19F1B6}"/>
                  </a:ext>
                </a:extLst>
              </p:cNvPr>
              <p:cNvSpPr/>
              <p:nvPr/>
            </p:nvSpPr>
            <p:spPr>
              <a:xfrm>
                <a:off x="603007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635A3D28-BCDB-445F-800B-8DE8585F6A30}"/>
                  </a:ext>
                </a:extLst>
              </p:cNvPr>
              <p:cNvSpPr/>
              <p:nvPr/>
            </p:nvSpPr>
            <p:spPr>
              <a:xfrm>
                <a:off x="608922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49C1D7F6-B9CD-46FF-9058-CD4E3DC2EC5C}"/>
                  </a:ext>
                </a:extLst>
              </p:cNvPr>
              <p:cNvSpPr/>
              <p:nvPr/>
            </p:nvSpPr>
            <p:spPr>
              <a:xfrm>
                <a:off x="6148469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6953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9942B8B8-7819-434C-902E-8BF793967CF2}"/>
                  </a:ext>
                </a:extLst>
              </p:cNvPr>
              <p:cNvSpPr/>
              <p:nvPr/>
            </p:nvSpPr>
            <p:spPr>
              <a:xfrm>
                <a:off x="620762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CDF6FF28-FCCB-4FD3-B5EC-8F9E3F4A1F0B}"/>
                  </a:ext>
                </a:extLst>
              </p:cNvPr>
              <p:cNvSpPr/>
              <p:nvPr/>
            </p:nvSpPr>
            <p:spPr>
              <a:xfrm>
                <a:off x="6266865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9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36634934-EC58-49CF-8AF5-0D1AD757663A}"/>
                  </a:ext>
                </a:extLst>
              </p:cNvPr>
              <p:cNvSpPr/>
              <p:nvPr/>
            </p:nvSpPr>
            <p:spPr>
              <a:xfrm>
                <a:off x="632601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2A938075-EEBB-426F-AAEF-8DB877F1BF9F}"/>
                  </a:ext>
                </a:extLst>
              </p:cNvPr>
              <p:cNvSpPr/>
              <p:nvPr/>
            </p:nvSpPr>
            <p:spPr>
              <a:xfrm>
                <a:off x="638526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9CF2395A-C8FA-4CE0-BADE-AD9620DCAC97}"/>
                  </a:ext>
                </a:extLst>
              </p:cNvPr>
              <p:cNvSpPr/>
              <p:nvPr/>
            </p:nvSpPr>
            <p:spPr>
              <a:xfrm>
                <a:off x="644441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724C8CBB-AE30-4BDE-9609-6AD9DC4F1A8E}"/>
                  </a:ext>
                </a:extLst>
              </p:cNvPr>
              <p:cNvSpPr/>
              <p:nvPr/>
            </p:nvSpPr>
            <p:spPr>
              <a:xfrm>
                <a:off x="6148469" y="3126281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75077D00-21A4-4EA4-A836-2E6F377DC283}"/>
                  </a:ext>
                </a:extLst>
              </p:cNvPr>
              <p:cNvSpPr/>
              <p:nvPr/>
            </p:nvSpPr>
            <p:spPr>
              <a:xfrm>
                <a:off x="620762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BFE1D84B-3E9B-4355-AB70-29BD0813469B}"/>
                  </a:ext>
                </a:extLst>
              </p:cNvPr>
              <p:cNvSpPr/>
              <p:nvPr/>
            </p:nvSpPr>
            <p:spPr>
              <a:xfrm>
                <a:off x="6266865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7E91096F-72A7-40D5-8D94-E473A526218C}"/>
                  </a:ext>
                </a:extLst>
              </p:cNvPr>
              <p:cNvSpPr/>
              <p:nvPr/>
            </p:nvSpPr>
            <p:spPr>
              <a:xfrm>
                <a:off x="6326014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0EB75445-3187-4401-86FD-A85FA620C85F}"/>
                  </a:ext>
                </a:extLst>
              </p:cNvPr>
              <p:cNvSpPr/>
              <p:nvPr/>
            </p:nvSpPr>
            <p:spPr>
              <a:xfrm>
                <a:off x="638526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1D95CA2E-E941-4D26-B91B-7CDAE8112AC0}"/>
                  </a:ext>
                </a:extLst>
              </p:cNvPr>
              <p:cNvSpPr/>
              <p:nvPr/>
            </p:nvSpPr>
            <p:spPr>
              <a:xfrm>
                <a:off x="6444410" y="312628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8A8CFFAC-749B-484A-8C17-634131D9C095}"/>
                  </a:ext>
                </a:extLst>
              </p:cNvPr>
              <p:cNvSpPr/>
              <p:nvPr/>
            </p:nvSpPr>
            <p:spPr>
              <a:xfrm>
                <a:off x="6148469" y="3185433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3125F4A7-EAFB-49D2-848F-8D0C044BE27B}"/>
                  </a:ext>
                </a:extLst>
              </p:cNvPr>
              <p:cNvSpPr/>
              <p:nvPr/>
            </p:nvSpPr>
            <p:spPr>
              <a:xfrm>
                <a:off x="620762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B9B9B3BB-4B8E-4C75-96EA-4C2048C6F232}"/>
                  </a:ext>
                </a:extLst>
              </p:cNvPr>
              <p:cNvSpPr/>
              <p:nvPr/>
            </p:nvSpPr>
            <p:spPr>
              <a:xfrm>
                <a:off x="6266865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9017FF82-4E07-4642-AD9E-BB96D42BD639}"/>
                  </a:ext>
                </a:extLst>
              </p:cNvPr>
              <p:cNvSpPr/>
              <p:nvPr/>
            </p:nvSpPr>
            <p:spPr>
              <a:xfrm>
                <a:off x="6326014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6B1971AE-14DC-4045-882C-6B2E0CE3B16B}"/>
                  </a:ext>
                </a:extLst>
              </p:cNvPr>
              <p:cNvSpPr/>
              <p:nvPr/>
            </p:nvSpPr>
            <p:spPr>
              <a:xfrm>
                <a:off x="638526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AA8CD457-0651-4ECC-81C7-C21EE779EDDA}"/>
                  </a:ext>
                </a:extLst>
              </p:cNvPr>
              <p:cNvSpPr/>
              <p:nvPr/>
            </p:nvSpPr>
            <p:spPr>
              <a:xfrm>
                <a:off x="6444410" y="3185432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65833210-69A5-47FF-8EA9-99D9E28B8D6D}"/>
                  </a:ext>
                </a:extLst>
              </p:cNvPr>
              <p:cNvSpPr/>
              <p:nvPr/>
            </p:nvSpPr>
            <p:spPr>
              <a:xfrm>
                <a:off x="6148469" y="3244676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C04C7A32-9FAA-4F63-9C56-4924343522E5}"/>
                  </a:ext>
                </a:extLst>
              </p:cNvPr>
              <p:cNvSpPr/>
              <p:nvPr/>
            </p:nvSpPr>
            <p:spPr>
              <a:xfrm>
                <a:off x="620762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49DC777D-C77C-4470-B4AF-C884887B0C9C}"/>
                  </a:ext>
                </a:extLst>
              </p:cNvPr>
              <p:cNvSpPr/>
              <p:nvPr/>
            </p:nvSpPr>
            <p:spPr>
              <a:xfrm>
                <a:off x="6266865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158BF1D0-C876-400E-A139-5CE34D9B7581}"/>
                  </a:ext>
                </a:extLst>
              </p:cNvPr>
              <p:cNvSpPr/>
              <p:nvPr/>
            </p:nvSpPr>
            <p:spPr>
              <a:xfrm>
                <a:off x="6326014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12B92D7A-51EB-488C-8B4A-2DA48105CA0C}"/>
                  </a:ext>
                </a:extLst>
              </p:cNvPr>
              <p:cNvSpPr/>
              <p:nvPr/>
            </p:nvSpPr>
            <p:spPr>
              <a:xfrm>
                <a:off x="638526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36F35362-EC6C-4B99-8EA0-B2E5F7E57544}"/>
                  </a:ext>
                </a:extLst>
              </p:cNvPr>
              <p:cNvSpPr/>
              <p:nvPr/>
            </p:nvSpPr>
            <p:spPr>
              <a:xfrm>
                <a:off x="6444410" y="324467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E198CDFA-E8E4-4AB8-8152-70D0A9901701}"/>
                  </a:ext>
                </a:extLst>
              </p:cNvPr>
              <p:cNvSpPr/>
              <p:nvPr/>
            </p:nvSpPr>
            <p:spPr>
              <a:xfrm>
                <a:off x="6148469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0A6E867E-E4D5-4962-B1E3-40C1EBAD4540}"/>
                  </a:ext>
                </a:extLst>
              </p:cNvPr>
              <p:cNvSpPr/>
              <p:nvPr/>
            </p:nvSpPr>
            <p:spPr>
              <a:xfrm>
                <a:off x="620762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80E476FD-96DE-446C-867F-9D329645237F}"/>
                  </a:ext>
                </a:extLst>
              </p:cNvPr>
              <p:cNvSpPr/>
              <p:nvPr/>
            </p:nvSpPr>
            <p:spPr>
              <a:xfrm>
                <a:off x="6266865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2A4B1DEE-9DE5-44FA-999C-35FC48FFD87B}"/>
                  </a:ext>
                </a:extLst>
              </p:cNvPr>
              <p:cNvSpPr/>
              <p:nvPr/>
            </p:nvSpPr>
            <p:spPr>
              <a:xfrm>
                <a:off x="632601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B0466F5E-3E96-4F81-8A0D-03BE09971D09}"/>
                  </a:ext>
                </a:extLst>
              </p:cNvPr>
              <p:cNvSpPr/>
              <p:nvPr/>
            </p:nvSpPr>
            <p:spPr>
              <a:xfrm>
                <a:off x="638526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7F10273E-D499-4A93-806B-29552CFEAB94}"/>
                  </a:ext>
                </a:extLst>
              </p:cNvPr>
              <p:cNvSpPr/>
              <p:nvPr/>
            </p:nvSpPr>
            <p:spPr>
              <a:xfrm>
                <a:off x="644441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9F109E66-58F5-49F9-A8FA-C2C6B9D3314D}"/>
                  </a:ext>
                </a:extLst>
              </p:cNvPr>
              <p:cNvSpPr/>
              <p:nvPr/>
            </p:nvSpPr>
            <p:spPr>
              <a:xfrm>
                <a:off x="6148469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BEFEAFE3-481D-4BD8-8E0E-FD2D65147594}"/>
                  </a:ext>
                </a:extLst>
              </p:cNvPr>
              <p:cNvSpPr/>
              <p:nvPr/>
            </p:nvSpPr>
            <p:spPr>
              <a:xfrm>
                <a:off x="620762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4D9F94D2-04D5-4055-ABB3-12E2D54D9168}"/>
                  </a:ext>
                </a:extLst>
              </p:cNvPr>
              <p:cNvSpPr/>
              <p:nvPr/>
            </p:nvSpPr>
            <p:spPr>
              <a:xfrm>
                <a:off x="6266865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8DF12218-DA8B-4C9D-AC25-6E4EB9E5157A}"/>
                  </a:ext>
                </a:extLst>
              </p:cNvPr>
              <p:cNvSpPr/>
              <p:nvPr/>
            </p:nvSpPr>
            <p:spPr>
              <a:xfrm>
                <a:off x="632601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0EBFC3D4-98BB-45EA-B787-42AD1392C199}"/>
                  </a:ext>
                </a:extLst>
              </p:cNvPr>
              <p:cNvSpPr/>
              <p:nvPr/>
            </p:nvSpPr>
            <p:spPr>
              <a:xfrm>
                <a:off x="638526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B012490F-C6CB-4B2B-ACEE-164410E430AA}"/>
                  </a:ext>
                </a:extLst>
              </p:cNvPr>
              <p:cNvSpPr/>
              <p:nvPr/>
            </p:nvSpPr>
            <p:spPr>
              <a:xfrm>
                <a:off x="6444410" y="3363074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C8A0CEBF-7017-4AE8-B110-4FB98A0931A1}"/>
                  </a:ext>
                </a:extLst>
              </p:cNvPr>
              <p:cNvSpPr/>
              <p:nvPr/>
            </p:nvSpPr>
            <p:spPr>
              <a:xfrm>
                <a:off x="6148469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BFB90B3C-B2E2-41FC-852F-20935BD58D3F}"/>
                  </a:ext>
                </a:extLst>
              </p:cNvPr>
              <p:cNvSpPr/>
              <p:nvPr/>
            </p:nvSpPr>
            <p:spPr>
              <a:xfrm>
                <a:off x="620762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AD216D02-05DA-4573-8119-B89DD39D163C}"/>
                  </a:ext>
                </a:extLst>
              </p:cNvPr>
              <p:cNvSpPr/>
              <p:nvPr/>
            </p:nvSpPr>
            <p:spPr>
              <a:xfrm>
                <a:off x="6266865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4AD95CA3-812D-4706-A483-37C60CEFCF96}"/>
                  </a:ext>
                </a:extLst>
              </p:cNvPr>
              <p:cNvSpPr/>
              <p:nvPr/>
            </p:nvSpPr>
            <p:spPr>
              <a:xfrm>
                <a:off x="632601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ED7350CE-E616-42AC-8E07-41E9A7A07CA9}"/>
                  </a:ext>
                </a:extLst>
              </p:cNvPr>
              <p:cNvSpPr/>
              <p:nvPr/>
            </p:nvSpPr>
            <p:spPr>
              <a:xfrm>
                <a:off x="638526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87A359AE-1FD7-4EC0-9759-55B2173A6EFD}"/>
                  </a:ext>
                </a:extLst>
              </p:cNvPr>
              <p:cNvSpPr/>
              <p:nvPr/>
            </p:nvSpPr>
            <p:spPr>
              <a:xfrm>
                <a:off x="6444410" y="34222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97A88E14-719D-4D47-A0A1-80D6780E8EED}"/>
                  </a:ext>
                </a:extLst>
              </p:cNvPr>
              <p:cNvSpPr/>
              <p:nvPr/>
            </p:nvSpPr>
            <p:spPr>
              <a:xfrm>
                <a:off x="5734038" y="3481374"/>
                <a:ext cx="14192" cy="14096"/>
              </a:xfrm>
              <a:custGeom>
                <a:avLst/>
                <a:gdLst>
                  <a:gd name="connsiteX0" fmla="*/ 14192 w 14192"/>
                  <a:gd name="connsiteY0" fmla="*/ 7049 h 14096"/>
                  <a:gd name="connsiteX1" fmla="*/ 7144 w 14192"/>
                  <a:gd name="connsiteY1" fmla="*/ 14097 h 14096"/>
                  <a:gd name="connsiteX2" fmla="*/ 0 w 14192"/>
                  <a:gd name="connsiteY2" fmla="*/ 7049 h 14096"/>
                  <a:gd name="connsiteX3" fmla="*/ 7049 w 14192"/>
                  <a:gd name="connsiteY3" fmla="*/ 0 h 14096"/>
                  <a:gd name="connsiteX4" fmla="*/ 14192 w 14192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1049"/>
                      <a:pt x="0" y="7049"/>
                    </a:cubicBezTo>
                    <a:cubicBezTo>
                      <a:pt x="0" y="3048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D16E2313-CE29-4A31-AC81-790178F4746A}"/>
                  </a:ext>
                </a:extLst>
              </p:cNvPr>
              <p:cNvSpPr/>
              <p:nvPr/>
            </p:nvSpPr>
            <p:spPr>
              <a:xfrm>
                <a:off x="5793283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1D1C4F29-D833-4964-B939-3B727AE1EA41}"/>
                  </a:ext>
                </a:extLst>
              </p:cNvPr>
              <p:cNvSpPr/>
              <p:nvPr/>
            </p:nvSpPr>
            <p:spPr>
              <a:xfrm>
                <a:off x="5852433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4AAC2964-5640-4A4F-AF95-C44533263206}"/>
                  </a:ext>
                </a:extLst>
              </p:cNvPr>
              <p:cNvSpPr/>
              <p:nvPr/>
            </p:nvSpPr>
            <p:spPr>
              <a:xfrm>
                <a:off x="591167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234E3EAE-3024-4122-B3C9-D19EF89411B2}"/>
                  </a:ext>
                </a:extLst>
              </p:cNvPr>
              <p:cNvSpPr/>
              <p:nvPr/>
            </p:nvSpPr>
            <p:spPr>
              <a:xfrm>
                <a:off x="597082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28FD952A-B49E-4AFD-BE46-A826C893BA2B}"/>
                  </a:ext>
                </a:extLst>
              </p:cNvPr>
              <p:cNvSpPr/>
              <p:nvPr/>
            </p:nvSpPr>
            <p:spPr>
              <a:xfrm>
                <a:off x="6030074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A8F11D09-106F-4800-8537-1511F52735A8}"/>
                  </a:ext>
                </a:extLst>
              </p:cNvPr>
              <p:cNvSpPr/>
              <p:nvPr/>
            </p:nvSpPr>
            <p:spPr>
              <a:xfrm>
                <a:off x="6089224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628B2A9C-BF81-4C2A-A82F-094822D91962}"/>
                  </a:ext>
                </a:extLst>
              </p:cNvPr>
              <p:cNvSpPr/>
              <p:nvPr/>
            </p:nvSpPr>
            <p:spPr>
              <a:xfrm>
                <a:off x="5734038" y="354062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67DB4930-228B-47AF-AAF7-1BF8F1B48A13}"/>
                  </a:ext>
                </a:extLst>
              </p:cNvPr>
              <p:cNvSpPr/>
              <p:nvPr/>
            </p:nvSpPr>
            <p:spPr>
              <a:xfrm>
                <a:off x="5793283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5C000D14-C33C-4ABC-8859-916548DDFFB4}"/>
                  </a:ext>
                </a:extLst>
              </p:cNvPr>
              <p:cNvSpPr/>
              <p:nvPr/>
            </p:nvSpPr>
            <p:spPr>
              <a:xfrm>
                <a:off x="5852433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EFD3C8C8-BB59-449C-B55E-01F014FF2BD1}"/>
                  </a:ext>
                </a:extLst>
              </p:cNvPr>
              <p:cNvSpPr/>
              <p:nvPr/>
            </p:nvSpPr>
            <p:spPr>
              <a:xfrm>
                <a:off x="591167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F67091D2-B1F6-4D9C-BE4A-EE3988A464AF}"/>
                  </a:ext>
                </a:extLst>
              </p:cNvPr>
              <p:cNvSpPr/>
              <p:nvPr/>
            </p:nvSpPr>
            <p:spPr>
              <a:xfrm>
                <a:off x="597082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E696DB2D-BF32-49CF-A3D0-B5BCFFFC3A7C}"/>
                  </a:ext>
                </a:extLst>
              </p:cNvPr>
              <p:cNvSpPr/>
              <p:nvPr/>
            </p:nvSpPr>
            <p:spPr>
              <a:xfrm>
                <a:off x="6030074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DA9DFC77-4503-4E27-81F8-4EC423EE7F26}"/>
                  </a:ext>
                </a:extLst>
              </p:cNvPr>
              <p:cNvSpPr/>
              <p:nvPr/>
            </p:nvSpPr>
            <p:spPr>
              <a:xfrm>
                <a:off x="6089224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C9750606-8257-49A8-BAC6-8AF5245F225F}"/>
                  </a:ext>
                </a:extLst>
              </p:cNvPr>
              <p:cNvSpPr/>
              <p:nvPr/>
            </p:nvSpPr>
            <p:spPr>
              <a:xfrm>
                <a:off x="5734038" y="359977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1FAF9961-6FEB-4F37-AA12-4123C2F348CF}"/>
                  </a:ext>
                </a:extLst>
              </p:cNvPr>
              <p:cNvSpPr/>
              <p:nvPr/>
            </p:nvSpPr>
            <p:spPr>
              <a:xfrm>
                <a:off x="579328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ECEB85EF-07A3-4915-972B-41652BD77A0A}"/>
                  </a:ext>
                </a:extLst>
              </p:cNvPr>
              <p:cNvSpPr/>
              <p:nvPr/>
            </p:nvSpPr>
            <p:spPr>
              <a:xfrm>
                <a:off x="5852433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70E3C169-E198-408B-8C0B-6D107638EEA4}"/>
                  </a:ext>
                </a:extLst>
              </p:cNvPr>
              <p:cNvSpPr/>
              <p:nvPr/>
            </p:nvSpPr>
            <p:spPr>
              <a:xfrm>
                <a:off x="591167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F55D2648-69AF-4F06-B4E2-ED7EB64562C0}"/>
                  </a:ext>
                </a:extLst>
              </p:cNvPr>
              <p:cNvSpPr/>
              <p:nvPr/>
            </p:nvSpPr>
            <p:spPr>
              <a:xfrm>
                <a:off x="597082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808EE613-DBD4-40A5-B2FC-FFE52B379596}"/>
                  </a:ext>
                </a:extLst>
              </p:cNvPr>
              <p:cNvSpPr/>
              <p:nvPr/>
            </p:nvSpPr>
            <p:spPr>
              <a:xfrm>
                <a:off x="603007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5CF13D94-C51E-4F0C-93ED-89C74D5967D4}"/>
                  </a:ext>
                </a:extLst>
              </p:cNvPr>
              <p:cNvSpPr/>
              <p:nvPr/>
            </p:nvSpPr>
            <p:spPr>
              <a:xfrm>
                <a:off x="6089224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D02372BC-9E3F-430B-9E13-B750B7548287}"/>
                  </a:ext>
                </a:extLst>
              </p:cNvPr>
              <p:cNvSpPr/>
              <p:nvPr/>
            </p:nvSpPr>
            <p:spPr>
              <a:xfrm>
                <a:off x="5734037" y="365901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5CC5A4DF-827D-4F25-A560-89C50AFC96F9}"/>
                  </a:ext>
                </a:extLst>
              </p:cNvPr>
              <p:cNvSpPr/>
              <p:nvPr/>
            </p:nvSpPr>
            <p:spPr>
              <a:xfrm>
                <a:off x="5793282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C664ED74-3F99-4CD6-9B08-8C66D3C2384C}"/>
                  </a:ext>
                </a:extLst>
              </p:cNvPr>
              <p:cNvSpPr/>
              <p:nvPr/>
            </p:nvSpPr>
            <p:spPr>
              <a:xfrm>
                <a:off x="5852432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A366A050-ABC8-404E-9D19-88C1BFD746AD}"/>
                  </a:ext>
                </a:extLst>
              </p:cNvPr>
              <p:cNvSpPr/>
              <p:nvPr/>
            </p:nvSpPr>
            <p:spPr>
              <a:xfrm>
                <a:off x="591167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E54F9189-EFA8-450C-9A79-2642C2815DC1}"/>
                  </a:ext>
                </a:extLst>
              </p:cNvPr>
              <p:cNvSpPr/>
              <p:nvPr/>
            </p:nvSpPr>
            <p:spPr>
              <a:xfrm>
                <a:off x="597082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83474EF4-3910-4D27-8CE9-6B0571690FB0}"/>
                  </a:ext>
                </a:extLst>
              </p:cNvPr>
              <p:cNvSpPr/>
              <p:nvPr/>
            </p:nvSpPr>
            <p:spPr>
              <a:xfrm>
                <a:off x="6030073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07AF992F-ECBF-4DC7-AAD7-C89A905F51C3}"/>
                  </a:ext>
                </a:extLst>
              </p:cNvPr>
              <p:cNvSpPr/>
              <p:nvPr/>
            </p:nvSpPr>
            <p:spPr>
              <a:xfrm>
                <a:off x="6089224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8DF44771-0BBE-4ABF-A1A0-4F21168E9496}"/>
                  </a:ext>
                </a:extLst>
              </p:cNvPr>
              <p:cNvSpPr/>
              <p:nvPr/>
            </p:nvSpPr>
            <p:spPr>
              <a:xfrm>
                <a:off x="5734039" y="371816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A83A06AC-4FF7-4E63-8018-3EC97686E21C}"/>
                  </a:ext>
                </a:extLst>
              </p:cNvPr>
              <p:cNvSpPr/>
              <p:nvPr/>
            </p:nvSpPr>
            <p:spPr>
              <a:xfrm>
                <a:off x="579328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CF2D1DA8-92C8-41E9-B8CA-AA39868CBF09}"/>
                  </a:ext>
                </a:extLst>
              </p:cNvPr>
              <p:cNvSpPr/>
              <p:nvPr/>
            </p:nvSpPr>
            <p:spPr>
              <a:xfrm>
                <a:off x="5852434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CE7EB8CC-07A4-47A7-928A-8984C4706850}"/>
                  </a:ext>
                </a:extLst>
              </p:cNvPr>
              <p:cNvSpPr/>
              <p:nvPr/>
            </p:nvSpPr>
            <p:spPr>
              <a:xfrm>
                <a:off x="591167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DD8F57F4-0054-4907-A5A4-FEA9B509AD36}"/>
                  </a:ext>
                </a:extLst>
              </p:cNvPr>
              <p:cNvSpPr/>
              <p:nvPr/>
            </p:nvSpPr>
            <p:spPr>
              <a:xfrm>
                <a:off x="597082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60ED5BA9-E036-40AE-A6CC-0DECB39D5A46}"/>
                  </a:ext>
                </a:extLst>
              </p:cNvPr>
              <p:cNvSpPr/>
              <p:nvPr/>
            </p:nvSpPr>
            <p:spPr>
              <a:xfrm>
                <a:off x="603007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0FD10507-E725-4668-A9B2-F1C23A57A161}"/>
                  </a:ext>
                </a:extLst>
              </p:cNvPr>
              <p:cNvSpPr/>
              <p:nvPr/>
            </p:nvSpPr>
            <p:spPr>
              <a:xfrm>
                <a:off x="6089225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D1C0A19B-7E91-4068-9AA4-14FA512E22BD}"/>
                  </a:ext>
                </a:extLst>
              </p:cNvPr>
              <p:cNvSpPr/>
              <p:nvPr/>
            </p:nvSpPr>
            <p:spPr>
              <a:xfrm>
                <a:off x="5734040" y="377741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280850D2-6E89-4131-9FB7-A009F965BDEB}"/>
                  </a:ext>
                </a:extLst>
              </p:cNvPr>
              <p:cNvSpPr/>
              <p:nvPr/>
            </p:nvSpPr>
            <p:spPr>
              <a:xfrm>
                <a:off x="5793285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9FE1F233-525B-490D-92CE-E84B86136916}"/>
                  </a:ext>
                </a:extLst>
              </p:cNvPr>
              <p:cNvSpPr/>
              <p:nvPr/>
            </p:nvSpPr>
            <p:spPr>
              <a:xfrm>
                <a:off x="5852436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7181D01C-96B5-44C1-A386-30CE0F738E0D}"/>
                  </a:ext>
                </a:extLst>
              </p:cNvPr>
              <p:cNvSpPr/>
              <p:nvPr/>
            </p:nvSpPr>
            <p:spPr>
              <a:xfrm>
                <a:off x="5911683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19" name="Freeform: Shape 318">
                <a:extLst>
                  <a:ext uri="{FF2B5EF4-FFF2-40B4-BE49-F238E27FC236}">
                    <a16:creationId xmlns:a16="http://schemas.microsoft.com/office/drawing/2014/main" id="{E2B633A1-C30D-4403-AC8F-43AC6B9B7EA1}"/>
                  </a:ext>
                </a:extLst>
              </p:cNvPr>
              <p:cNvSpPr/>
              <p:nvPr/>
            </p:nvSpPr>
            <p:spPr>
              <a:xfrm>
                <a:off x="5970835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6A8ADFAF-7B99-4AF5-8AD0-6F6396B1E2AC}"/>
                  </a:ext>
                </a:extLst>
              </p:cNvPr>
              <p:cNvSpPr/>
              <p:nvPr/>
            </p:nvSpPr>
            <p:spPr>
              <a:xfrm>
                <a:off x="6030082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BF24EED6-9FF6-4D3B-B888-7C128BA748FD}"/>
                  </a:ext>
                </a:extLst>
              </p:cNvPr>
              <p:cNvSpPr/>
              <p:nvPr/>
            </p:nvSpPr>
            <p:spPr>
              <a:xfrm>
                <a:off x="6089231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6120BD91-6B39-4427-90EE-7F3AA46700A4}"/>
                  </a:ext>
                </a:extLst>
              </p:cNvPr>
              <p:cNvSpPr/>
              <p:nvPr/>
            </p:nvSpPr>
            <p:spPr>
              <a:xfrm>
                <a:off x="6148476" y="3481374"/>
                <a:ext cx="14097" cy="14096"/>
              </a:xfrm>
              <a:custGeom>
                <a:avLst/>
                <a:gdLst>
                  <a:gd name="connsiteX0" fmla="*/ 14097 w 14097"/>
                  <a:gd name="connsiteY0" fmla="*/ 7049 h 14096"/>
                  <a:gd name="connsiteX1" fmla="*/ 7049 w 14097"/>
                  <a:gd name="connsiteY1" fmla="*/ 14097 h 14096"/>
                  <a:gd name="connsiteX2" fmla="*/ 0 w 14097"/>
                  <a:gd name="connsiteY2" fmla="*/ 7049 h 14096"/>
                  <a:gd name="connsiteX3" fmla="*/ 7049 w 14097"/>
                  <a:gd name="connsiteY3" fmla="*/ 0 h 14096"/>
                  <a:gd name="connsiteX4" fmla="*/ 14097 w 14097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99BA16F9-242B-4140-BC3F-17E348414733}"/>
                  </a:ext>
                </a:extLst>
              </p:cNvPr>
              <p:cNvSpPr/>
              <p:nvPr/>
            </p:nvSpPr>
            <p:spPr>
              <a:xfrm>
                <a:off x="6207627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814ACF54-DEC1-429C-85FA-022FE7302222}"/>
                  </a:ext>
                </a:extLst>
              </p:cNvPr>
              <p:cNvSpPr/>
              <p:nvPr/>
            </p:nvSpPr>
            <p:spPr>
              <a:xfrm>
                <a:off x="626687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9 w 14096"/>
                  <a:gd name="connsiteY1" fmla="*/ 14097 h 14096"/>
                  <a:gd name="connsiteX2" fmla="*/ 0 w 14096"/>
                  <a:gd name="connsiteY2" fmla="*/ 7049 h 14096"/>
                  <a:gd name="connsiteX3" fmla="*/ 7049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5" name="Freeform: Shape 324">
                <a:extLst>
                  <a:ext uri="{FF2B5EF4-FFF2-40B4-BE49-F238E27FC236}">
                    <a16:creationId xmlns:a16="http://schemas.microsoft.com/office/drawing/2014/main" id="{8E30803D-601A-44AA-8D2C-F89DB4ADF487}"/>
                  </a:ext>
                </a:extLst>
              </p:cNvPr>
              <p:cNvSpPr/>
              <p:nvPr/>
            </p:nvSpPr>
            <p:spPr>
              <a:xfrm>
                <a:off x="632602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4E6EEE87-0C42-4413-8EA5-706C464D32B5}"/>
                  </a:ext>
                </a:extLst>
              </p:cNvPr>
              <p:cNvSpPr/>
              <p:nvPr/>
            </p:nvSpPr>
            <p:spPr>
              <a:xfrm>
                <a:off x="638526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7" name="Freeform: Shape 326">
                <a:extLst>
                  <a:ext uri="{FF2B5EF4-FFF2-40B4-BE49-F238E27FC236}">
                    <a16:creationId xmlns:a16="http://schemas.microsoft.com/office/drawing/2014/main" id="{0832DF18-6AAF-4499-8D30-5A79B18EC003}"/>
                  </a:ext>
                </a:extLst>
              </p:cNvPr>
              <p:cNvSpPr/>
              <p:nvPr/>
            </p:nvSpPr>
            <p:spPr>
              <a:xfrm>
                <a:off x="6444417" y="348137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4AD66F08-011B-4A20-B1E5-D3A9A35AA4EB}"/>
                  </a:ext>
                </a:extLst>
              </p:cNvPr>
              <p:cNvSpPr/>
              <p:nvPr/>
            </p:nvSpPr>
            <p:spPr>
              <a:xfrm>
                <a:off x="6148476" y="3540622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9" name="Freeform: Shape 328">
                <a:extLst>
                  <a:ext uri="{FF2B5EF4-FFF2-40B4-BE49-F238E27FC236}">
                    <a16:creationId xmlns:a16="http://schemas.microsoft.com/office/drawing/2014/main" id="{BBD23BB3-08F2-47BC-B141-4E6ED9492AA2}"/>
                  </a:ext>
                </a:extLst>
              </p:cNvPr>
              <p:cNvSpPr/>
              <p:nvPr/>
            </p:nvSpPr>
            <p:spPr>
              <a:xfrm>
                <a:off x="6207627" y="354062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B3CE711A-2069-42C1-98C4-4508B5943F6A}"/>
                  </a:ext>
                </a:extLst>
              </p:cNvPr>
              <p:cNvSpPr/>
              <p:nvPr/>
            </p:nvSpPr>
            <p:spPr>
              <a:xfrm>
                <a:off x="6266872" y="35406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26B8F21B-C222-4784-8D4C-7D5D24EA1F38}"/>
                  </a:ext>
                </a:extLst>
              </p:cNvPr>
              <p:cNvSpPr/>
              <p:nvPr/>
            </p:nvSpPr>
            <p:spPr>
              <a:xfrm>
                <a:off x="6326022" y="354062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58C4C653-04CF-45EA-92F4-3B76B0AA9719}"/>
                  </a:ext>
                </a:extLst>
              </p:cNvPr>
              <p:cNvSpPr/>
              <p:nvPr/>
            </p:nvSpPr>
            <p:spPr>
              <a:xfrm>
                <a:off x="6385268" y="354063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755FD61D-1008-46FD-86B1-4F633814A453}"/>
                  </a:ext>
                </a:extLst>
              </p:cNvPr>
              <p:cNvSpPr/>
              <p:nvPr/>
            </p:nvSpPr>
            <p:spPr>
              <a:xfrm>
                <a:off x="6444417" y="3540631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A3DBC891-2610-4AC1-B1D3-806E504EF435}"/>
                  </a:ext>
                </a:extLst>
              </p:cNvPr>
              <p:cNvSpPr/>
              <p:nvPr/>
            </p:nvSpPr>
            <p:spPr>
              <a:xfrm>
                <a:off x="6148476" y="3599781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35" name="Freeform: Shape 334">
                <a:extLst>
                  <a:ext uri="{FF2B5EF4-FFF2-40B4-BE49-F238E27FC236}">
                    <a16:creationId xmlns:a16="http://schemas.microsoft.com/office/drawing/2014/main" id="{4D9F77CB-AC06-45E2-B791-BA0A7FC6A6C5}"/>
                  </a:ext>
                </a:extLst>
              </p:cNvPr>
              <p:cNvSpPr/>
              <p:nvPr/>
            </p:nvSpPr>
            <p:spPr>
              <a:xfrm>
                <a:off x="6207627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9006458F-4478-468F-ADDA-3A1A260F2798}"/>
                  </a:ext>
                </a:extLst>
              </p:cNvPr>
              <p:cNvSpPr/>
              <p:nvPr/>
            </p:nvSpPr>
            <p:spPr>
              <a:xfrm>
                <a:off x="626687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366818E9-6C2E-4220-8542-BD64F8B7EE81}"/>
                  </a:ext>
                </a:extLst>
              </p:cNvPr>
              <p:cNvSpPr/>
              <p:nvPr/>
            </p:nvSpPr>
            <p:spPr>
              <a:xfrm>
                <a:off x="632602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BD7BF3C8-FAD3-44BA-A91A-7FCE6DCE83E9}"/>
                  </a:ext>
                </a:extLst>
              </p:cNvPr>
              <p:cNvSpPr/>
              <p:nvPr/>
            </p:nvSpPr>
            <p:spPr>
              <a:xfrm>
                <a:off x="6385268" y="359978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A675950D-FE3F-4100-8304-02525FC59CA4}"/>
                  </a:ext>
                </a:extLst>
              </p:cNvPr>
              <p:cNvSpPr/>
              <p:nvPr/>
            </p:nvSpPr>
            <p:spPr>
              <a:xfrm>
                <a:off x="6444417" y="359978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67959628-A9E4-4868-B5C4-02A208D9EABC}"/>
                  </a:ext>
                </a:extLst>
              </p:cNvPr>
              <p:cNvSpPr/>
              <p:nvPr/>
            </p:nvSpPr>
            <p:spPr>
              <a:xfrm>
                <a:off x="6148476" y="3659026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ADECC7F1-0F45-486A-A990-EB276BB3384F}"/>
                  </a:ext>
                </a:extLst>
              </p:cNvPr>
              <p:cNvSpPr/>
              <p:nvPr/>
            </p:nvSpPr>
            <p:spPr>
              <a:xfrm>
                <a:off x="620762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1245F143-DC77-4399-A4A7-A1F3B3918032}"/>
                  </a:ext>
                </a:extLst>
              </p:cNvPr>
              <p:cNvSpPr/>
              <p:nvPr/>
            </p:nvSpPr>
            <p:spPr>
              <a:xfrm>
                <a:off x="626687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475F08F8-55E9-4206-9AAE-E916FC31406E}"/>
                  </a:ext>
                </a:extLst>
              </p:cNvPr>
              <p:cNvSpPr/>
              <p:nvPr/>
            </p:nvSpPr>
            <p:spPr>
              <a:xfrm>
                <a:off x="632602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B161936D-1B88-4DE0-9773-06D8E71E803C}"/>
                  </a:ext>
                </a:extLst>
              </p:cNvPr>
              <p:cNvSpPr/>
              <p:nvPr/>
            </p:nvSpPr>
            <p:spPr>
              <a:xfrm>
                <a:off x="6385268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D9EA60CC-AC1F-49D4-94B1-48FD127B43A7}"/>
                  </a:ext>
                </a:extLst>
              </p:cNvPr>
              <p:cNvSpPr/>
              <p:nvPr/>
            </p:nvSpPr>
            <p:spPr>
              <a:xfrm>
                <a:off x="644441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56AE36DF-ED72-4751-A123-9AD7BA0CEEE0}"/>
                  </a:ext>
                </a:extLst>
              </p:cNvPr>
              <p:cNvSpPr/>
              <p:nvPr/>
            </p:nvSpPr>
            <p:spPr>
              <a:xfrm>
                <a:off x="6148476" y="3718177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856DA2E5-CBAE-4B4F-A30B-DFC1EE9B592C}"/>
                  </a:ext>
                </a:extLst>
              </p:cNvPr>
              <p:cNvSpPr/>
              <p:nvPr/>
            </p:nvSpPr>
            <p:spPr>
              <a:xfrm>
                <a:off x="6207627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5E60101A-81EF-48E2-B67D-EB8847278D98}"/>
                  </a:ext>
                </a:extLst>
              </p:cNvPr>
              <p:cNvSpPr/>
              <p:nvPr/>
            </p:nvSpPr>
            <p:spPr>
              <a:xfrm>
                <a:off x="626687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623BF631-A52C-4AAD-B012-1FD678A1F657}"/>
                  </a:ext>
                </a:extLst>
              </p:cNvPr>
              <p:cNvSpPr/>
              <p:nvPr/>
            </p:nvSpPr>
            <p:spPr>
              <a:xfrm>
                <a:off x="632602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3BA8C092-E3E4-4EA7-A73A-3BB13B493E2D}"/>
                  </a:ext>
                </a:extLst>
              </p:cNvPr>
              <p:cNvSpPr/>
              <p:nvPr/>
            </p:nvSpPr>
            <p:spPr>
              <a:xfrm>
                <a:off x="6385268" y="371817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E4D5F4C5-FFAD-41D1-9E66-8DEA9AE3C68A}"/>
                  </a:ext>
                </a:extLst>
              </p:cNvPr>
              <p:cNvSpPr/>
              <p:nvPr/>
            </p:nvSpPr>
            <p:spPr>
              <a:xfrm>
                <a:off x="6444417" y="371817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1B80E2AD-D598-4076-9A70-3FF60D761AAE}"/>
                  </a:ext>
                </a:extLst>
              </p:cNvPr>
              <p:cNvSpPr/>
              <p:nvPr/>
            </p:nvSpPr>
            <p:spPr>
              <a:xfrm>
                <a:off x="6148472" y="3777419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1E139F40-06E7-4E2F-A479-392BC2D27152}"/>
                  </a:ext>
                </a:extLst>
              </p:cNvPr>
              <p:cNvSpPr/>
              <p:nvPr/>
            </p:nvSpPr>
            <p:spPr>
              <a:xfrm>
                <a:off x="6207622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57B33B74-723F-44E4-8CF7-F68B6BBEE243}"/>
                  </a:ext>
                </a:extLst>
              </p:cNvPr>
              <p:cNvSpPr/>
              <p:nvPr/>
            </p:nvSpPr>
            <p:spPr>
              <a:xfrm>
                <a:off x="6266868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3300C380-880A-440E-AD73-941A859A69BF}"/>
                  </a:ext>
                </a:extLst>
              </p:cNvPr>
              <p:cNvSpPr/>
              <p:nvPr/>
            </p:nvSpPr>
            <p:spPr>
              <a:xfrm>
                <a:off x="6326024" y="3777383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8649CE7C-4F6C-4C19-9A37-881B022144B8}"/>
                  </a:ext>
                </a:extLst>
              </p:cNvPr>
              <p:cNvSpPr/>
              <p:nvPr/>
            </p:nvSpPr>
            <p:spPr>
              <a:xfrm>
                <a:off x="6385287" y="377742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88A320C2-A1D9-4FC0-89CA-B951E12B32C0}"/>
                  </a:ext>
                </a:extLst>
              </p:cNvPr>
              <p:cNvSpPr/>
              <p:nvPr/>
            </p:nvSpPr>
            <p:spPr>
              <a:xfrm>
                <a:off x="6444424" y="37774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</p:grpSp>
        <p:grpSp>
          <p:nvGrpSpPr>
            <p:cNvPr id="19" name="Graphic 4">
              <a:extLst>
                <a:ext uri="{FF2B5EF4-FFF2-40B4-BE49-F238E27FC236}">
                  <a16:creationId xmlns:a16="http://schemas.microsoft.com/office/drawing/2014/main" id="{723EE676-95B0-40B5-BB3B-183555D2F1A1}"/>
                </a:ext>
              </a:extLst>
            </p:cNvPr>
            <p:cNvGrpSpPr/>
            <p:nvPr/>
          </p:nvGrpSpPr>
          <p:grpSpPr>
            <a:xfrm>
              <a:off x="10154386" y="4452483"/>
              <a:ext cx="1443404" cy="1443418"/>
              <a:chOff x="5734037" y="3067039"/>
              <a:chExt cx="724483" cy="724489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13EE9E24-328D-4967-A7D6-9AD696D5C918}"/>
                  </a:ext>
                </a:extLst>
              </p:cNvPr>
              <p:cNvSpPr/>
              <p:nvPr/>
            </p:nvSpPr>
            <p:spPr>
              <a:xfrm>
                <a:off x="5734038" y="3067039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7F066982-3E06-46AC-8C85-3AA30F5EFDB9}"/>
                  </a:ext>
                </a:extLst>
              </p:cNvPr>
              <p:cNvSpPr/>
              <p:nvPr/>
            </p:nvSpPr>
            <p:spPr>
              <a:xfrm>
                <a:off x="5793283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699AAE6-74C2-4138-8B31-465764562509}"/>
                  </a:ext>
                </a:extLst>
              </p:cNvPr>
              <p:cNvSpPr/>
              <p:nvPr/>
            </p:nvSpPr>
            <p:spPr>
              <a:xfrm>
                <a:off x="5852433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FB875D4-122F-435D-8C34-5FA4B0BBE089}"/>
                  </a:ext>
                </a:extLst>
              </p:cNvPr>
              <p:cNvSpPr/>
              <p:nvPr/>
            </p:nvSpPr>
            <p:spPr>
              <a:xfrm>
                <a:off x="591167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1E1023F-42A9-42FC-86FB-4730DD3158D0}"/>
                  </a:ext>
                </a:extLst>
              </p:cNvPr>
              <p:cNvSpPr/>
              <p:nvPr/>
            </p:nvSpPr>
            <p:spPr>
              <a:xfrm>
                <a:off x="597082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219FA068-A7DA-424C-81C0-CCA59AFF2910}"/>
                  </a:ext>
                </a:extLst>
              </p:cNvPr>
              <p:cNvSpPr/>
              <p:nvPr/>
            </p:nvSpPr>
            <p:spPr>
              <a:xfrm>
                <a:off x="6030074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76050C48-FA99-47E4-9729-B386AD54EA47}"/>
                  </a:ext>
                </a:extLst>
              </p:cNvPr>
              <p:cNvSpPr/>
              <p:nvPr/>
            </p:nvSpPr>
            <p:spPr>
              <a:xfrm>
                <a:off x="608922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A327ECE9-CE51-4C29-9AFB-D740BC96774A}"/>
                  </a:ext>
                </a:extLst>
              </p:cNvPr>
              <p:cNvSpPr/>
              <p:nvPr/>
            </p:nvSpPr>
            <p:spPr>
              <a:xfrm>
                <a:off x="5734038" y="3126284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3314F941-FE16-4684-AD11-40031407E28F}"/>
                  </a:ext>
                </a:extLst>
              </p:cNvPr>
              <p:cNvSpPr/>
              <p:nvPr/>
            </p:nvSpPr>
            <p:spPr>
              <a:xfrm>
                <a:off x="5793283" y="312628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A12ED5B2-85E7-4C0F-911D-84166633F6CF}"/>
                  </a:ext>
                </a:extLst>
              </p:cNvPr>
              <p:cNvSpPr/>
              <p:nvPr/>
            </p:nvSpPr>
            <p:spPr>
              <a:xfrm>
                <a:off x="5852433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E16B5A61-8CFF-4FDF-9B21-09C8297A4DAB}"/>
                  </a:ext>
                </a:extLst>
              </p:cNvPr>
              <p:cNvSpPr/>
              <p:nvPr/>
            </p:nvSpPr>
            <p:spPr>
              <a:xfrm>
                <a:off x="591167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CE0A8595-93E1-4499-86A8-9B43B07C11D1}"/>
                  </a:ext>
                </a:extLst>
              </p:cNvPr>
              <p:cNvSpPr/>
              <p:nvPr/>
            </p:nvSpPr>
            <p:spPr>
              <a:xfrm>
                <a:off x="597082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2C380735-19C3-47FA-978D-3E9904679374}"/>
                  </a:ext>
                </a:extLst>
              </p:cNvPr>
              <p:cNvSpPr/>
              <p:nvPr/>
            </p:nvSpPr>
            <p:spPr>
              <a:xfrm>
                <a:off x="6030073" y="312628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8 w 14097"/>
                  <a:gd name="connsiteY1" fmla="*/ 14097 h 14097"/>
                  <a:gd name="connsiteX2" fmla="*/ 0 w 14097"/>
                  <a:gd name="connsiteY2" fmla="*/ 7049 h 14097"/>
                  <a:gd name="connsiteX3" fmla="*/ 7048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A6B2F2B-1750-4093-AD58-D2AA9CF8266F}"/>
                  </a:ext>
                </a:extLst>
              </p:cNvPr>
              <p:cNvSpPr/>
              <p:nvPr/>
            </p:nvSpPr>
            <p:spPr>
              <a:xfrm>
                <a:off x="6089224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AB32A52B-3F30-43A0-88FD-9AB3DD78B034}"/>
                  </a:ext>
                </a:extLst>
              </p:cNvPr>
              <p:cNvSpPr/>
              <p:nvPr/>
            </p:nvSpPr>
            <p:spPr>
              <a:xfrm>
                <a:off x="5734038" y="318543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C94B2563-F4BE-4780-ABE8-8359DBB2371F}"/>
                  </a:ext>
                </a:extLst>
              </p:cNvPr>
              <p:cNvSpPr/>
              <p:nvPr/>
            </p:nvSpPr>
            <p:spPr>
              <a:xfrm>
                <a:off x="5793283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72DFDDB-1231-49CA-84CA-E4BE438A3182}"/>
                  </a:ext>
                </a:extLst>
              </p:cNvPr>
              <p:cNvSpPr/>
              <p:nvPr/>
            </p:nvSpPr>
            <p:spPr>
              <a:xfrm>
                <a:off x="5852433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930DEA24-357A-4CE2-A894-9CC59149E6BB}"/>
                  </a:ext>
                </a:extLst>
              </p:cNvPr>
              <p:cNvSpPr/>
              <p:nvPr/>
            </p:nvSpPr>
            <p:spPr>
              <a:xfrm>
                <a:off x="591167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5334C62D-A806-464B-86FF-63BA4B4B7DB0}"/>
                  </a:ext>
                </a:extLst>
              </p:cNvPr>
              <p:cNvSpPr/>
              <p:nvPr/>
            </p:nvSpPr>
            <p:spPr>
              <a:xfrm>
                <a:off x="597082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DC0AE61D-5513-4496-AF95-4F1FA2D368B3}"/>
                  </a:ext>
                </a:extLst>
              </p:cNvPr>
              <p:cNvSpPr/>
              <p:nvPr/>
            </p:nvSpPr>
            <p:spPr>
              <a:xfrm>
                <a:off x="6030074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7D604D00-5107-4CA5-8461-DBF2520C1636}"/>
                  </a:ext>
                </a:extLst>
              </p:cNvPr>
              <p:cNvSpPr/>
              <p:nvPr/>
            </p:nvSpPr>
            <p:spPr>
              <a:xfrm>
                <a:off x="6089224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ABF1B949-6E40-46C3-BCE9-DA2A24C5D2AF}"/>
                  </a:ext>
                </a:extLst>
              </p:cNvPr>
              <p:cNvSpPr/>
              <p:nvPr/>
            </p:nvSpPr>
            <p:spPr>
              <a:xfrm>
                <a:off x="5734038" y="324467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C0D9DE4-3D59-4B4F-8054-99080988D424}"/>
                  </a:ext>
                </a:extLst>
              </p:cNvPr>
              <p:cNvSpPr/>
              <p:nvPr/>
            </p:nvSpPr>
            <p:spPr>
              <a:xfrm>
                <a:off x="5793283" y="3244677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F2EC95B-927F-4B94-B878-CD68D0DC4E24}"/>
                  </a:ext>
                </a:extLst>
              </p:cNvPr>
              <p:cNvSpPr/>
              <p:nvPr/>
            </p:nvSpPr>
            <p:spPr>
              <a:xfrm>
                <a:off x="5852433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7001FEFB-AE24-4CF7-8EEF-084BCD466D81}"/>
                  </a:ext>
                </a:extLst>
              </p:cNvPr>
              <p:cNvSpPr/>
              <p:nvPr/>
            </p:nvSpPr>
            <p:spPr>
              <a:xfrm>
                <a:off x="591167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459BD4F3-A5E1-4F7D-A7AB-EF6BED5BE889}"/>
                  </a:ext>
                </a:extLst>
              </p:cNvPr>
              <p:cNvSpPr/>
              <p:nvPr/>
            </p:nvSpPr>
            <p:spPr>
              <a:xfrm>
                <a:off x="597082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1687F6E-4940-4782-A3A7-5C9C1552BF4B}"/>
                  </a:ext>
                </a:extLst>
              </p:cNvPr>
              <p:cNvSpPr/>
              <p:nvPr/>
            </p:nvSpPr>
            <p:spPr>
              <a:xfrm>
                <a:off x="6030073" y="324467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EC7FFDC-A904-44D2-8F0B-91A5C76CC514}"/>
                  </a:ext>
                </a:extLst>
              </p:cNvPr>
              <p:cNvSpPr/>
              <p:nvPr/>
            </p:nvSpPr>
            <p:spPr>
              <a:xfrm>
                <a:off x="6089224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EA15C8BC-5975-40E1-A988-EB34FBCF078A}"/>
                  </a:ext>
                </a:extLst>
              </p:cNvPr>
              <p:cNvSpPr/>
              <p:nvPr/>
            </p:nvSpPr>
            <p:spPr>
              <a:xfrm>
                <a:off x="5734038" y="330382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371BAC0D-2BF9-4781-A7BB-06AA16D0E6C2}"/>
                  </a:ext>
                </a:extLst>
              </p:cNvPr>
              <p:cNvSpPr/>
              <p:nvPr/>
            </p:nvSpPr>
            <p:spPr>
              <a:xfrm>
                <a:off x="579328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8FD04182-650D-498F-A066-FE4C0FA6DA1E}"/>
                  </a:ext>
                </a:extLst>
              </p:cNvPr>
              <p:cNvSpPr/>
              <p:nvPr/>
            </p:nvSpPr>
            <p:spPr>
              <a:xfrm>
                <a:off x="5852433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6E839DFF-01B4-4B5E-9910-024EC8FE1DA7}"/>
                  </a:ext>
                </a:extLst>
              </p:cNvPr>
              <p:cNvSpPr/>
              <p:nvPr/>
            </p:nvSpPr>
            <p:spPr>
              <a:xfrm>
                <a:off x="591167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0C100C3D-5A4C-4D50-AAEC-07A4457548DE}"/>
                  </a:ext>
                </a:extLst>
              </p:cNvPr>
              <p:cNvSpPr/>
              <p:nvPr/>
            </p:nvSpPr>
            <p:spPr>
              <a:xfrm>
                <a:off x="597082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C8647050-08AF-4BD8-87C4-CA230312901B}"/>
                  </a:ext>
                </a:extLst>
              </p:cNvPr>
              <p:cNvSpPr/>
              <p:nvPr/>
            </p:nvSpPr>
            <p:spPr>
              <a:xfrm>
                <a:off x="603007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9A0F33E0-AADA-44E2-A5AC-31DF5EE3D381}"/>
                  </a:ext>
                </a:extLst>
              </p:cNvPr>
              <p:cNvSpPr/>
              <p:nvPr/>
            </p:nvSpPr>
            <p:spPr>
              <a:xfrm>
                <a:off x="608922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32C8FA1D-A02A-4388-9886-69EBC58C077E}"/>
                  </a:ext>
                </a:extLst>
              </p:cNvPr>
              <p:cNvSpPr/>
              <p:nvPr/>
            </p:nvSpPr>
            <p:spPr>
              <a:xfrm>
                <a:off x="5734038" y="3363074"/>
                <a:ext cx="14192" cy="14097"/>
              </a:xfrm>
              <a:custGeom>
                <a:avLst/>
                <a:gdLst>
                  <a:gd name="connsiteX0" fmla="*/ 14192 w 14192"/>
                  <a:gd name="connsiteY0" fmla="*/ 7048 h 14097"/>
                  <a:gd name="connsiteX1" fmla="*/ 7144 w 14192"/>
                  <a:gd name="connsiteY1" fmla="*/ 14097 h 14097"/>
                  <a:gd name="connsiteX2" fmla="*/ 0 w 14192"/>
                  <a:gd name="connsiteY2" fmla="*/ 7048 h 14097"/>
                  <a:gd name="connsiteX3" fmla="*/ 7049 w 14192"/>
                  <a:gd name="connsiteY3" fmla="*/ 0 h 14097"/>
                  <a:gd name="connsiteX4" fmla="*/ 14192 w 14192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99421FD3-355A-4629-BFAD-527ECD82EE07}"/>
                  </a:ext>
                </a:extLst>
              </p:cNvPr>
              <p:cNvSpPr/>
              <p:nvPr/>
            </p:nvSpPr>
            <p:spPr>
              <a:xfrm>
                <a:off x="5793283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2AB71DCF-EB57-4B33-9FF7-11CA0CB96573}"/>
                  </a:ext>
                </a:extLst>
              </p:cNvPr>
              <p:cNvSpPr/>
              <p:nvPr/>
            </p:nvSpPr>
            <p:spPr>
              <a:xfrm>
                <a:off x="5852433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CE86AA54-A444-4823-A6DC-491E77E34B4A}"/>
                  </a:ext>
                </a:extLst>
              </p:cNvPr>
              <p:cNvSpPr/>
              <p:nvPr/>
            </p:nvSpPr>
            <p:spPr>
              <a:xfrm>
                <a:off x="591167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750E2DF6-23A6-4192-BD64-7997AABE595B}"/>
                  </a:ext>
                </a:extLst>
              </p:cNvPr>
              <p:cNvSpPr/>
              <p:nvPr/>
            </p:nvSpPr>
            <p:spPr>
              <a:xfrm>
                <a:off x="597082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DC3D9758-1EA4-43A6-8375-DDED592A9AB6}"/>
                  </a:ext>
                </a:extLst>
              </p:cNvPr>
              <p:cNvSpPr/>
              <p:nvPr/>
            </p:nvSpPr>
            <p:spPr>
              <a:xfrm>
                <a:off x="6030073" y="3363074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8 w 14097"/>
                  <a:gd name="connsiteY1" fmla="*/ 14097 h 14097"/>
                  <a:gd name="connsiteX2" fmla="*/ 0 w 14097"/>
                  <a:gd name="connsiteY2" fmla="*/ 7048 h 14097"/>
                  <a:gd name="connsiteX3" fmla="*/ 7048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1DFC1416-C64A-4C0B-8898-ABAABA0FCBC2}"/>
                  </a:ext>
                </a:extLst>
              </p:cNvPr>
              <p:cNvSpPr/>
              <p:nvPr/>
            </p:nvSpPr>
            <p:spPr>
              <a:xfrm>
                <a:off x="608922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D2A221D1-7EAA-4907-A58E-8E81E7BA4748}"/>
                  </a:ext>
                </a:extLst>
              </p:cNvPr>
              <p:cNvSpPr/>
              <p:nvPr/>
            </p:nvSpPr>
            <p:spPr>
              <a:xfrm>
                <a:off x="5734038" y="342222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AAC899B4-B060-44A9-9E5E-60A775CE2D41}"/>
                  </a:ext>
                </a:extLst>
              </p:cNvPr>
              <p:cNvSpPr/>
              <p:nvPr/>
            </p:nvSpPr>
            <p:spPr>
              <a:xfrm>
                <a:off x="579328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F68A0E9C-6E97-4889-8C4E-1771D6465B4D}"/>
                  </a:ext>
                </a:extLst>
              </p:cNvPr>
              <p:cNvSpPr/>
              <p:nvPr/>
            </p:nvSpPr>
            <p:spPr>
              <a:xfrm>
                <a:off x="5852433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D705A29F-351D-4D7D-AB5F-B6A24011D559}"/>
                  </a:ext>
                </a:extLst>
              </p:cNvPr>
              <p:cNvSpPr/>
              <p:nvPr/>
            </p:nvSpPr>
            <p:spPr>
              <a:xfrm>
                <a:off x="591167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EC0BB292-2828-40AB-A869-CF6D114F0630}"/>
                  </a:ext>
                </a:extLst>
              </p:cNvPr>
              <p:cNvSpPr/>
              <p:nvPr/>
            </p:nvSpPr>
            <p:spPr>
              <a:xfrm>
                <a:off x="597082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8EEFC2A-B463-4C2F-8D33-BA746EEC561E}"/>
                  </a:ext>
                </a:extLst>
              </p:cNvPr>
              <p:cNvSpPr/>
              <p:nvPr/>
            </p:nvSpPr>
            <p:spPr>
              <a:xfrm>
                <a:off x="603007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669784EC-901F-43E1-9785-CA274A2E37AE}"/>
                  </a:ext>
                </a:extLst>
              </p:cNvPr>
              <p:cNvSpPr/>
              <p:nvPr/>
            </p:nvSpPr>
            <p:spPr>
              <a:xfrm>
                <a:off x="608922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EA79E5A7-5CA0-40FF-86F1-17C44CDA5EE3}"/>
                  </a:ext>
                </a:extLst>
              </p:cNvPr>
              <p:cNvSpPr/>
              <p:nvPr/>
            </p:nvSpPr>
            <p:spPr>
              <a:xfrm>
                <a:off x="6148469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6953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CA733E24-831B-4F88-B794-2CBF062D1F34}"/>
                  </a:ext>
                </a:extLst>
              </p:cNvPr>
              <p:cNvSpPr/>
              <p:nvPr/>
            </p:nvSpPr>
            <p:spPr>
              <a:xfrm>
                <a:off x="620762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6C529298-268D-4F6A-8278-B794C72F612D}"/>
                  </a:ext>
                </a:extLst>
              </p:cNvPr>
              <p:cNvSpPr/>
              <p:nvPr/>
            </p:nvSpPr>
            <p:spPr>
              <a:xfrm>
                <a:off x="6266865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9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9025A9CB-F748-49F6-BD88-DACA23F6D574}"/>
                  </a:ext>
                </a:extLst>
              </p:cNvPr>
              <p:cNvSpPr/>
              <p:nvPr/>
            </p:nvSpPr>
            <p:spPr>
              <a:xfrm>
                <a:off x="632601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54D26918-0834-40FF-888A-16AB573AB42D}"/>
                  </a:ext>
                </a:extLst>
              </p:cNvPr>
              <p:cNvSpPr/>
              <p:nvPr/>
            </p:nvSpPr>
            <p:spPr>
              <a:xfrm>
                <a:off x="638526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3BA0D0AD-9F3E-4A88-AD9A-027E61780550}"/>
                  </a:ext>
                </a:extLst>
              </p:cNvPr>
              <p:cNvSpPr/>
              <p:nvPr/>
            </p:nvSpPr>
            <p:spPr>
              <a:xfrm>
                <a:off x="644441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89DCC43-513D-49FC-AF25-83BBD29B7661}"/>
                  </a:ext>
                </a:extLst>
              </p:cNvPr>
              <p:cNvSpPr/>
              <p:nvPr/>
            </p:nvSpPr>
            <p:spPr>
              <a:xfrm>
                <a:off x="6148469" y="3126281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AFEAF63A-AFBF-4F67-88D7-ADA3D9E00FC4}"/>
                  </a:ext>
                </a:extLst>
              </p:cNvPr>
              <p:cNvSpPr/>
              <p:nvPr/>
            </p:nvSpPr>
            <p:spPr>
              <a:xfrm>
                <a:off x="620762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448DE51B-423E-482E-903E-5139E42BDD4C}"/>
                  </a:ext>
                </a:extLst>
              </p:cNvPr>
              <p:cNvSpPr/>
              <p:nvPr/>
            </p:nvSpPr>
            <p:spPr>
              <a:xfrm>
                <a:off x="6266865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5449ADB8-318D-4965-814B-D6A13F780F1D}"/>
                  </a:ext>
                </a:extLst>
              </p:cNvPr>
              <p:cNvSpPr/>
              <p:nvPr/>
            </p:nvSpPr>
            <p:spPr>
              <a:xfrm>
                <a:off x="6326014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FD514D12-AA49-408C-BEE1-BBCF4C036159}"/>
                  </a:ext>
                </a:extLst>
              </p:cNvPr>
              <p:cNvSpPr/>
              <p:nvPr/>
            </p:nvSpPr>
            <p:spPr>
              <a:xfrm>
                <a:off x="638526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05A785BE-E570-4DB4-8F7F-0AC9077116D8}"/>
                  </a:ext>
                </a:extLst>
              </p:cNvPr>
              <p:cNvSpPr/>
              <p:nvPr/>
            </p:nvSpPr>
            <p:spPr>
              <a:xfrm>
                <a:off x="6444410" y="312628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97E79511-3F2F-4B2E-8830-7B7F555DA83E}"/>
                  </a:ext>
                </a:extLst>
              </p:cNvPr>
              <p:cNvSpPr/>
              <p:nvPr/>
            </p:nvSpPr>
            <p:spPr>
              <a:xfrm>
                <a:off x="6148469" y="3185433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DB7310B7-0080-4264-91E4-C548107F6D72}"/>
                  </a:ext>
                </a:extLst>
              </p:cNvPr>
              <p:cNvSpPr/>
              <p:nvPr/>
            </p:nvSpPr>
            <p:spPr>
              <a:xfrm>
                <a:off x="620762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45FF82DB-4737-404E-9ACA-B19B6A089EA8}"/>
                  </a:ext>
                </a:extLst>
              </p:cNvPr>
              <p:cNvSpPr/>
              <p:nvPr/>
            </p:nvSpPr>
            <p:spPr>
              <a:xfrm>
                <a:off x="6266865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43A6BFE2-F1B0-4924-9302-9DA895CA44C3}"/>
                  </a:ext>
                </a:extLst>
              </p:cNvPr>
              <p:cNvSpPr/>
              <p:nvPr/>
            </p:nvSpPr>
            <p:spPr>
              <a:xfrm>
                <a:off x="6326014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9CDDEDDC-F6C4-4D85-8B8D-DA09731DAC62}"/>
                  </a:ext>
                </a:extLst>
              </p:cNvPr>
              <p:cNvSpPr/>
              <p:nvPr/>
            </p:nvSpPr>
            <p:spPr>
              <a:xfrm>
                <a:off x="638526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DA23F74A-EE1B-414F-A58F-CB49D8A32924}"/>
                  </a:ext>
                </a:extLst>
              </p:cNvPr>
              <p:cNvSpPr/>
              <p:nvPr/>
            </p:nvSpPr>
            <p:spPr>
              <a:xfrm>
                <a:off x="6444410" y="3185432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56AFD036-E68B-45F9-9B76-E4B3A4B50800}"/>
                  </a:ext>
                </a:extLst>
              </p:cNvPr>
              <p:cNvSpPr/>
              <p:nvPr/>
            </p:nvSpPr>
            <p:spPr>
              <a:xfrm>
                <a:off x="6148469" y="3244676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2ACC9D1B-CB8B-4193-B702-DA68B92DE9F9}"/>
                  </a:ext>
                </a:extLst>
              </p:cNvPr>
              <p:cNvSpPr/>
              <p:nvPr/>
            </p:nvSpPr>
            <p:spPr>
              <a:xfrm>
                <a:off x="620762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0FBC88AB-930A-4D32-8DB1-82563BFF0EAE}"/>
                  </a:ext>
                </a:extLst>
              </p:cNvPr>
              <p:cNvSpPr/>
              <p:nvPr/>
            </p:nvSpPr>
            <p:spPr>
              <a:xfrm>
                <a:off x="6266865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74274EB1-FC6D-4C4D-965D-DEBA45892216}"/>
                  </a:ext>
                </a:extLst>
              </p:cNvPr>
              <p:cNvSpPr/>
              <p:nvPr/>
            </p:nvSpPr>
            <p:spPr>
              <a:xfrm>
                <a:off x="6326014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FE4E35D8-7704-40DC-A190-5B4E8BE44974}"/>
                  </a:ext>
                </a:extLst>
              </p:cNvPr>
              <p:cNvSpPr/>
              <p:nvPr/>
            </p:nvSpPr>
            <p:spPr>
              <a:xfrm>
                <a:off x="638526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EDB1E803-1D4D-4912-BA76-9EF947E19AF0}"/>
                  </a:ext>
                </a:extLst>
              </p:cNvPr>
              <p:cNvSpPr/>
              <p:nvPr/>
            </p:nvSpPr>
            <p:spPr>
              <a:xfrm>
                <a:off x="6444410" y="324467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7E241842-A248-438B-B3B4-37A05240BCBE}"/>
                  </a:ext>
                </a:extLst>
              </p:cNvPr>
              <p:cNvSpPr/>
              <p:nvPr/>
            </p:nvSpPr>
            <p:spPr>
              <a:xfrm>
                <a:off x="6148469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C6E092F6-1BFE-4656-9029-9A2EEE8F79FD}"/>
                  </a:ext>
                </a:extLst>
              </p:cNvPr>
              <p:cNvSpPr/>
              <p:nvPr/>
            </p:nvSpPr>
            <p:spPr>
              <a:xfrm>
                <a:off x="620762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F4A890A0-353B-4CBB-8FD1-059BE94011AD}"/>
                  </a:ext>
                </a:extLst>
              </p:cNvPr>
              <p:cNvSpPr/>
              <p:nvPr/>
            </p:nvSpPr>
            <p:spPr>
              <a:xfrm>
                <a:off x="6266865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6EFA174A-A4E5-4264-BD07-007305986AAF}"/>
                  </a:ext>
                </a:extLst>
              </p:cNvPr>
              <p:cNvSpPr/>
              <p:nvPr/>
            </p:nvSpPr>
            <p:spPr>
              <a:xfrm>
                <a:off x="632601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3FBAD25F-2FFC-4CEC-9B8A-5ED34707E666}"/>
                  </a:ext>
                </a:extLst>
              </p:cNvPr>
              <p:cNvSpPr/>
              <p:nvPr/>
            </p:nvSpPr>
            <p:spPr>
              <a:xfrm>
                <a:off x="638526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342EF4A1-21C1-45D4-B700-6EA4BF21BE00}"/>
                  </a:ext>
                </a:extLst>
              </p:cNvPr>
              <p:cNvSpPr/>
              <p:nvPr/>
            </p:nvSpPr>
            <p:spPr>
              <a:xfrm>
                <a:off x="644441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B2CCF840-70EA-4C9C-848E-B27B79A75DB1}"/>
                  </a:ext>
                </a:extLst>
              </p:cNvPr>
              <p:cNvSpPr/>
              <p:nvPr/>
            </p:nvSpPr>
            <p:spPr>
              <a:xfrm>
                <a:off x="6148469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8E311D1C-5934-4C97-809E-E996B3845BA4}"/>
                  </a:ext>
                </a:extLst>
              </p:cNvPr>
              <p:cNvSpPr/>
              <p:nvPr/>
            </p:nvSpPr>
            <p:spPr>
              <a:xfrm>
                <a:off x="620762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B13F883A-929B-46F7-A9A8-547ACE9C0471}"/>
                  </a:ext>
                </a:extLst>
              </p:cNvPr>
              <p:cNvSpPr/>
              <p:nvPr/>
            </p:nvSpPr>
            <p:spPr>
              <a:xfrm>
                <a:off x="6266865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16D72D9D-260C-42C4-B864-6AFFB236A12B}"/>
                  </a:ext>
                </a:extLst>
              </p:cNvPr>
              <p:cNvSpPr/>
              <p:nvPr/>
            </p:nvSpPr>
            <p:spPr>
              <a:xfrm>
                <a:off x="632601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57F62680-33C3-4510-A3B0-40F179FCEF84}"/>
                  </a:ext>
                </a:extLst>
              </p:cNvPr>
              <p:cNvSpPr/>
              <p:nvPr/>
            </p:nvSpPr>
            <p:spPr>
              <a:xfrm>
                <a:off x="638526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8C3F6DBC-3B3A-429F-A49A-485EF9960069}"/>
                  </a:ext>
                </a:extLst>
              </p:cNvPr>
              <p:cNvSpPr/>
              <p:nvPr/>
            </p:nvSpPr>
            <p:spPr>
              <a:xfrm>
                <a:off x="6444410" y="3363074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09CFDDBA-E518-4324-B18A-EF6E4B50B845}"/>
                  </a:ext>
                </a:extLst>
              </p:cNvPr>
              <p:cNvSpPr/>
              <p:nvPr/>
            </p:nvSpPr>
            <p:spPr>
              <a:xfrm>
                <a:off x="6148469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C8579CBC-E6AF-4829-AA1D-7B277821341A}"/>
                  </a:ext>
                </a:extLst>
              </p:cNvPr>
              <p:cNvSpPr/>
              <p:nvPr/>
            </p:nvSpPr>
            <p:spPr>
              <a:xfrm>
                <a:off x="620762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F4F87C77-9949-468A-9B86-3D4A3CB1D080}"/>
                  </a:ext>
                </a:extLst>
              </p:cNvPr>
              <p:cNvSpPr/>
              <p:nvPr/>
            </p:nvSpPr>
            <p:spPr>
              <a:xfrm>
                <a:off x="6266865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C0DAD71F-08D6-41FB-93B2-448EB15BCB30}"/>
                  </a:ext>
                </a:extLst>
              </p:cNvPr>
              <p:cNvSpPr/>
              <p:nvPr/>
            </p:nvSpPr>
            <p:spPr>
              <a:xfrm>
                <a:off x="632601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BFE5B582-FC98-4E72-9AFF-067166B79359}"/>
                  </a:ext>
                </a:extLst>
              </p:cNvPr>
              <p:cNvSpPr/>
              <p:nvPr/>
            </p:nvSpPr>
            <p:spPr>
              <a:xfrm>
                <a:off x="638526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AA87FE08-67A7-40C4-BA28-5C87D875EB1A}"/>
                  </a:ext>
                </a:extLst>
              </p:cNvPr>
              <p:cNvSpPr/>
              <p:nvPr/>
            </p:nvSpPr>
            <p:spPr>
              <a:xfrm>
                <a:off x="6444410" y="34222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601F8489-E1AB-4730-8A77-EFF164E47BCC}"/>
                  </a:ext>
                </a:extLst>
              </p:cNvPr>
              <p:cNvSpPr/>
              <p:nvPr/>
            </p:nvSpPr>
            <p:spPr>
              <a:xfrm>
                <a:off x="5734038" y="3481374"/>
                <a:ext cx="14192" cy="14096"/>
              </a:xfrm>
              <a:custGeom>
                <a:avLst/>
                <a:gdLst>
                  <a:gd name="connsiteX0" fmla="*/ 14192 w 14192"/>
                  <a:gd name="connsiteY0" fmla="*/ 7049 h 14096"/>
                  <a:gd name="connsiteX1" fmla="*/ 7144 w 14192"/>
                  <a:gd name="connsiteY1" fmla="*/ 14097 h 14096"/>
                  <a:gd name="connsiteX2" fmla="*/ 0 w 14192"/>
                  <a:gd name="connsiteY2" fmla="*/ 7049 h 14096"/>
                  <a:gd name="connsiteX3" fmla="*/ 7049 w 14192"/>
                  <a:gd name="connsiteY3" fmla="*/ 0 h 14096"/>
                  <a:gd name="connsiteX4" fmla="*/ 14192 w 14192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1049"/>
                      <a:pt x="0" y="7049"/>
                    </a:cubicBezTo>
                    <a:cubicBezTo>
                      <a:pt x="0" y="3048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D3E2442A-D936-4EBA-A666-6E82DB2DA28A}"/>
                  </a:ext>
                </a:extLst>
              </p:cNvPr>
              <p:cNvSpPr/>
              <p:nvPr/>
            </p:nvSpPr>
            <p:spPr>
              <a:xfrm>
                <a:off x="5793283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2E891E37-78A2-43D1-99C0-5F53AC4AD9D4}"/>
                  </a:ext>
                </a:extLst>
              </p:cNvPr>
              <p:cNvSpPr/>
              <p:nvPr/>
            </p:nvSpPr>
            <p:spPr>
              <a:xfrm>
                <a:off x="5852433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FF5FE9C1-0A9F-4E0A-8F9E-3EF3223F9E09}"/>
                  </a:ext>
                </a:extLst>
              </p:cNvPr>
              <p:cNvSpPr/>
              <p:nvPr/>
            </p:nvSpPr>
            <p:spPr>
              <a:xfrm>
                <a:off x="591167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57C2FED7-F344-47E5-BB1E-E7CB26B335F8}"/>
                  </a:ext>
                </a:extLst>
              </p:cNvPr>
              <p:cNvSpPr/>
              <p:nvPr/>
            </p:nvSpPr>
            <p:spPr>
              <a:xfrm>
                <a:off x="597082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C95DD38F-B4B9-40A1-B7BD-EDF00AFD64F9}"/>
                  </a:ext>
                </a:extLst>
              </p:cNvPr>
              <p:cNvSpPr/>
              <p:nvPr/>
            </p:nvSpPr>
            <p:spPr>
              <a:xfrm>
                <a:off x="6030074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B1334E03-6B96-4D5A-8314-2AAB15396089}"/>
                  </a:ext>
                </a:extLst>
              </p:cNvPr>
              <p:cNvSpPr/>
              <p:nvPr/>
            </p:nvSpPr>
            <p:spPr>
              <a:xfrm>
                <a:off x="6089224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59EFDAF0-6330-4D40-B4E4-57C5891A998C}"/>
                  </a:ext>
                </a:extLst>
              </p:cNvPr>
              <p:cNvSpPr/>
              <p:nvPr/>
            </p:nvSpPr>
            <p:spPr>
              <a:xfrm>
                <a:off x="5734038" y="354062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6EDDC210-93CC-4464-BDA2-3CC18C0C693B}"/>
                  </a:ext>
                </a:extLst>
              </p:cNvPr>
              <p:cNvSpPr/>
              <p:nvPr/>
            </p:nvSpPr>
            <p:spPr>
              <a:xfrm>
                <a:off x="5793283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9E521203-1A0B-470B-B729-1B8B0AFF5A39}"/>
                  </a:ext>
                </a:extLst>
              </p:cNvPr>
              <p:cNvSpPr/>
              <p:nvPr/>
            </p:nvSpPr>
            <p:spPr>
              <a:xfrm>
                <a:off x="5852433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091C18AB-4BE0-4C09-ABC6-05334DF7826F}"/>
                  </a:ext>
                </a:extLst>
              </p:cNvPr>
              <p:cNvSpPr/>
              <p:nvPr/>
            </p:nvSpPr>
            <p:spPr>
              <a:xfrm>
                <a:off x="591167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4EA1AE17-D725-411E-AFAC-60B5A959DF4E}"/>
                  </a:ext>
                </a:extLst>
              </p:cNvPr>
              <p:cNvSpPr/>
              <p:nvPr/>
            </p:nvSpPr>
            <p:spPr>
              <a:xfrm>
                <a:off x="597082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6D6D2AB0-DEA8-4510-96C2-B8547E8A7DD6}"/>
                  </a:ext>
                </a:extLst>
              </p:cNvPr>
              <p:cNvSpPr/>
              <p:nvPr/>
            </p:nvSpPr>
            <p:spPr>
              <a:xfrm>
                <a:off x="6030074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5D2C70B9-3A29-4A3F-B9E2-02A556FB509F}"/>
                  </a:ext>
                </a:extLst>
              </p:cNvPr>
              <p:cNvSpPr/>
              <p:nvPr/>
            </p:nvSpPr>
            <p:spPr>
              <a:xfrm>
                <a:off x="6089224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B7B5EA85-B9B6-47B1-9156-980D6B0EE597}"/>
                  </a:ext>
                </a:extLst>
              </p:cNvPr>
              <p:cNvSpPr/>
              <p:nvPr/>
            </p:nvSpPr>
            <p:spPr>
              <a:xfrm>
                <a:off x="5734038" y="359977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2C8DB9BF-A31E-45AC-8271-73868A63504C}"/>
                  </a:ext>
                </a:extLst>
              </p:cNvPr>
              <p:cNvSpPr/>
              <p:nvPr/>
            </p:nvSpPr>
            <p:spPr>
              <a:xfrm>
                <a:off x="579328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3F5BC346-9C8F-4FC2-884E-BC40B09E9461}"/>
                  </a:ext>
                </a:extLst>
              </p:cNvPr>
              <p:cNvSpPr/>
              <p:nvPr/>
            </p:nvSpPr>
            <p:spPr>
              <a:xfrm>
                <a:off x="5852433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4E18F1FE-B933-45C8-9F4F-53DCCC1FA2CA}"/>
                  </a:ext>
                </a:extLst>
              </p:cNvPr>
              <p:cNvSpPr/>
              <p:nvPr/>
            </p:nvSpPr>
            <p:spPr>
              <a:xfrm>
                <a:off x="591167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8CF9F0AF-3E92-4593-88F2-0A9691F8FEA5}"/>
                  </a:ext>
                </a:extLst>
              </p:cNvPr>
              <p:cNvSpPr/>
              <p:nvPr/>
            </p:nvSpPr>
            <p:spPr>
              <a:xfrm>
                <a:off x="597082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5F8E407F-7C3D-4C6D-A845-CE6C18A4E19E}"/>
                  </a:ext>
                </a:extLst>
              </p:cNvPr>
              <p:cNvSpPr/>
              <p:nvPr/>
            </p:nvSpPr>
            <p:spPr>
              <a:xfrm>
                <a:off x="603007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65B86F18-3F82-406B-A6B8-73508323F5B1}"/>
                  </a:ext>
                </a:extLst>
              </p:cNvPr>
              <p:cNvSpPr/>
              <p:nvPr/>
            </p:nvSpPr>
            <p:spPr>
              <a:xfrm>
                <a:off x="6089224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282DBE01-A20A-44FA-B824-6B6AE5B47541}"/>
                  </a:ext>
                </a:extLst>
              </p:cNvPr>
              <p:cNvSpPr/>
              <p:nvPr/>
            </p:nvSpPr>
            <p:spPr>
              <a:xfrm>
                <a:off x="5734037" y="365901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525BA03A-821A-451C-974A-5BC54F600152}"/>
                  </a:ext>
                </a:extLst>
              </p:cNvPr>
              <p:cNvSpPr/>
              <p:nvPr/>
            </p:nvSpPr>
            <p:spPr>
              <a:xfrm>
                <a:off x="5793282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C4A1A8AE-42A8-458F-9647-2B1E0080C328}"/>
                  </a:ext>
                </a:extLst>
              </p:cNvPr>
              <p:cNvSpPr/>
              <p:nvPr/>
            </p:nvSpPr>
            <p:spPr>
              <a:xfrm>
                <a:off x="5852432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1061C57A-74C4-42DF-837D-4BD2480F5637}"/>
                  </a:ext>
                </a:extLst>
              </p:cNvPr>
              <p:cNvSpPr/>
              <p:nvPr/>
            </p:nvSpPr>
            <p:spPr>
              <a:xfrm>
                <a:off x="591167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2E72CD8D-308B-4DA6-A9E9-29C5289A64AF}"/>
                  </a:ext>
                </a:extLst>
              </p:cNvPr>
              <p:cNvSpPr/>
              <p:nvPr/>
            </p:nvSpPr>
            <p:spPr>
              <a:xfrm>
                <a:off x="597082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67DA1353-3400-4417-AE74-101830D91305}"/>
                  </a:ext>
                </a:extLst>
              </p:cNvPr>
              <p:cNvSpPr/>
              <p:nvPr/>
            </p:nvSpPr>
            <p:spPr>
              <a:xfrm>
                <a:off x="6030073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780402F0-99E7-4BC1-8B33-8C28B061254B}"/>
                  </a:ext>
                </a:extLst>
              </p:cNvPr>
              <p:cNvSpPr/>
              <p:nvPr/>
            </p:nvSpPr>
            <p:spPr>
              <a:xfrm>
                <a:off x="6089224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D8F0B222-EDEC-4F73-BFBF-EEF77FCEFE6D}"/>
                  </a:ext>
                </a:extLst>
              </p:cNvPr>
              <p:cNvSpPr/>
              <p:nvPr/>
            </p:nvSpPr>
            <p:spPr>
              <a:xfrm>
                <a:off x="5734039" y="371816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99DFF4C5-2EF0-4C23-99F5-6FBA3C2FDECA}"/>
                  </a:ext>
                </a:extLst>
              </p:cNvPr>
              <p:cNvSpPr/>
              <p:nvPr/>
            </p:nvSpPr>
            <p:spPr>
              <a:xfrm>
                <a:off x="579328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42099B1E-BE83-48FA-A883-6B86E3781583}"/>
                  </a:ext>
                </a:extLst>
              </p:cNvPr>
              <p:cNvSpPr/>
              <p:nvPr/>
            </p:nvSpPr>
            <p:spPr>
              <a:xfrm>
                <a:off x="5852434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0642570B-F261-403D-8AE5-755725C5C683}"/>
                  </a:ext>
                </a:extLst>
              </p:cNvPr>
              <p:cNvSpPr/>
              <p:nvPr/>
            </p:nvSpPr>
            <p:spPr>
              <a:xfrm>
                <a:off x="591167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0289D3E0-1FCD-421F-B82C-57D48531197C}"/>
                  </a:ext>
                </a:extLst>
              </p:cNvPr>
              <p:cNvSpPr/>
              <p:nvPr/>
            </p:nvSpPr>
            <p:spPr>
              <a:xfrm>
                <a:off x="597082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B0CDB835-A9B8-4DD1-8E4A-94CB352EBA4C}"/>
                  </a:ext>
                </a:extLst>
              </p:cNvPr>
              <p:cNvSpPr/>
              <p:nvPr/>
            </p:nvSpPr>
            <p:spPr>
              <a:xfrm>
                <a:off x="603007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A959ACD8-7B03-425E-A568-DD933FE53D29}"/>
                  </a:ext>
                </a:extLst>
              </p:cNvPr>
              <p:cNvSpPr/>
              <p:nvPr/>
            </p:nvSpPr>
            <p:spPr>
              <a:xfrm>
                <a:off x="6089225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C1417EAD-6931-45DD-A71C-649A3A1E1742}"/>
                  </a:ext>
                </a:extLst>
              </p:cNvPr>
              <p:cNvSpPr/>
              <p:nvPr/>
            </p:nvSpPr>
            <p:spPr>
              <a:xfrm>
                <a:off x="5734040" y="377741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3F8F5897-91C8-4949-B3E2-08E8C4D10561}"/>
                  </a:ext>
                </a:extLst>
              </p:cNvPr>
              <p:cNvSpPr/>
              <p:nvPr/>
            </p:nvSpPr>
            <p:spPr>
              <a:xfrm>
                <a:off x="5793285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818AF2B2-848E-432A-853D-4171DB436AB9}"/>
                  </a:ext>
                </a:extLst>
              </p:cNvPr>
              <p:cNvSpPr/>
              <p:nvPr/>
            </p:nvSpPr>
            <p:spPr>
              <a:xfrm>
                <a:off x="5852436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A95D8E15-C401-4021-A442-B2B29505E22D}"/>
                  </a:ext>
                </a:extLst>
              </p:cNvPr>
              <p:cNvSpPr/>
              <p:nvPr/>
            </p:nvSpPr>
            <p:spPr>
              <a:xfrm>
                <a:off x="5911683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91B6E7C4-CA47-4FE7-84A9-629E655725F3}"/>
                  </a:ext>
                </a:extLst>
              </p:cNvPr>
              <p:cNvSpPr/>
              <p:nvPr/>
            </p:nvSpPr>
            <p:spPr>
              <a:xfrm>
                <a:off x="5970835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AD49B82B-2837-42BA-9DE4-DF33E912C8C5}"/>
                  </a:ext>
                </a:extLst>
              </p:cNvPr>
              <p:cNvSpPr/>
              <p:nvPr/>
            </p:nvSpPr>
            <p:spPr>
              <a:xfrm>
                <a:off x="6030082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173AEBBC-7300-434A-90D2-797E21B1434C}"/>
                  </a:ext>
                </a:extLst>
              </p:cNvPr>
              <p:cNvSpPr/>
              <p:nvPr/>
            </p:nvSpPr>
            <p:spPr>
              <a:xfrm>
                <a:off x="6089231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079F400B-1FBB-4723-AE19-B242DD4F5F4D}"/>
                  </a:ext>
                </a:extLst>
              </p:cNvPr>
              <p:cNvSpPr/>
              <p:nvPr/>
            </p:nvSpPr>
            <p:spPr>
              <a:xfrm>
                <a:off x="6148476" y="3481374"/>
                <a:ext cx="14097" cy="14096"/>
              </a:xfrm>
              <a:custGeom>
                <a:avLst/>
                <a:gdLst>
                  <a:gd name="connsiteX0" fmla="*/ 14097 w 14097"/>
                  <a:gd name="connsiteY0" fmla="*/ 7049 h 14096"/>
                  <a:gd name="connsiteX1" fmla="*/ 7049 w 14097"/>
                  <a:gd name="connsiteY1" fmla="*/ 14097 h 14096"/>
                  <a:gd name="connsiteX2" fmla="*/ 0 w 14097"/>
                  <a:gd name="connsiteY2" fmla="*/ 7049 h 14096"/>
                  <a:gd name="connsiteX3" fmla="*/ 7049 w 14097"/>
                  <a:gd name="connsiteY3" fmla="*/ 0 h 14096"/>
                  <a:gd name="connsiteX4" fmla="*/ 14097 w 14097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F3220893-28AF-4796-89C4-497A3E0F7375}"/>
                  </a:ext>
                </a:extLst>
              </p:cNvPr>
              <p:cNvSpPr/>
              <p:nvPr/>
            </p:nvSpPr>
            <p:spPr>
              <a:xfrm>
                <a:off x="6207627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E37B6154-8BF3-4B1F-8CE6-4E1F92E2A756}"/>
                  </a:ext>
                </a:extLst>
              </p:cNvPr>
              <p:cNvSpPr/>
              <p:nvPr/>
            </p:nvSpPr>
            <p:spPr>
              <a:xfrm>
                <a:off x="626687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9 w 14096"/>
                  <a:gd name="connsiteY1" fmla="*/ 14097 h 14096"/>
                  <a:gd name="connsiteX2" fmla="*/ 0 w 14096"/>
                  <a:gd name="connsiteY2" fmla="*/ 7049 h 14096"/>
                  <a:gd name="connsiteX3" fmla="*/ 7049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AF054118-31C5-405F-98FD-C52552668115}"/>
                  </a:ext>
                </a:extLst>
              </p:cNvPr>
              <p:cNvSpPr/>
              <p:nvPr/>
            </p:nvSpPr>
            <p:spPr>
              <a:xfrm>
                <a:off x="632602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BC580ECA-94B5-4EEE-8B3E-D13068010A85}"/>
                  </a:ext>
                </a:extLst>
              </p:cNvPr>
              <p:cNvSpPr/>
              <p:nvPr/>
            </p:nvSpPr>
            <p:spPr>
              <a:xfrm>
                <a:off x="638526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B5EC5FD6-0D19-498D-BDFC-1C65B1405374}"/>
                  </a:ext>
                </a:extLst>
              </p:cNvPr>
              <p:cNvSpPr/>
              <p:nvPr/>
            </p:nvSpPr>
            <p:spPr>
              <a:xfrm>
                <a:off x="6444417" y="348137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1F47A1FC-F8D5-4DF4-B1D1-0B0F9CD2BD6C}"/>
                  </a:ext>
                </a:extLst>
              </p:cNvPr>
              <p:cNvSpPr/>
              <p:nvPr/>
            </p:nvSpPr>
            <p:spPr>
              <a:xfrm>
                <a:off x="6148476" y="3540622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503D5622-B726-487F-B57C-23162F37592D}"/>
                  </a:ext>
                </a:extLst>
              </p:cNvPr>
              <p:cNvSpPr/>
              <p:nvPr/>
            </p:nvSpPr>
            <p:spPr>
              <a:xfrm>
                <a:off x="6207627" y="354062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25E5A90C-2EF7-4B6F-A358-5BB4E600DD66}"/>
                  </a:ext>
                </a:extLst>
              </p:cNvPr>
              <p:cNvSpPr/>
              <p:nvPr/>
            </p:nvSpPr>
            <p:spPr>
              <a:xfrm>
                <a:off x="6266872" y="35406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302D610A-8A29-4084-9D8E-4D2CC0453FA3}"/>
                  </a:ext>
                </a:extLst>
              </p:cNvPr>
              <p:cNvSpPr/>
              <p:nvPr/>
            </p:nvSpPr>
            <p:spPr>
              <a:xfrm>
                <a:off x="6326022" y="354062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4512BE54-08BA-409A-9F16-0B3A63534F25}"/>
                  </a:ext>
                </a:extLst>
              </p:cNvPr>
              <p:cNvSpPr/>
              <p:nvPr/>
            </p:nvSpPr>
            <p:spPr>
              <a:xfrm>
                <a:off x="6385268" y="354063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21517A1B-623C-4FB6-A8DE-C70DE126139A}"/>
                  </a:ext>
                </a:extLst>
              </p:cNvPr>
              <p:cNvSpPr/>
              <p:nvPr/>
            </p:nvSpPr>
            <p:spPr>
              <a:xfrm>
                <a:off x="6444417" y="3540631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8F788AA1-211E-4C56-B36D-9863A62BC9E9}"/>
                  </a:ext>
                </a:extLst>
              </p:cNvPr>
              <p:cNvSpPr/>
              <p:nvPr/>
            </p:nvSpPr>
            <p:spPr>
              <a:xfrm>
                <a:off x="6148476" y="3599781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8B12D240-C258-4FE9-A423-E46A6773F17B}"/>
                  </a:ext>
                </a:extLst>
              </p:cNvPr>
              <p:cNvSpPr/>
              <p:nvPr/>
            </p:nvSpPr>
            <p:spPr>
              <a:xfrm>
                <a:off x="6207627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1A0AAA9A-6C12-4257-AC9C-FBFA0F0EEE0F}"/>
                  </a:ext>
                </a:extLst>
              </p:cNvPr>
              <p:cNvSpPr/>
              <p:nvPr/>
            </p:nvSpPr>
            <p:spPr>
              <a:xfrm>
                <a:off x="626687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61819836-2D65-4DA6-B1B2-20437FAD689A}"/>
                  </a:ext>
                </a:extLst>
              </p:cNvPr>
              <p:cNvSpPr/>
              <p:nvPr/>
            </p:nvSpPr>
            <p:spPr>
              <a:xfrm>
                <a:off x="632602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F89C4CF7-D75F-44C1-BC4D-DE7AA1E0D642}"/>
                  </a:ext>
                </a:extLst>
              </p:cNvPr>
              <p:cNvSpPr/>
              <p:nvPr/>
            </p:nvSpPr>
            <p:spPr>
              <a:xfrm>
                <a:off x="6385268" y="359978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A00CB392-768D-49BF-BA72-092945C55ACD}"/>
                  </a:ext>
                </a:extLst>
              </p:cNvPr>
              <p:cNvSpPr/>
              <p:nvPr/>
            </p:nvSpPr>
            <p:spPr>
              <a:xfrm>
                <a:off x="6444417" y="359978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CF276FAA-41F5-4B48-9482-8481D80FD916}"/>
                  </a:ext>
                </a:extLst>
              </p:cNvPr>
              <p:cNvSpPr/>
              <p:nvPr/>
            </p:nvSpPr>
            <p:spPr>
              <a:xfrm>
                <a:off x="6148476" y="3659026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B023AAE1-1E09-438C-94E4-1AA2E1261749}"/>
                  </a:ext>
                </a:extLst>
              </p:cNvPr>
              <p:cNvSpPr/>
              <p:nvPr/>
            </p:nvSpPr>
            <p:spPr>
              <a:xfrm>
                <a:off x="620762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6AF45571-CE43-461D-A8D7-2B47BADAC7A2}"/>
                  </a:ext>
                </a:extLst>
              </p:cNvPr>
              <p:cNvSpPr/>
              <p:nvPr/>
            </p:nvSpPr>
            <p:spPr>
              <a:xfrm>
                <a:off x="626687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D5EB8CB6-6D13-433E-A200-C3F33606CBA0}"/>
                  </a:ext>
                </a:extLst>
              </p:cNvPr>
              <p:cNvSpPr/>
              <p:nvPr/>
            </p:nvSpPr>
            <p:spPr>
              <a:xfrm>
                <a:off x="632602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F97E0D79-0FE9-4E61-B180-D44663AE43FB}"/>
                  </a:ext>
                </a:extLst>
              </p:cNvPr>
              <p:cNvSpPr/>
              <p:nvPr/>
            </p:nvSpPr>
            <p:spPr>
              <a:xfrm>
                <a:off x="6385268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0E7A30CB-3A49-440A-8BFF-DDECDE64AFB9}"/>
                  </a:ext>
                </a:extLst>
              </p:cNvPr>
              <p:cNvSpPr/>
              <p:nvPr/>
            </p:nvSpPr>
            <p:spPr>
              <a:xfrm>
                <a:off x="644441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2C9C1DFA-72DD-49AD-8233-893910818926}"/>
                  </a:ext>
                </a:extLst>
              </p:cNvPr>
              <p:cNvSpPr/>
              <p:nvPr/>
            </p:nvSpPr>
            <p:spPr>
              <a:xfrm>
                <a:off x="6148476" y="3718177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01E06A40-B44B-42D2-8166-86EA71277133}"/>
                  </a:ext>
                </a:extLst>
              </p:cNvPr>
              <p:cNvSpPr/>
              <p:nvPr/>
            </p:nvSpPr>
            <p:spPr>
              <a:xfrm>
                <a:off x="6207627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AAD1390C-B164-4DA1-8585-4920E900C857}"/>
                  </a:ext>
                </a:extLst>
              </p:cNvPr>
              <p:cNvSpPr/>
              <p:nvPr/>
            </p:nvSpPr>
            <p:spPr>
              <a:xfrm>
                <a:off x="626687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6E37C65D-A0AE-4C3D-871A-FC32207011DF}"/>
                  </a:ext>
                </a:extLst>
              </p:cNvPr>
              <p:cNvSpPr/>
              <p:nvPr/>
            </p:nvSpPr>
            <p:spPr>
              <a:xfrm>
                <a:off x="632602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0F946D8A-AA88-4AD8-8CFC-060E4352D7C7}"/>
                  </a:ext>
                </a:extLst>
              </p:cNvPr>
              <p:cNvSpPr/>
              <p:nvPr/>
            </p:nvSpPr>
            <p:spPr>
              <a:xfrm>
                <a:off x="6385268" y="371817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26C69E7E-139D-4304-9A47-E443E0325007}"/>
                  </a:ext>
                </a:extLst>
              </p:cNvPr>
              <p:cNvSpPr/>
              <p:nvPr/>
            </p:nvSpPr>
            <p:spPr>
              <a:xfrm>
                <a:off x="6444417" y="371817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643619BB-998A-4688-9EA8-E1A29493B652}"/>
                  </a:ext>
                </a:extLst>
              </p:cNvPr>
              <p:cNvSpPr/>
              <p:nvPr/>
            </p:nvSpPr>
            <p:spPr>
              <a:xfrm>
                <a:off x="6148472" y="3777419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CA567F32-881E-43C4-BBB0-CDDAFDD276A3}"/>
                  </a:ext>
                </a:extLst>
              </p:cNvPr>
              <p:cNvSpPr/>
              <p:nvPr/>
            </p:nvSpPr>
            <p:spPr>
              <a:xfrm>
                <a:off x="6207622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D1E4C6D4-84CE-4DDC-AC0F-FEDBD9A4BC7B}"/>
                  </a:ext>
                </a:extLst>
              </p:cNvPr>
              <p:cNvSpPr/>
              <p:nvPr/>
            </p:nvSpPr>
            <p:spPr>
              <a:xfrm>
                <a:off x="6266868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0A2F5831-8F83-4A7E-8185-CA727AF7CAA1}"/>
                  </a:ext>
                </a:extLst>
              </p:cNvPr>
              <p:cNvSpPr/>
              <p:nvPr/>
            </p:nvSpPr>
            <p:spPr>
              <a:xfrm>
                <a:off x="6326024" y="3777383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33B1C91A-AFEE-4375-83C7-8C346ECB6CB6}"/>
                  </a:ext>
                </a:extLst>
              </p:cNvPr>
              <p:cNvSpPr/>
              <p:nvPr/>
            </p:nvSpPr>
            <p:spPr>
              <a:xfrm>
                <a:off x="6385287" y="377742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8F328456-0E85-48D3-820F-81CCF861C7C0}"/>
                  </a:ext>
                </a:extLst>
              </p:cNvPr>
              <p:cNvSpPr/>
              <p:nvPr/>
            </p:nvSpPr>
            <p:spPr>
              <a:xfrm>
                <a:off x="6444424" y="37774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5070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9B6909CF-743B-4DF1-8060-7377C3B0EC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08103" y="-15159"/>
            <a:ext cx="4902679" cy="4616801"/>
          </a:xfrm>
          <a:custGeom>
            <a:avLst/>
            <a:gdLst>
              <a:gd name="connsiteX0" fmla="*/ 1825048 w 6355652"/>
              <a:gd name="connsiteY0" fmla="*/ 0 h 6050127"/>
              <a:gd name="connsiteX1" fmla="*/ 4530604 w 6355652"/>
              <a:gd name="connsiteY1" fmla="*/ 0 h 6050127"/>
              <a:gd name="connsiteX2" fmla="*/ 4692567 w 6355652"/>
              <a:gd name="connsiteY2" fmla="*/ 78022 h 6050127"/>
              <a:gd name="connsiteX3" fmla="*/ 6355652 w 6355652"/>
              <a:gd name="connsiteY3" fmla="*/ 2872301 h 6050127"/>
              <a:gd name="connsiteX4" fmla="*/ 3177826 w 6355652"/>
              <a:gd name="connsiteY4" fmla="*/ 6050127 h 6050127"/>
              <a:gd name="connsiteX5" fmla="*/ 0 w 6355652"/>
              <a:gd name="connsiteY5" fmla="*/ 2872301 h 6050127"/>
              <a:gd name="connsiteX6" fmla="*/ 1663086 w 6355652"/>
              <a:gd name="connsiteY6" fmla="*/ 78022 h 6050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55652" h="6050127">
                <a:moveTo>
                  <a:pt x="1825048" y="0"/>
                </a:moveTo>
                <a:lnTo>
                  <a:pt x="4530604" y="0"/>
                </a:lnTo>
                <a:lnTo>
                  <a:pt x="4692567" y="78022"/>
                </a:lnTo>
                <a:cubicBezTo>
                  <a:pt x="5683175" y="616152"/>
                  <a:pt x="6355652" y="1665694"/>
                  <a:pt x="6355652" y="2872301"/>
                </a:cubicBezTo>
                <a:cubicBezTo>
                  <a:pt x="6355652" y="4627366"/>
                  <a:pt x="4932891" y="6050127"/>
                  <a:pt x="3177826" y="6050127"/>
                </a:cubicBezTo>
                <a:cubicBezTo>
                  <a:pt x="1422761" y="6050127"/>
                  <a:pt x="0" y="4627366"/>
                  <a:pt x="0" y="2872301"/>
                </a:cubicBezTo>
                <a:cubicBezTo>
                  <a:pt x="0" y="1665694"/>
                  <a:pt x="672477" y="616152"/>
                  <a:pt x="1663086" y="78022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525794F-443C-40B3-AC9C-14F574B04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1479558"/>
            <a:ext cx="1861854" cy="717514"/>
            <a:chOff x="0" y="1479558"/>
            <a:chExt cx="1861854" cy="717514"/>
          </a:xfrm>
          <a:solidFill>
            <a:schemeClr val="tx1"/>
          </a:solidFill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60C3E59-61BE-442E-9897-D92166F40D31}"/>
                </a:ext>
              </a:extLst>
            </p:cNvPr>
            <p:cNvSpPr/>
            <p:nvPr/>
          </p:nvSpPr>
          <p:spPr>
            <a:xfrm>
              <a:off x="0" y="1479558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7963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283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7963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283"/>
                  </a:lnTo>
                  <a:lnTo>
                    <a:pt x="0" y="1804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12C7B4DA-5162-484A-9B4D-A784EF13976B}"/>
                </a:ext>
              </a:extLst>
            </p:cNvPr>
            <p:cNvSpPr/>
            <p:nvPr/>
          </p:nvSpPr>
          <p:spPr>
            <a:xfrm>
              <a:off x="0" y="1919293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8208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475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8208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475"/>
                  </a:lnTo>
                  <a:lnTo>
                    <a:pt x="0" y="1804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1E3F66BB-BDA3-4747-BDE0-3D814CBE5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17246" y="-12193"/>
            <a:ext cx="4902679" cy="4616801"/>
          </a:xfrm>
          <a:custGeom>
            <a:avLst/>
            <a:gdLst>
              <a:gd name="connsiteX0" fmla="*/ 1825048 w 6355652"/>
              <a:gd name="connsiteY0" fmla="*/ 0 h 6050127"/>
              <a:gd name="connsiteX1" fmla="*/ 4530604 w 6355652"/>
              <a:gd name="connsiteY1" fmla="*/ 0 h 6050127"/>
              <a:gd name="connsiteX2" fmla="*/ 4692567 w 6355652"/>
              <a:gd name="connsiteY2" fmla="*/ 78022 h 6050127"/>
              <a:gd name="connsiteX3" fmla="*/ 6355652 w 6355652"/>
              <a:gd name="connsiteY3" fmla="*/ 2872301 h 6050127"/>
              <a:gd name="connsiteX4" fmla="*/ 3177826 w 6355652"/>
              <a:gd name="connsiteY4" fmla="*/ 6050127 h 6050127"/>
              <a:gd name="connsiteX5" fmla="*/ 0 w 6355652"/>
              <a:gd name="connsiteY5" fmla="*/ 2872301 h 6050127"/>
              <a:gd name="connsiteX6" fmla="*/ 1663086 w 6355652"/>
              <a:gd name="connsiteY6" fmla="*/ 78022 h 6050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55652" h="6050127">
                <a:moveTo>
                  <a:pt x="1825048" y="0"/>
                </a:moveTo>
                <a:lnTo>
                  <a:pt x="4530604" y="0"/>
                </a:lnTo>
                <a:lnTo>
                  <a:pt x="4692567" y="78022"/>
                </a:lnTo>
                <a:cubicBezTo>
                  <a:pt x="5683175" y="616152"/>
                  <a:pt x="6355652" y="1665694"/>
                  <a:pt x="6355652" y="2872301"/>
                </a:cubicBezTo>
                <a:cubicBezTo>
                  <a:pt x="6355652" y="4627366"/>
                  <a:pt x="4932891" y="6050127"/>
                  <a:pt x="3177826" y="6050127"/>
                </a:cubicBezTo>
                <a:cubicBezTo>
                  <a:pt x="1422761" y="6050127"/>
                  <a:pt x="0" y="4627366"/>
                  <a:pt x="0" y="2872301"/>
                </a:cubicBezTo>
                <a:cubicBezTo>
                  <a:pt x="0" y="1665694"/>
                  <a:pt x="672477" y="616152"/>
                  <a:pt x="1663086" y="78022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 useBgFill="1">
        <p:nvSpPr>
          <p:cNvPr id="42" name="Freeform: Shape 41">
            <a:extLst>
              <a:ext uri="{FF2B5EF4-FFF2-40B4-BE49-F238E27FC236}">
                <a16:creationId xmlns:a16="http://schemas.microsoft.com/office/drawing/2014/main" id="{FA21FCC9-56C2-419C-BADF-9C928DDAD2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305243" y="-12192"/>
            <a:ext cx="4902678" cy="4544235"/>
          </a:xfrm>
          <a:custGeom>
            <a:avLst/>
            <a:gdLst>
              <a:gd name="connsiteX0" fmla="*/ 1529549 w 6355652"/>
              <a:gd name="connsiteY0" fmla="*/ 0 h 5890980"/>
              <a:gd name="connsiteX1" fmla="*/ 4826104 w 6355652"/>
              <a:gd name="connsiteY1" fmla="*/ 0 h 5890980"/>
              <a:gd name="connsiteX2" fmla="*/ 4954579 w 6355652"/>
              <a:gd name="connsiteY2" fmla="*/ 78051 h 5890980"/>
              <a:gd name="connsiteX3" fmla="*/ 6355652 w 6355652"/>
              <a:gd name="connsiteY3" fmla="*/ 2713154 h 5890980"/>
              <a:gd name="connsiteX4" fmla="*/ 3177826 w 6355652"/>
              <a:gd name="connsiteY4" fmla="*/ 5890980 h 5890980"/>
              <a:gd name="connsiteX5" fmla="*/ 0 w 6355652"/>
              <a:gd name="connsiteY5" fmla="*/ 2713154 h 5890980"/>
              <a:gd name="connsiteX6" fmla="*/ 1401073 w 6355652"/>
              <a:gd name="connsiteY6" fmla="*/ 78051 h 5890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55652" h="5890980">
                <a:moveTo>
                  <a:pt x="1529549" y="0"/>
                </a:moveTo>
                <a:lnTo>
                  <a:pt x="4826104" y="0"/>
                </a:lnTo>
                <a:lnTo>
                  <a:pt x="4954579" y="78051"/>
                </a:lnTo>
                <a:cubicBezTo>
                  <a:pt x="5799886" y="649129"/>
                  <a:pt x="6355652" y="1616239"/>
                  <a:pt x="6355652" y="2713154"/>
                </a:cubicBezTo>
                <a:cubicBezTo>
                  <a:pt x="6355652" y="4468219"/>
                  <a:pt x="4932891" y="5890980"/>
                  <a:pt x="3177826" y="5890980"/>
                </a:cubicBezTo>
                <a:cubicBezTo>
                  <a:pt x="1422761" y="5890980"/>
                  <a:pt x="0" y="4468219"/>
                  <a:pt x="0" y="2713154"/>
                </a:cubicBezTo>
                <a:cubicBezTo>
                  <a:pt x="0" y="1616239"/>
                  <a:pt x="555766" y="649129"/>
                  <a:pt x="1401073" y="78051"/>
                </a:cubicBezTo>
                <a:close/>
              </a:path>
            </a:pathLst>
          </a:cu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464FCAEB-7D76-4806-B8EA-F97A887CED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60765" y="324937"/>
            <a:ext cx="4024032" cy="2885715"/>
          </a:xfrm>
        </p:spPr>
        <p:txBody>
          <a:bodyPr/>
          <a:lstStyle>
            <a:lvl1pPr algn="ctr">
              <a:defRPr sz="6000" b="1" spc="1500" baseline="0"/>
            </a:lvl1pPr>
          </a:lstStyle>
          <a:p>
            <a:r>
              <a:rPr lang="en-US" dirty="0"/>
              <a:t>CLICK</a:t>
            </a:r>
            <a:br>
              <a:rPr lang="en-US" dirty="0"/>
            </a:br>
            <a:r>
              <a:rPr lang="en-US" dirty="0"/>
              <a:t>TO ADD TITLE</a:t>
            </a:r>
          </a:p>
        </p:txBody>
      </p:sp>
      <p:sp>
        <p:nvSpPr>
          <p:cNvPr id="44" name="Subtitle 2">
            <a:extLst>
              <a:ext uri="{FF2B5EF4-FFF2-40B4-BE49-F238E27FC236}">
                <a16:creationId xmlns:a16="http://schemas.microsoft.com/office/drawing/2014/main" id="{192D33E3-D5C6-4492-9AB0-13294FD469B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760765" y="3166312"/>
            <a:ext cx="4024032" cy="771802"/>
          </a:xfrm>
        </p:spPr>
        <p:txBody>
          <a:bodyPr/>
          <a:lstStyle>
            <a:lvl1pPr algn="ctr">
              <a:buFontTx/>
              <a:buNone/>
              <a:defRPr sz="2400" spc="400" baseline="0"/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45" name="Graphic 212">
            <a:extLst>
              <a:ext uri="{FF2B5EF4-FFF2-40B4-BE49-F238E27FC236}">
                <a16:creationId xmlns:a16="http://schemas.microsoft.com/office/drawing/2014/main" id="{55253C8E-0DF4-4187-8CFA-8E892B59BE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649933" y="1550555"/>
            <a:ext cx="413564" cy="413564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46" name="Graphic 212">
            <a:extLst>
              <a:ext uri="{FF2B5EF4-FFF2-40B4-BE49-F238E27FC236}">
                <a16:creationId xmlns:a16="http://schemas.microsoft.com/office/drawing/2014/main" id="{3E81479D-EC31-42B5-A3A1-02155919F8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649933" y="1550555"/>
            <a:ext cx="413564" cy="413564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95B72045-B7EA-46A3-BFC1-BED5E2661A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69124" y="5424608"/>
            <a:ext cx="319941" cy="319941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0F04D741-7B27-4605-B65D-7E8A12D22C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69124" y="5424608"/>
            <a:ext cx="319941" cy="319941"/>
          </a:xfrm>
          <a:prstGeom prst="ellipse">
            <a:avLst/>
          </a:prstGeom>
          <a:solidFill>
            <a:schemeClr val="accent3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61" name="Picture Placeholder 60">
            <a:extLst>
              <a:ext uri="{FF2B5EF4-FFF2-40B4-BE49-F238E27FC236}">
                <a16:creationId xmlns:a16="http://schemas.microsoft.com/office/drawing/2014/main" id="{F0483D74-29C5-49E3-B816-46CBA8A9309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1855" y="2313765"/>
            <a:ext cx="4773089" cy="4544235"/>
          </a:xfrm>
          <a:custGeom>
            <a:avLst/>
            <a:gdLst>
              <a:gd name="connsiteX0" fmla="*/ 2386544 w 4773089"/>
              <a:gd name="connsiteY0" fmla="*/ 0 h 4544235"/>
              <a:gd name="connsiteX1" fmla="*/ 4773089 w 4773089"/>
              <a:gd name="connsiteY1" fmla="*/ 2386545 h 4544235"/>
              <a:gd name="connsiteX2" fmla="*/ 3524113 w 4773089"/>
              <a:gd name="connsiteY2" fmla="*/ 4485046 h 4544235"/>
              <a:gd name="connsiteX3" fmla="*/ 3401244 w 4773089"/>
              <a:gd name="connsiteY3" fmla="*/ 4544235 h 4544235"/>
              <a:gd name="connsiteX4" fmla="*/ 1371845 w 4773089"/>
              <a:gd name="connsiteY4" fmla="*/ 4544235 h 4544235"/>
              <a:gd name="connsiteX5" fmla="*/ 1248976 w 4773089"/>
              <a:gd name="connsiteY5" fmla="*/ 4485046 h 4544235"/>
              <a:gd name="connsiteX6" fmla="*/ 0 w 4773089"/>
              <a:gd name="connsiteY6" fmla="*/ 2386545 h 4544235"/>
              <a:gd name="connsiteX7" fmla="*/ 2386544 w 4773089"/>
              <a:gd name="connsiteY7" fmla="*/ 0 h 454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73089" h="4544235">
                <a:moveTo>
                  <a:pt x="2386544" y="0"/>
                </a:moveTo>
                <a:cubicBezTo>
                  <a:pt x="3704596" y="0"/>
                  <a:pt x="4773089" y="1068494"/>
                  <a:pt x="4773089" y="2386545"/>
                </a:cubicBezTo>
                <a:cubicBezTo>
                  <a:pt x="4773089" y="3292705"/>
                  <a:pt x="4268059" y="4080910"/>
                  <a:pt x="3524113" y="4485046"/>
                </a:cubicBezTo>
                <a:lnTo>
                  <a:pt x="3401244" y="4544235"/>
                </a:lnTo>
                <a:lnTo>
                  <a:pt x="1371845" y="4544235"/>
                </a:lnTo>
                <a:lnTo>
                  <a:pt x="1248976" y="4485046"/>
                </a:lnTo>
                <a:cubicBezTo>
                  <a:pt x="505030" y="4080910"/>
                  <a:pt x="0" y="3292705"/>
                  <a:pt x="0" y="2386545"/>
                </a:cubicBezTo>
                <a:cubicBezTo>
                  <a:pt x="0" y="1068494"/>
                  <a:pt x="1068494" y="0"/>
                  <a:pt x="2386544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algn="ctr">
              <a:buFontTx/>
              <a:buNone/>
              <a:defRPr/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grpSp>
        <p:nvGrpSpPr>
          <p:cNvPr id="15" name="Graphic 185">
            <a:extLst>
              <a:ext uri="{FF2B5EF4-FFF2-40B4-BE49-F238E27FC236}">
                <a16:creationId xmlns:a16="http://schemas.microsoft.com/office/drawing/2014/main" id="{9659A986-3E9F-4994-8D36-D1B503E2C7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847710" y="6388311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F426D1A-9389-46FC-B066-C6E591C89C74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7883ED4-0FCB-4F63-84F4-0C4F06DC1C24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9B6A69C-E38F-4A2E-8302-8744909FCD5D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E1B19A3-9111-4F40-98B6-8EEE7D1CE04E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30653FA-2CEA-4F48-8C3D-AB750074BF33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7303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" name="Group 174">
            <a:extLst>
              <a:ext uri="{FF2B5EF4-FFF2-40B4-BE49-F238E27FC236}">
                <a16:creationId xmlns:a16="http://schemas.microsoft.com/office/drawing/2014/main" id="{FAE6CF7E-C57A-4CC1-92F5-932C54C8D4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8553423" y="5619750"/>
            <a:ext cx="1295427" cy="1238250"/>
            <a:chOff x="3121343" y="4864099"/>
            <a:chExt cx="2085971" cy="1993901"/>
          </a:xfrm>
          <a:solidFill>
            <a:schemeClr val="accent3">
              <a:alpha val="20000"/>
            </a:schemeClr>
          </a:solidFill>
        </p:grpSpPr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346635BB-0BF8-4643-9F1B-010FA1A03E12}"/>
                </a:ext>
              </a:extLst>
            </p:cNvPr>
            <p:cNvSpPr/>
            <p:nvPr/>
          </p:nvSpPr>
          <p:spPr>
            <a:xfrm>
              <a:off x="3238556" y="4981312"/>
              <a:ext cx="442726" cy="44272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51262E8E-82E0-4624-AFB8-23B54281680A}"/>
                </a:ext>
              </a:extLst>
            </p:cNvPr>
            <p:cNvSpPr/>
            <p:nvPr/>
          </p:nvSpPr>
          <p:spPr>
            <a:xfrm>
              <a:off x="3128809" y="4871565"/>
              <a:ext cx="902626" cy="902626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04EB1CCB-9D2B-433C-A6A6-31EF2FD52707}"/>
                </a:ext>
              </a:extLst>
            </p:cNvPr>
            <p:cNvSpPr/>
            <p:nvPr/>
          </p:nvSpPr>
          <p:spPr>
            <a:xfrm>
              <a:off x="3121343" y="4864099"/>
              <a:ext cx="1152732" cy="1152732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2E32FBF0-95B3-491B-98C2-1FA51CB41D86}"/>
                </a:ext>
              </a:extLst>
            </p:cNvPr>
            <p:cNvSpPr/>
            <p:nvPr/>
          </p:nvSpPr>
          <p:spPr>
            <a:xfrm>
              <a:off x="3152324" y="4894707"/>
              <a:ext cx="1321462" cy="1321838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175C8DFE-88AC-4A43-8617-6981B300741C}"/>
                </a:ext>
              </a:extLst>
            </p:cNvPr>
            <p:cNvSpPr/>
            <p:nvPr/>
          </p:nvSpPr>
          <p:spPr>
            <a:xfrm>
              <a:off x="3215037" y="4957793"/>
              <a:ext cx="1428975" cy="1428975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5B21DC5C-19E3-4D2E-90AA-635A88E641CD}"/>
                </a:ext>
              </a:extLst>
            </p:cNvPr>
            <p:cNvSpPr/>
            <p:nvPr/>
          </p:nvSpPr>
          <p:spPr>
            <a:xfrm>
              <a:off x="3301642" y="5044398"/>
              <a:ext cx="1490195" cy="1490195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C26FCF53-F438-4A58-8FD2-CAE3D52D4AE0}"/>
                </a:ext>
              </a:extLst>
            </p:cNvPr>
            <p:cNvSpPr/>
            <p:nvPr/>
          </p:nvSpPr>
          <p:spPr>
            <a:xfrm>
              <a:off x="3409523" y="5152279"/>
              <a:ext cx="1509607" cy="1509607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C765ABAF-84C1-42E2-99D9-929B7EC508BF}"/>
                </a:ext>
              </a:extLst>
            </p:cNvPr>
            <p:cNvSpPr/>
            <p:nvPr/>
          </p:nvSpPr>
          <p:spPr>
            <a:xfrm>
              <a:off x="3538685" y="5279576"/>
              <a:ext cx="1488326" cy="1490192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B42C9D2F-6284-4BD9-BCFF-5C32F7FDF984}"/>
                </a:ext>
              </a:extLst>
            </p:cNvPr>
            <p:cNvSpPr/>
            <p:nvPr/>
          </p:nvSpPr>
          <p:spPr>
            <a:xfrm>
              <a:off x="3683896" y="5426652"/>
              <a:ext cx="1429720" cy="1429720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1C3E7263-685E-46D8-A7F6-E632D38676D9}"/>
                </a:ext>
              </a:extLst>
            </p:cNvPr>
            <p:cNvSpPr/>
            <p:nvPr/>
          </p:nvSpPr>
          <p:spPr>
            <a:xfrm>
              <a:off x="3901021" y="5597624"/>
              <a:ext cx="1275308" cy="1260376"/>
            </a:xfrm>
            <a:custGeom>
              <a:avLst/>
              <a:gdLst>
                <a:gd name="connsiteX0" fmla="*/ 1260376 w 1275308"/>
                <a:gd name="connsiteY0" fmla="*/ 0 h 1260376"/>
                <a:gd name="connsiteX1" fmla="*/ 1275308 w 1275308"/>
                <a:gd name="connsiteY1" fmla="*/ 52634 h 1260376"/>
                <a:gd name="connsiteX2" fmla="*/ 67566 w 1275308"/>
                <a:gd name="connsiteY2" fmla="*/ 1260376 h 1260376"/>
                <a:gd name="connsiteX3" fmla="*/ 0 w 1275308"/>
                <a:gd name="connsiteY3" fmla="*/ 1260376 h 126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5308" h="1260376">
                  <a:moveTo>
                    <a:pt x="1260376" y="0"/>
                  </a:moveTo>
                  <a:cubicBezTo>
                    <a:pt x="1265977" y="17174"/>
                    <a:pt x="1270829" y="34716"/>
                    <a:pt x="1275308" y="52634"/>
                  </a:cubicBezTo>
                  <a:lnTo>
                    <a:pt x="67566" y="1260376"/>
                  </a:lnTo>
                  <a:lnTo>
                    <a:pt x="0" y="1260376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990B5B3D-13E1-4E49-8B22-2E4206621B28}"/>
                </a:ext>
              </a:extLst>
            </p:cNvPr>
            <p:cNvSpPr/>
            <p:nvPr/>
          </p:nvSpPr>
          <p:spPr>
            <a:xfrm>
              <a:off x="4141456" y="5797338"/>
              <a:ext cx="1065858" cy="1060662"/>
            </a:xfrm>
            <a:custGeom>
              <a:avLst/>
              <a:gdLst>
                <a:gd name="connsiteX0" fmla="*/ 1061006 w 1065858"/>
                <a:gd name="connsiteY0" fmla="*/ 0 h 1060662"/>
                <a:gd name="connsiteX1" fmla="*/ 1065858 w 1065858"/>
                <a:gd name="connsiteY1" fmla="*/ 62342 h 1060662"/>
                <a:gd name="connsiteX2" fmla="*/ 67196 w 1065858"/>
                <a:gd name="connsiteY2" fmla="*/ 1060662 h 1060662"/>
                <a:gd name="connsiteX3" fmla="*/ 0 w 1065858"/>
                <a:gd name="connsiteY3" fmla="*/ 1060662 h 106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5858" h="1060662">
                  <a:moveTo>
                    <a:pt x="1061006" y="0"/>
                  </a:moveTo>
                  <a:cubicBezTo>
                    <a:pt x="1063248" y="20905"/>
                    <a:pt x="1064741" y="41809"/>
                    <a:pt x="1065858" y="62342"/>
                  </a:cubicBezTo>
                  <a:lnTo>
                    <a:pt x="67196" y="1060662"/>
                  </a:lnTo>
                  <a:lnTo>
                    <a:pt x="0" y="1060662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4670F691-09A7-4616-8803-51D0BF1D4994}"/>
                </a:ext>
              </a:extLst>
            </p:cNvPr>
            <p:cNvSpPr/>
            <p:nvPr/>
          </p:nvSpPr>
          <p:spPr>
            <a:xfrm>
              <a:off x="4381830" y="6039978"/>
              <a:ext cx="818022" cy="818022"/>
            </a:xfrm>
            <a:custGeom>
              <a:avLst/>
              <a:gdLst>
                <a:gd name="connsiteX0" fmla="*/ 818022 w 818022"/>
                <a:gd name="connsiteY0" fmla="*/ 0 h 818022"/>
                <a:gd name="connsiteX1" fmla="*/ 804584 w 818022"/>
                <a:gd name="connsiteY1" fmla="*/ 80632 h 818022"/>
                <a:gd name="connsiteX2" fmla="*/ 67190 w 818022"/>
                <a:gd name="connsiteY2" fmla="*/ 818022 h 818022"/>
                <a:gd name="connsiteX3" fmla="*/ 0 w 818022"/>
                <a:gd name="connsiteY3" fmla="*/ 818022 h 818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8022" h="818022">
                  <a:moveTo>
                    <a:pt x="818022" y="0"/>
                  </a:moveTo>
                  <a:cubicBezTo>
                    <a:pt x="814660" y="27250"/>
                    <a:pt x="810180" y="53755"/>
                    <a:pt x="804584" y="80632"/>
                  </a:cubicBezTo>
                  <a:lnTo>
                    <a:pt x="67190" y="818022"/>
                  </a:lnTo>
                  <a:lnTo>
                    <a:pt x="0" y="818022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7E456B34-1D7D-46B7-9864-E6F3D5EEF702}"/>
                </a:ext>
              </a:extLst>
            </p:cNvPr>
            <p:cNvSpPr/>
            <p:nvPr/>
          </p:nvSpPr>
          <p:spPr>
            <a:xfrm>
              <a:off x="4647375" y="6390131"/>
              <a:ext cx="442354" cy="442354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88347124-F829-49F3-A411-9BDBF2A03C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4221" y="-4221"/>
            <a:ext cx="1098147" cy="1053618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grpSp>
        <p:nvGrpSpPr>
          <p:cNvPr id="23" name="Graphic 38">
            <a:extLst>
              <a:ext uri="{FF2B5EF4-FFF2-40B4-BE49-F238E27FC236}">
                <a16:creationId xmlns:a16="http://schemas.microsoft.com/office/drawing/2014/main" id="{9F14A5DD-2657-4346-AC8D-77FFFA0A1D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983704" y="400019"/>
            <a:ext cx="1910252" cy="709661"/>
            <a:chOff x="2267504" y="2540250"/>
            <a:chExt cx="1990951" cy="739641"/>
          </a:xfrm>
          <a:solidFill>
            <a:schemeClr val="tx2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D472844-E6F3-47F6-B54F-5B2F665A6392}"/>
                </a:ext>
              </a:extLst>
            </p:cNvPr>
            <p:cNvSpPr/>
            <p:nvPr/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939D725-4408-4EAA-BD85-8B6A289020D8}"/>
                </a:ext>
              </a:extLst>
            </p:cNvPr>
            <p:cNvSpPr/>
            <p:nvPr/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7792A114-7099-4B73-8CFF-1CD310B6C2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2868" y="358614"/>
            <a:ext cx="4150804" cy="1431000"/>
          </a:xfrm>
        </p:spPr>
        <p:txBody>
          <a:bodyPr anchor="t"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90" name="Date Placeholder 178">
            <a:extLst>
              <a:ext uri="{FF2B5EF4-FFF2-40B4-BE49-F238E27FC236}">
                <a16:creationId xmlns:a16="http://schemas.microsoft.com/office/drawing/2014/main" id="{D3ABC542-2E09-4DFF-BDC3-4E62CADE02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all" spc="10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2/1/20XX</a:t>
            </a:r>
            <a:endParaRPr kumimoji="0" lang="en-US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sp>
        <p:nvSpPr>
          <p:cNvPr id="191" name="Footer Placeholder 179">
            <a:extLst>
              <a:ext uri="{FF2B5EF4-FFF2-40B4-BE49-F238E27FC236}">
                <a16:creationId xmlns:a16="http://schemas.microsoft.com/office/drawing/2014/main" id="{EE59BB7C-0E79-4D99-98A2-6B6BB261A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all" spc="10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PRESENTATION TITLE</a:t>
            </a:r>
          </a:p>
        </p:txBody>
      </p:sp>
      <p:sp>
        <p:nvSpPr>
          <p:cNvPr id="192" name="Slide Number Placeholder 180">
            <a:extLst>
              <a:ext uri="{FF2B5EF4-FFF2-40B4-BE49-F238E27FC236}">
                <a16:creationId xmlns:a16="http://schemas.microsoft.com/office/drawing/2014/main" id="{28A48916-E63A-42EF-B5F2-0212F4E25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A792F7-1D9E-4C7E-A103-E8EDFDC2691E}" type="slidenum">
              <a:rPr kumimoji="0" lang="en-US" sz="1200" b="1" i="0" u="none" strike="noStrike" kern="1200" cap="all" spc="10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7717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aphic 38">
            <a:extLst>
              <a:ext uri="{FF2B5EF4-FFF2-40B4-BE49-F238E27FC236}">
                <a16:creationId xmlns:a16="http://schemas.microsoft.com/office/drawing/2014/main" id="{3E8CD31A-1394-452A-9559-656ECA1458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983704" y="400019"/>
            <a:ext cx="1910252" cy="709661"/>
            <a:chOff x="2267504" y="2540250"/>
            <a:chExt cx="1990951" cy="739641"/>
          </a:xfrm>
          <a:solidFill>
            <a:schemeClr val="tx2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5E4E1EC-F0F2-4B35-9091-2F6FA0A0F7A0}"/>
                </a:ext>
              </a:extLst>
            </p:cNvPr>
            <p:cNvSpPr/>
            <p:nvPr/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6AA8D4E-47DD-4F4A-A460-D2D3D52A6F83}"/>
                </a:ext>
              </a:extLst>
            </p:cNvPr>
            <p:cNvSpPr/>
            <p:nvPr/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CDB39CA-1C6B-4D29-8511-53EB2EE2C2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8553423" y="5619750"/>
            <a:ext cx="1295427" cy="1238250"/>
            <a:chOff x="3121343" y="4864099"/>
            <a:chExt cx="2085971" cy="1993901"/>
          </a:xfrm>
          <a:solidFill>
            <a:schemeClr val="accent3">
              <a:alpha val="20000"/>
            </a:schemeClr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913293D6-0ECB-489A-A405-EAE446F30E8A}"/>
                </a:ext>
              </a:extLst>
            </p:cNvPr>
            <p:cNvSpPr/>
            <p:nvPr/>
          </p:nvSpPr>
          <p:spPr>
            <a:xfrm>
              <a:off x="3238556" y="4981312"/>
              <a:ext cx="442726" cy="44272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4505F60-82CB-4E69-9408-A65B5BE7C98C}"/>
                </a:ext>
              </a:extLst>
            </p:cNvPr>
            <p:cNvSpPr/>
            <p:nvPr/>
          </p:nvSpPr>
          <p:spPr>
            <a:xfrm>
              <a:off x="3128809" y="4871565"/>
              <a:ext cx="902626" cy="902626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E3B5578-536F-4B38-89D2-C859EFB9E536}"/>
                </a:ext>
              </a:extLst>
            </p:cNvPr>
            <p:cNvSpPr/>
            <p:nvPr/>
          </p:nvSpPr>
          <p:spPr>
            <a:xfrm>
              <a:off x="3121343" y="4864099"/>
              <a:ext cx="1152732" cy="1152732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21C8DF3-1F8E-4B0D-B578-67D7E3A7F797}"/>
                </a:ext>
              </a:extLst>
            </p:cNvPr>
            <p:cNvSpPr/>
            <p:nvPr/>
          </p:nvSpPr>
          <p:spPr>
            <a:xfrm>
              <a:off x="3152324" y="4894707"/>
              <a:ext cx="1321462" cy="1321838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3EF634BD-8B6E-4470-B471-CCD9D52208E9}"/>
                </a:ext>
              </a:extLst>
            </p:cNvPr>
            <p:cNvSpPr/>
            <p:nvPr/>
          </p:nvSpPr>
          <p:spPr>
            <a:xfrm>
              <a:off x="3215037" y="4957793"/>
              <a:ext cx="1428975" cy="1428975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6D4EA52A-34A3-4161-A9CE-86569A099639}"/>
                </a:ext>
              </a:extLst>
            </p:cNvPr>
            <p:cNvSpPr/>
            <p:nvPr/>
          </p:nvSpPr>
          <p:spPr>
            <a:xfrm>
              <a:off x="3301642" y="5044398"/>
              <a:ext cx="1490195" cy="1490195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9F976BC-5664-4D19-8DC2-C83D9F201025}"/>
                </a:ext>
              </a:extLst>
            </p:cNvPr>
            <p:cNvSpPr/>
            <p:nvPr/>
          </p:nvSpPr>
          <p:spPr>
            <a:xfrm>
              <a:off x="3409523" y="5152279"/>
              <a:ext cx="1509607" cy="1509607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4FE844F3-0151-483D-A445-DF19C1CA237C}"/>
                </a:ext>
              </a:extLst>
            </p:cNvPr>
            <p:cNvSpPr/>
            <p:nvPr/>
          </p:nvSpPr>
          <p:spPr>
            <a:xfrm>
              <a:off x="3538685" y="5279576"/>
              <a:ext cx="1488326" cy="1490192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3602D36A-92EE-4D58-8B1E-A7C32FA38A81}"/>
                </a:ext>
              </a:extLst>
            </p:cNvPr>
            <p:cNvSpPr/>
            <p:nvPr/>
          </p:nvSpPr>
          <p:spPr>
            <a:xfrm>
              <a:off x="3683896" y="5426652"/>
              <a:ext cx="1429720" cy="1429720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4D3E311-8682-432D-96C1-892E0A7B846F}"/>
                </a:ext>
              </a:extLst>
            </p:cNvPr>
            <p:cNvSpPr/>
            <p:nvPr/>
          </p:nvSpPr>
          <p:spPr>
            <a:xfrm>
              <a:off x="3901021" y="5597624"/>
              <a:ext cx="1275308" cy="1260376"/>
            </a:xfrm>
            <a:custGeom>
              <a:avLst/>
              <a:gdLst>
                <a:gd name="connsiteX0" fmla="*/ 1260376 w 1275308"/>
                <a:gd name="connsiteY0" fmla="*/ 0 h 1260376"/>
                <a:gd name="connsiteX1" fmla="*/ 1275308 w 1275308"/>
                <a:gd name="connsiteY1" fmla="*/ 52634 h 1260376"/>
                <a:gd name="connsiteX2" fmla="*/ 67566 w 1275308"/>
                <a:gd name="connsiteY2" fmla="*/ 1260376 h 1260376"/>
                <a:gd name="connsiteX3" fmla="*/ 0 w 1275308"/>
                <a:gd name="connsiteY3" fmla="*/ 1260376 h 126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5308" h="1260376">
                  <a:moveTo>
                    <a:pt x="1260376" y="0"/>
                  </a:moveTo>
                  <a:cubicBezTo>
                    <a:pt x="1265977" y="17174"/>
                    <a:pt x="1270829" y="34716"/>
                    <a:pt x="1275308" y="52634"/>
                  </a:cubicBezTo>
                  <a:lnTo>
                    <a:pt x="67566" y="1260376"/>
                  </a:lnTo>
                  <a:lnTo>
                    <a:pt x="0" y="1260376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2F6A277D-D709-4AAD-A2BE-7F002BC0B1A4}"/>
                </a:ext>
              </a:extLst>
            </p:cNvPr>
            <p:cNvSpPr/>
            <p:nvPr/>
          </p:nvSpPr>
          <p:spPr>
            <a:xfrm>
              <a:off x="4141456" y="5797338"/>
              <a:ext cx="1065858" cy="1060662"/>
            </a:xfrm>
            <a:custGeom>
              <a:avLst/>
              <a:gdLst>
                <a:gd name="connsiteX0" fmla="*/ 1061006 w 1065858"/>
                <a:gd name="connsiteY0" fmla="*/ 0 h 1060662"/>
                <a:gd name="connsiteX1" fmla="*/ 1065858 w 1065858"/>
                <a:gd name="connsiteY1" fmla="*/ 62342 h 1060662"/>
                <a:gd name="connsiteX2" fmla="*/ 67196 w 1065858"/>
                <a:gd name="connsiteY2" fmla="*/ 1060662 h 1060662"/>
                <a:gd name="connsiteX3" fmla="*/ 0 w 1065858"/>
                <a:gd name="connsiteY3" fmla="*/ 1060662 h 106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5858" h="1060662">
                  <a:moveTo>
                    <a:pt x="1061006" y="0"/>
                  </a:moveTo>
                  <a:cubicBezTo>
                    <a:pt x="1063248" y="20905"/>
                    <a:pt x="1064741" y="41809"/>
                    <a:pt x="1065858" y="62342"/>
                  </a:cubicBezTo>
                  <a:lnTo>
                    <a:pt x="67196" y="1060662"/>
                  </a:lnTo>
                  <a:lnTo>
                    <a:pt x="0" y="1060662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692A7F87-C5D7-4B71-8667-833F96C3F294}"/>
                </a:ext>
              </a:extLst>
            </p:cNvPr>
            <p:cNvSpPr/>
            <p:nvPr/>
          </p:nvSpPr>
          <p:spPr>
            <a:xfrm>
              <a:off x="4381830" y="6039978"/>
              <a:ext cx="818022" cy="818022"/>
            </a:xfrm>
            <a:custGeom>
              <a:avLst/>
              <a:gdLst>
                <a:gd name="connsiteX0" fmla="*/ 818022 w 818022"/>
                <a:gd name="connsiteY0" fmla="*/ 0 h 818022"/>
                <a:gd name="connsiteX1" fmla="*/ 804584 w 818022"/>
                <a:gd name="connsiteY1" fmla="*/ 80632 h 818022"/>
                <a:gd name="connsiteX2" fmla="*/ 67190 w 818022"/>
                <a:gd name="connsiteY2" fmla="*/ 818022 h 818022"/>
                <a:gd name="connsiteX3" fmla="*/ 0 w 818022"/>
                <a:gd name="connsiteY3" fmla="*/ 818022 h 818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8022" h="818022">
                  <a:moveTo>
                    <a:pt x="818022" y="0"/>
                  </a:moveTo>
                  <a:cubicBezTo>
                    <a:pt x="814660" y="27250"/>
                    <a:pt x="810180" y="53755"/>
                    <a:pt x="804584" y="80632"/>
                  </a:cubicBezTo>
                  <a:lnTo>
                    <a:pt x="67190" y="818022"/>
                  </a:lnTo>
                  <a:lnTo>
                    <a:pt x="0" y="818022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4ABB7F8-185E-406E-84D5-2ADDC019320A}"/>
                </a:ext>
              </a:extLst>
            </p:cNvPr>
            <p:cNvSpPr/>
            <p:nvPr/>
          </p:nvSpPr>
          <p:spPr>
            <a:xfrm>
              <a:off x="4647375" y="6390131"/>
              <a:ext cx="442354" cy="442354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32343BE2-F9F3-467E-BAC0-182941FCBC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4221" y="-4221"/>
            <a:ext cx="1098147" cy="1053618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193E6E4-C8EE-470B-AABB-B46374938A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2868" y="358614"/>
            <a:ext cx="4150804" cy="1431000"/>
          </a:xfrm>
        </p:spPr>
        <p:txBody>
          <a:bodyPr anchor="t"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1" name="Date Placeholder 178">
            <a:extLst>
              <a:ext uri="{FF2B5EF4-FFF2-40B4-BE49-F238E27FC236}">
                <a16:creationId xmlns:a16="http://schemas.microsoft.com/office/drawing/2014/main" id="{9BFD1C1A-363C-4909-95D6-9AF44B452A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all" spc="10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2/1/20XX</a:t>
            </a:r>
            <a:endParaRPr kumimoji="0" lang="en-US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sp>
        <p:nvSpPr>
          <p:cNvPr id="32" name="Footer Placeholder 179">
            <a:extLst>
              <a:ext uri="{FF2B5EF4-FFF2-40B4-BE49-F238E27FC236}">
                <a16:creationId xmlns:a16="http://schemas.microsoft.com/office/drawing/2014/main" id="{77213597-1706-40A7-8726-C468FB7F4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all" spc="10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PRESENTATION TITLE</a:t>
            </a:r>
          </a:p>
        </p:txBody>
      </p:sp>
      <p:sp>
        <p:nvSpPr>
          <p:cNvPr id="33" name="Slide Number Placeholder 180">
            <a:extLst>
              <a:ext uri="{FF2B5EF4-FFF2-40B4-BE49-F238E27FC236}">
                <a16:creationId xmlns:a16="http://schemas.microsoft.com/office/drawing/2014/main" id="{1BB201C7-C50B-4E2B-95EF-E5FFAF698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A792F7-1D9E-4C7E-A103-E8EDFDC2691E}" type="slidenum">
              <a:rPr kumimoji="0" lang="en-US" sz="1200" b="1" i="0" u="none" strike="noStrike" kern="1200" cap="all" spc="10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045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AD96798-1C42-49B1-99B2-BD7FA12760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2"/>
            <a:ext cx="2232251" cy="2361890"/>
          </a:xfrm>
          <a:custGeom>
            <a:avLst/>
            <a:gdLst>
              <a:gd name="connsiteX0" fmla="*/ 2292284 w 3871489"/>
              <a:gd name="connsiteY0" fmla="*/ 0 h 4096327"/>
              <a:gd name="connsiteX1" fmla="*/ 3500914 w 3871489"/>
              <a:gd name="connsiteY1" fmla="*/ 0 h 4096327"/>
              <a:gd name="connsiteX2" fmla="*/ 3542229 w 3871489"/>
              <a:gd name="connsiteY2" fmla="*/ 68006 h 4096327"/>
              <a:gd name="connsiteX3" fmla="*/ 3871489 w 3871489"/>
              <a:gd name="connsiteY3" fmla="*/ 1368323 h 4096327"/>
              <a:gd name="connsiteX4" fmla="*/ 1143485 w 3871489"/>
              <a:gd name="connsiteY4" fmla="*/ 4096327 h 4096327"/>
              <a:gd name="connsiteX5" fmla="*/ 81633 w 3871489"/>
              <a:gd name="connsiteY5" fmla="*/ 3881944 h 4096327"/>
              <a:gd name="connsiteX6" fmla="*/ 0 w 3871489"/>
              <a:gd name="connsiteY6" fmla="*/ 3842618 h 4096327"/>
              <a:gd name="connsiteX7" fmla="*/ 0 w 3871489"/>
              <a:gd name="connsiteY7" fmla="*/ 2741475 h 4096327"/>
              <a:gd name="connsiteX8" fmla="*/ 6615 w 3871489"/>
              <a:gd name="connsiteY8" fmla="*/ 2747487 h 4096327"/>
              <a:gd name="connsiteX9" fmla="*/ 1143485 w 3871489"/>
              <a:gd name="connsiteY9" fmla="*/ 3155655 h 4096327"/>
              <a:gd name="connsiteX10" fmla="*/ 2930817 w 3871489"/>
              <a:gd name="connsiteY10" fmla="*/ 1368323 h 4096327"/>
              <a:gd name="connsiteX11" fmla="*/ 2407287 w 3871489"/>
              <a:gd name="connsiteY11" fmla="*/ 104524 h 40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1489" h="4096327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80BD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0FC1B25-A4F4-4E8E-931D-D383946C9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8271" y="1010170"/>
            <a:ext cx="5178019" cy="3713638"/>
          </a:xfrm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6" name="Text Placeholder 34">
            <a:extLst>
              <a:ext uri="{FF2B5EF4-FFF2-40B4-BE49-F238E27FC236}">
                <a16:creationId xmlns:a16="http://schemas.microsoft.com/office/drawing/2014/main" id="{72818B4A-C05A-428C-A790-B75EA386A2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38044" y="4914900"/>
            <a:ext cx="5178514" cy="819076"/>
          </a:xfrm>
        </p:spPr>
        <p:txBody>
          <a:bodyPr/>
          <a:lstStyle>
            <a:lvl1pPr algn="ctr">
              <a:buFontTx/>
              <a:buNone/>
              <a:defRPr/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76E197B-E174-4C9D-87E5-0B9B087087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292656"/>
            <a:ext cx="1861854" cy="277779"/>
          </a:xfrm>
          <a:custGeom>
            <a:avLst/>
            <a:gdLst>
              <a:gd name="connsiteX0" fmla="*/ 180458 w 1861854"/>
              <a:gd name="connsiteY0" fmla="*/ 0 h 277779"/>
              <a:gd name="connsiteX1" fmla="*/ 419222 w 1861854"/>
              <a:gd name="connsiteY1" fmla="*/ 238761 h 277779"/>
              <a:gd name="connsiteX2" fmla="*/ 657984 w 1861854"/>
              <a:gd name="connsiteY2" fmla="*/ 0 h 277779"/>
              <a:gd name="connsiteX3" fmla="*/ 896745 w 1861854"/>
              <a:gd name="connsiteY3" fmla="*/ 238761 h 277779"/>
              <a:gd name="connsiteX4" fmla="*/ 1135754 w 1861854"/>
              <a:gd name="connsiteY4" fmla="*/ 0 h 277779"/>
              <a:gd name="connsiteX5" fmla="*/ 1374516 w 1861854"/>
              <a:gd name="connsiteY5" fmla="*/ 238761 h 277779"/>
              <a:gd name="connsiteX6" fmla="*/ 1613277 w 1861854"/>
              <a:gd name="connsiteY6" fmla="*/ 0 h 277779"/>
              <a:gd name="connsiteX7" fmla="*/ 1861854 w 1861854"/>
              <a:gd name="connsiteY7" fmla="*/ 248577 h 277779"/>
              <a:gd name="connsiteX8" fmla="*/ 1842470 w 1861854"/>
              <a:gd name="connsiteY8" fmla="*/ 267963 h 277779"/>
              <a:gd name="connsiteX9" fmla="*/ 1613277 w 1861854"/>
              <a:gd name="connsiteY9" fmla="*/ 39017 h 277779"/>
              <a:gd name="connsiteX10" fmla="*/ 1374516 w 1861854"/>
              <a:gd name="connsiteY10" fmla="*/ 277779 h 277779"/>
              <a:gd name="connsiteX11" fmla="*/ 1135754 w 1861854"/>
              <a:gd name="connsiteY11" fmla="*/ 39017 h 277779"/>
              <a:gd name="connsiteX12" fmla="*/ 896745 w 1861854"/>
              <a:gd name="connsiteY12" fmla="*/ 277779 h 277779"/>
              <a:gd name="connsiteX13" fmla="*/ 657984 w 1861854"/>
              <a:gd name="connsiteY13" fmla="*/ 39017 h 277779"/>
              <a:gd name="connsiteX14" fmla="*/ 419222 w 1861854"/>
              <a:gd name="connsiteY14" fmla="*/ 277779 h 277779"/>
              <a:gd name="connsiteX15" fmla="*/ 180458 w 1861854"/>
              <a:gd name="connsiteY15" fmla="*/ 39017 h 277779"/>
              <a:gd name="connsiteX16" fmla="*/ 0 w 1861854"/>
              <a:gd name="connsiteY16" fmla="*/ 219283 h 277779"/>
              <a:gd name="connsiteX17" fmla="*/ 0 w 1861854"/>
              <a:gd name="connsiteY17" fmla="*/ 180458 h 27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1854" h="277779">
                <a:moveTo>
                  <a:pt x="180458" y="0"/>
                </a:moveTo>
                <a:lnTo>
                  <a:pt x="419222" y="238761"/>
                </a:lnTo>
                <a:lnTo>
                  <a:pt x="657984" y="0"/>
                </a:lnTo>
                <a:lnTo>
                  <a:pt x="896745" y="238761"/>
                </a:lnTo>
                <a:lnTo>
                  <a:pt x="1135754" y="0"/>
                </a:lnTo>
                <a:lnTo>
                  <a:pt x="1374516" y="238761"/>
                </a:lnTo>
                <a:lnTo>
                  <a:pt x="1613277" y="0"/>
                </a:lnTo>
                <a:lnTo>
                  <a:pt x="1861854" y="248577"/>
                </a:lnTo>
                <a:lnTo>
                  <a:pt x="1842470" y="267963"/>
                </a:lnTo>
                <a:lnTo>
                  <a:pt x="1613277" y="39017"/>
                </a:lnTo>
                <a:lnTo>
                  <a:pt x="1374516" y="277779"/>
                </a:lnTo>
                <a:lnTo>
                  <a:pt x="1135754" y="39017"/>
                </a:lnTo>
                <a:lnTo>
                  <a:pt x="896745" y="277779"/>
                </a:lnTo>
                <a:lnTo>
                  <a:pt x="657984" y="39017"/>
                </a:lnTo>
                <a:lnTo>
                  <a:pt x="419222" y="277779"/>
                </a:lnTo>
                <a:lnTo>
                  <a:pt x="180458" y="39017"/>
                </a:lnTo>
                <a:lnTo>
                  <a:pt x="0" y="219283"/>
                </a:lnTo>
                <a:lnTo>
                  <a:pt x="0" y="18045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17AB840-B4B7-452B-B062-6C9CF84261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732391"/>
            <a:ext cx="1861854" cy="277779"/>
          </a:xfrm>
          <a:custGeom>
            <a:avLst/>
            <a:gdLst>
              <a:gd name="connsiteX0" fmla="*/ 180458 w 1861854"/>
              <a:gd name="connsiteY0" fmla="*/ 0 h 277779"/>
              <a:gd name="connsiteX1" fmla="*/ 419222 w 1861854"/>
              <a:gd name="connsiteY1" fmla="*/ 238761 h 277779"/>
              <a:gd name="connsiteX2" fmla="*/ 657984 w 1861854"/>
              <a:gd name="connsiteY2" fmla="*/ 0 h 277779"/>
              <a:gd name="connsiteX3" fmla="*/ 896745 w 1861854"/>
              <a:gd name="connsiteY3" fmla="*/ 238761 h 277779"/>
              <a:gd name="connsiteX4" fmla="*/ 1135754 w 1861854"/>
              <a:gd name="connsiteY4" fmla="*/ 0 h 277779"/>
              <a:gd name="connsiteX5" fmla="*/ 1374516 w 1861854"/>
              <a:gd name="connsiteY5" fmla="*/ 238761 h 277779"/>
              <a:gd name="connsiteX6" fmla="*/ 1613277 w 1861854"/>
              <a:gd name="connsiteY6" fmla="*/ 0 h 277779"/>
              <a:gd name="connsiteX7" fmla="*/ 1861854 w 1861854"/>
              <a:gd name="connsiteY7" fmla="*/ 248577 h 277779"/>
              <a:gd name="connsiteX8" fmla="*/ 1842470 w 1861854"/>
              <a:gd name="connsiteY8" fmla="*/ 268208 h 277779"/>
              <a:gd name="connsiteX9" fmla="*/ 1613277 w 1861854"/>
              <a:gd name="connsiteY9" fmla="*/ 39017 h 277779"/>
              <a:gd name="connsiteX10" fmla="*/ 1374516 w 1861854"/>
              <a:gd name="connsiteY10" fmla="*/ 277779 h 277779"/>
              <a:gd name="connsiteX11" fmla="*/ 1135754 w 1861854"/>
              <a:gd name="connsiteY11" fmla="*/ 39017 h 277779"/>
              <a:gd name="connsiteX12" fmla="*/ 896745 w 1861854"/>
              <a:gd name="connsiteY12" fmla="*/ 277779 h 277779"/>
              <a:gd name="connsiteX13" fmla="*/ 657984 w 1861854"/>
              <a:gd name="connsiteY13" fmla="*/ 39017 h 277779"/>
              <a:gd name="connsiteX14" fmla="*/ 419222 w 1861854"/>
              <a:gd name="connsiteY14" fmla="*/ 277779 h 277779"/>
              <a:gd name="connsiteX15" fmla="*/ 180458 w 1861854"/>
              <a:gd name="connsiteY15" fmla="*/ 39017 h 277779"/>
              <a:gd name="connsiteX16" fmla="*/ 0 w 1861854"/>
              <a:gd name="connsiteY16" fmla="*/ 219475 h 277779"/>
              <a:gd name="connsiteX17" fmla="*/ 0 w 1861854"/>
              <a:gd name="connsiteY17" fmla="*/ 180458 h 27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1854" h="277779">
                <a:moveTo>
                  <a:pt x="180458" y="0"/>
                </a:moveTo>
                <a:lnTo>
                  <a:pt x="419222" y="238761"/>
                </a:lnTo>
                <a:lnTo>
                  <a:pt x="657984" y="0"/>
                </a:lnTo>
                <a:lnTo>
                  <a:pt x="896745" y="238761"/>
                </a:lnTo>
                <a:lnTo>
                  <a:pt x="1135754" y="0"/>
                </a:lnTo>
                <a:lnTo>
                  <a:pt x="1374516" y="238761"/>
                </a:lnTo>
                <a:lnTo>
                  <a:pt x="1613277" y="0"/>
                </a:lnTo>
                <a:lnTo>
                  <a:pt x="1861854" y="248577"/>
                </a:lnTo>
                <a:lnTo>
                  <a:pt x="1842470" y="268208"/>
                </a:lnTo>
                <a:lnTo>
                  <a:pt x="1613277" y="39017"/>
                </a:lnTo>
                <a:lnTo>
                  <a:pt x="1374516" y="277779"/>
                </a:lnTo>
                <a:lnTo>
                  <a:pt x="1135754" y="39017"/>
                </a:lnTo>
                <a:lnTo>
                  <a:pt x="896745" y="277779"/>
                </a:lnTo>
                <a:lnTo>
                  <a:pt x="657984" y="39017"/>
                </a:lnTo>
                <a:lnTo>
                  <a:pt x="419222" y="277779"/>
                </a:lnTo>
                <a:lnTo>
                  <a:pt x="180458" y="39017"/>
                </a:lnTo>
                <a:lnTo>
                  <a:pt x="0" y="219475"/>
                </a:lnTo>
                <a:lnTo>
                  <a:pt x="0" y="18045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9FE5D1B6-33F6-4BAA-9D02-679E176F39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2"/>
            <a:ext cx="2232251" cy="2361890"/>
          </a:xfrm>
          <a:custGeom>
            <a:avLst/>
            <a:gdLst>
              <a:gd name="connsiteX0" fmla="*/ 2292284 w 3871489"/>
              <a:gd name="connsiteY0" fmla="*/ 0 h 4096327"/>
              <a:gd name="connsiteX1" fmla="*/ 3500914 w 3871489"/>
              <a:gd name="connsiteY1" fmla="*/ 0 h 4096327"/>
              <a:gd name="connsiteX2" fmla="*/ 3542229 w 3871489"/>
              <a:gd name="connsiteY2" fmla="*/ 68006 h 4096327"/>
              <a:gd name="connsiteX3" fmla="*/ 3871489 w 3871489"/>
              <a:gd name="connsiteY3" fmla="*/ 1368323 h 4096327"/>
              <a:gd name="connsiteX4" fmla="*/ 1143485 w 3871489"/>
              <a:gd name="connsiteY4" fmla="*/ 4096327 h 4096327"/>
              <a:gd name="connsiteX5" fmla="*/ 81633 w 3871489"/>
              <a:gd name="connsiteY5" fmla="*/ 3881944 h 4096327"/>
              <a:gd name="connsiteX6" fmla="*/ 0 w 3871489"/>
              <a:gd name="connsiteY6" fmla="*/ 3842618 h 4096327"/>
              <a:gd name="connsiteX7" fmla="*/ 0 w 3871489"/>
              <a:gd name="connsiteY7" fmla="*/ 2741475 h 4096327"/>
              <a:gd name="connsiteX8" fmla="*/ 6615 w 3871489"/>
              <a:gd name="connsiteY8" fmla="*/ 2747487 h 4096327"/>
              <a:gd name="connsiteX9" fmla="*/ 1143485 w 3871489"/>
              <a:gd name="connsiteY9" fmla="*/ 3155655 h 4096327"/>
              <a:gd name="connsiteX10" fmla="*/ 2930817 w 3871489"/>
              <a:gd name="connsiteY10" fmla="*/ 1368323 h 4096327"/>
              <a:gd name="connsiteX11" fmla="*/ 2407287 w 3871489"/>
              <a:gd name="connsiteY11" fmla="*/ 104524 h 40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1489" h="4096327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80BD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0DCCBCA1-466D-44C6-93ED-2E02B623DB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759419" y="3564607"/>
            <a:ext cx="3432581" cy="3293393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CC7CBB9-9855-4B27-93BF-506D5D17E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759419" y="3564607"/>
            <a:ext cx="3432581" cy="3293393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26" name="Date Placeholder 178">
            <a:extLst>
              <a:ext uri="{FF2B5EF4-FFF2-40B4-BE49-F238E27FC236}">
                <a16:creationId xmlns:a16="http://schemas.microsoft.com/office/drawing/2014/main" id="{D3B95CCB-4EDF-4C85-82FC-E5FD2A4715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all" spc="10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2/1/20XX</a:t>
            </a:r>
            <a:endParaRPr kumimoji="0" lang="en-US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sp>
        <p:nvSpPr>
          <p:cNvPr id="27" name="Footer Placeholder 179">
            <a:extLst>
              <a:ext uri="{FF2B5EF4-FFF2-40B4-BE49-F238E27FC236}">
                <a16:creationId xmlns:a16="http://schemas.microsoft.com/office/drawing/2014/main" id="{D8096E0F-A3CE-40F7-AA9D-B43562213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all" spc="10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PRESENTATION TITLE</a:t>
            </a:r>
          </a:p>
        </p:txBody>
      </p:sp>
      <p:grpSp>
        <p:nvGrpSpPr>
          <p:cNvPr id="28" name="Graphic 185">
            <a:extLst>
              <a:ext uri="{FF2B5EF4-FFF2-40B4-BE49-F238E27FC236}">
                <a16:creationId xmlns:a16="http://schemas.microsoft.com/office/drawing/2014/main" id="{59F51AE6-E003-46BA-A25A-6AFBDC3E73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428621" y="5660492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3F73C8B-6AB5-41EB-99EA-3C94CBEBB481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A666D36-3657-4085-84AA-126594195C1A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B12CF5CD-903D-4879-BBD3-A79140E8186E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9EF969CD-CBA7-44B8-9544-660D7487A3D4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E91C2FB-38ED-4DF7-8F1F-3211A0592A47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34" name="Slide Number Placeholder 180">
            <a:extLst>
              <a:ext uri="{FF2B5EF4-FFF2-40B4-BE49-F238E27FC236}">
                <a16:creationId xmlns:a16="http://schemas.microsoft.com/office/drawing/2014/main" id="{383FF74A-FDDF-4768-9C1E-E6F3E6622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A792F7-1D9E-4C7E-A103-E8EDFDC2691E}" type="slidenum">
              <a:rPr kumimoji="0" lang="en-US" sz="1200" b="1" i="0" u="none" strike="noStrike" kern="1200" cap="all" spc="10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Source Sans Pro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1" i="0" u="none" strike="noStrike" kern="1200" cap="all" spc="10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7350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">
            <a:extLst>
              <a:ext uri="{FF2B5EF4-FFF2-40B4-BE49-F238E27FC236}">
                <a16:creationId xmlns:a16="http://schemas.microsoft.com/office/drawing/2014/main" id="{08711333-F819-4928-8BA2-B03A1D744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088" y="565739"/>
            <a:ext cx="9745883" cy="112494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4DCAA54-A920-4F7D-B1F9-E60E950DBA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681037"/>
            <a:ext cx="1170294" cy="709661"/>
            <a:chOff x="0" y="681037"/>
            <a:chExt cx="1170294" cy="709661"/>
          </a:xfrm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8633F80-7150-4830-B036-FED561D8AB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681037"/>
              <a:ext cx="1170294" cy="274629"/>
            </a:xfrm>
            <a:custGeom>
              <a:avLst/>
              <a:gdLst>
                <a:gd name="connsiteX0" fmla="*/ 453342 w 1170294"/>
                <a:gd name="connsiteY0" fmla="*/ 0 h 274629"/>
                <a:gd name="connsiteX1" fmla="*/ 689085 w 1170294"/>
                <a:gd name="connsiteY1" fmla="*/ 235744 h 274629"/>
                <a:gd name="connsiteX2" fmla="*/ 924829 w 1170294"/>
                <a:gd name="connsiteY2" fmla="*/ 0 h 274629"/>
                <a:gd name="connsiteX3" fmla="*/ 1170294 w 1170294"/>
                <a:gd name="connsiteY3" fmla="*/ 245465 h 274629"/>
                <a:gd name="connsiteX4" fmla="*/ 1153282 w 1170294"/>
                <a:gd name="connsiteY4" fmla="*/ 264908 h 274629"/>
                <a:gd name="connsiteX5" fmla="*/ 924829 w 1170294"/>
                <a:gd name="connsiteY5" fmla="*/ 38885 h 274629"/>
                <a:gd name="connsiteX6" fmla="*/ 689085 w 1170294"/>
                <a:gd name="connsiteY6" fmla="*/ 274629 h 274629"/>
                <a:gd name="connsiteX7" fmla="*/ 453342 w 1170294"/>
                <a:gd name="connsiteY7" fmla="*/ 38885 h 274629"/>
                <a:gd name="connsiteX8" fmla="*/ 215168 w 1170294"/>
                <a:gd name="connsiteY8" fmla="*/ 274629 h 274629"/>
                <a:gd name="connsiteX9" fmla="*/ 0 w 1170294"/>
                <a:gd name="connsiteY9" fmla="*/ 59462 h 274629"/>
                <a:gd name="connsiteX10" fmla="*/ 0 w 1170294"/>
                <a:gd name="connsiteY10" fmla="*/ 20577 h 274629"/>
                <a:gd name="connsiteX11" fmla="*/ 215168 w 1170294"/>
                <a:gd name="connsiteY11" fmla="*/ 235744 h 27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0294" h="274629">
                  <a:moveTo>
                    <a:pt x="453342" y="0"/>
                  </a:moveTo>
                  <a:lnTo>
                    <a:pt x="689085" y="235744"/>
                  </a:lnTo>
                  <a:lnTo>
                    <a:pt x="924829" y="0"/>
                  </a:lnTo>
                  <a:lnTo>
                    <a:pt x="1170294" y="245465"/>
                  </a:lnTo>
                  <a:lnTo>
                    <a:pt x="1153282" y="264908"/>
                  </a:lnTo>
                  <a:lnTo>
                    <a:pt x="924829" y="38885"/>
                  </a:lnTo>
                  <a:lnTo>
                    <a:pt x="689085" y="274629"/>
                  </a:lnTo>
                  <a:lnTo>
                    <a:pt x="453342" y="38885"/>
                  </a:lnTo>
                  <a:lnTo>
                    <a:pt x="215168" y="274629"/>
                  </a:lnTo>
                  <a:lnTo>
                    <a:pt x="0" y="59462"/>
                  </a:lnTo>
                  <a:lnTo>
                    <a:pt x="0" y="20577"/>
                  </a:lnTo>
                  <a:lnTo>
                    <a:pt x="215168" y="235744"/>
                  </a:lnTo>
                  <a:close/>
                </a:path>
              </a:pathLst>
            </a:custGeom>
            <a:solidFill>
              <a:schemeClr val="tx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984D32A8-76C6-4D70-887B-EC3211AD33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1116069"/>
              <a:ext cx="1170294" cy="274629"/>
            </a:xfrm>
            <a:custGeom>
              <a:avLst/>
              <a:gdLst>
                <a:gd name="connsiteX0" fmla="*/ 453342 w 1170294"/>
                <a:gd name="connsiteY0" fmla="*/ 0 h 274629"/>
                <a:gd name="connsiteX1" fmla="*/ 689085 w 1170294"/>
                <a:gd name="connsiteY1" fmla="*/ 238174 h 274629"/>
                <a:gd name="connsiteX2" fmla="*/ 924829 w 1170294"/>
                <a:gd name="connsiteY2" fmla="*/ 0 h 274629"/>
                <a:gd name="connsiteX3" fmla="*/ 1170294 w 1170294"/>
                <a:gd name="connsiteY3" fmla="*/ 247895 h 274629"/>
                <a:gd name="connsiteX4" fmla="*/ 1153282 w 1170294"/>
                <a:gd name="connsiteY4" fmla="*/ 264908 h 274629"/>
                <a:gd name="connsiteX5" fmla="*/ 924829 w 1170294"/>
                <a:gd name="connsiteY5" fmla="*/ 38885 h 274629"/>
                <a:gd name="connsiteX6" fmla="*/ 689085 w 1170294"/>
                <a:gd name="connsiteY6" fmla="*/ 274629 h 274629"/>
                <a:gd name="connsiteX7" fmla="*/ 453342 w 1170294"/>
                <a:gd name="connsiteY7" fmla="*/ 38885 h 274629"/>
                <a:gd name="connsiteX8" fmla="*/ 215168 w 1170294"/>
                <a:gd name="connsiteY8" fmla="*/ 274629 h 274629"/>
                <a:gd name="connsiteX9" fmla="*/ 0 w 1170294"/>
                <a:gd name="connsiteY9" fmla="*/ 59462 h 274629"/>
                <a:gd name="connsiteX10" fmla="*/ 0 w 1170294"/>
                <a:gd name="connsiteY10" fmla="*/ 20789 h 274629"/>
                <a:gd name="connsiteX11" fmla="*/ 215168 w 1170294"/>
                <a:gd name="connsiteY11" fmla="*/ 238174 h 27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0294" h="274629">
                  <a:moveTo>
                    <a:pt x="453342" y="0"/>
                  </a:moveTo>
                  <a:lnTo>
                    <a:pt x="689085" y="238174"/>
                  </a:lnTo>
                  <a:lnTo>
                    <a:pt x="924829" y="0"/>
                  </a:lnTo>
                  <a:lnTo>
                    <a:pt x="1170294" y="247895"/>
                  </a:lnTo>
                  <a:lnTo>
                    <a:pt x="1153282" y="264908"/>
                  </a:lnTo>
                  <a:lnTo>
                    <a:pt x="924829" y="38885"/>
                  </a:lnTo>
                  <a:lnTo>
                    <a:pt x="689085" y="274629"/>
                  </a:lnTo>
                  <a:lnTo>
                    <a:pt x="453342" y="38885"/>
                  </a:lnTo>
                  <a:lnTo>
                    <a:pt x="215168" y="274629"/>
                  </a:lnTo>
                  <a:lnTo>
                    <a:pt x="0" y="59462"/>
                  </a:lnTo>
                  <a:lnTo>
                    <a:pt x="0" y="20789"/>
                  </a:lnTo>
                  <a:lnTo>
                    <a:pt x="215168" y="23817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9C9F9430-37D6-4AED-B459-D6F6251D0C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590389" y="4752208"/>
            <a:ext cx="365021" cy="36502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EEDFE717-6A4F-4FD1-ABBF-5807E71F53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559544" y="5991329"/>
            <a:ext cx="365021" cy="365021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61" name="Date Placeholder 10">
            <a:extLst>
              <a:ext uri="{FF2B5EF4-FFF2-40B4-BE49-F238E27FC236}">
                <a16:creationId xmlns:a16="http://schemas.microsoft.com/office/drawing/2014/main" id="{26FBD0C2-9C38-4891-92F3-5AF6CD04E3E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all" spc="10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2/1/20XX</a:t>
            </a:r>
            <a:endParaRPr kumimoji="0" lang="en-US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sp>
        <p:nvSpPr>
          <p:cNvPr id="62" name="Footer Placeholder 11">
            <a:extLst>
              <a:ext uri="{FF2B5EF4-FFF2-40B4-BE49-F238E27FC236}">
                <a16:creationId xmlns:a16="http://schemas.microsoft.com/office/drawing/2014/main" id="{5C6A806B-2B18-4D3B-8215-624EE91DA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all" spc="10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PRESENTATION TITLE</a:t>
            </a:r>
          </a:p>
        </p:txBody>
      </p:sp>
      <p:sp>
        <p:nvSpPr>
          <p:cNvPr id="63" name="Slide Number Placeholder 12">
            <a:extLst>
              <a:ext uri="{FF2B5EF4-FFF2-40B4-BE49-F238E27FC236}">
                <a16:creationId xmlns:a16="http://schemas.microsoft.com/office/drawing/2014/main" id="{54E3AE0A-2F47-4B51-8F32-46ABDC574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967E29-1480-472A-9FC5-C4768A52587C}" type="slidenum">
              <a:rPr kumimoji="0" lang="en-US" sz="1200" b="1" i="0" u="none" strike="noStrike" kern="1200" cap="all" spc="10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grpSp>
        <p:nvGrpSpPr>
          <p:cNvPr id="11" name="Graphic 4">
            <a:extLst>
              <a:ext uri="{FF2B5EF4-FFF2-40B4-BE49-F238E27FC236}">
                <a16:creationId xmlns:a16="http://schemas.microsoft.com/office/drawing/2014/main" id="{A160D36B-90B2-4E2E-9A07-AFC4CC77E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510458" y="477557"/>
            <a:ext cx="975170" cy="975170"/>
            <a:chOff x="5829300" y="3162300"/>
            <a:chExt cx="532257" cy="532257"/>
          </a:xfrm>
          <a:solidFill>
            <a:schemeClr val="tx1"/>
          </a:solidFill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ADA6DC8-A018-4A16-84AF-9E2E74CD757D}"/>
                </a:ext>
              </a:extLst>
            </p:cNvPr>
            <p:cNvSpPr/>
            <p:nvPr/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C1308F7-B76A-4EC2-94B2-3D7A71B62604}"/>
                </a:ext>
              </a:extLst>
            </p:cNvPr>
            <p:cNvSpPr/>
            <p:nvPr/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8E3532C-7781-4159-A3A0-A2DE72CA6DBA}"/>
                </a:ext>
              </a:extLst>
            </p:cNvPr>
            <p:cNvSpPr/>
            <p:nvPr/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8D647FB-029D-4D71-B4E4-6D74FCB09C4D}"/>
                </a:ext>
              </a:extLst>
            </p:cNvPr>
            <p:cNvSpPr/>
            <p:nvPr/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16A1C6D-37E7-47A0-814C-A09DC1123684}"/>
                </a:ext>
              </a:extLst>
            </p:cNvPr>
            <p:cNvSpPr/>
            <p:nvPr/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2759DEC-2103-4E2C-A470-F4AF6E5E3E87}"/>
                </a:ext>
              </a:extLst>
            </p:cNvPr>
            <p:cNvSpPr/>
            <p:nvPr/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88AE222-CCAD-4233-9F97-67021E530758}"/>
                </a:ext>
              </a:extLst>
            </p:cNvPr>
            <p:cNvSpPr/>
            <p:nvPr/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610EC41-7752-4C40-99E0-1B5FEA90EB0E}"/>
                </a:ext>
              </a:extLst>
            </p:cNvPr>
            <p:cNvSpPr/>
            <p:nvPr/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AA370E4-6378-438E-96A5-93A548F17E99}"/>
                </a:ext>
              </a:extLst>
            </p:cNvPr>
            <p:cNvSpPr/>
            <p:nvPr/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DC8BEFB-4BE0-44E4-B9EE-B9433675ED5D}"/>
                </a:ext>
              </a:extLst>
            </p:cNvPr>
            <p:cNvSpPr/>
            <p:nvPr/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5C187D8-7DEF-4A4B-AEBD-0148B131FA7B}"/>
                </a:ext>
              </a:extLst>
            </p:cNvPr>
            <p:cNvSpPr/>
            <p:nvPr/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21C4DD4-9A7B-4D13-905C-4D8287BFC226}"/>
                </a:ext>
              </a:extLst>
            </p:cNvPr>
            <p:cNvSpPr/>
            <p:nvPr/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37570A-3C94-4E36-97CE-A23E9672578E}"/>
                </a:ext>
              </a:extLst>
            </p:cNvPr>
            <p:cNvSpPr/>
            <p:nvPr/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0981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aphic 4">
            <a:extLst>
              <a:ext uri="{FF2B5EF4-FFF2-40B4-BE49-F238E27FC236}">
                <a16:creationId xmlns:a16="http://schemas.microsoft.com/office/drawing/2014/main" id="{F6919F4A-127D-4827-9E80-D8662425CC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510458" y="477557"/>
            <a:ext cx="975170" cy="975170"/>
            <a:chOff x="5829300" y="3162300"/>
            <a:chExt cx="532257" cy="532257"/>
          </a:xfrm>
          <a:solidFill>
            <a:schemeClr val="tx1"/>
          </a:solidFill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4F0C362-E345-4C93-8DBC-55525E213FE2}"/>
                </a:ext>
              </a:extLst>
            </p:cNvPr>
            <p:cNvSpPr/>
            <p:nvPr/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46589FF-4A9D-484E-95B0-A0C39A326BFF}"/>
                </a:ext>
              </a:extLst>
            </p:cNvPr>
            <p:cNvSpPr/>
            <p:nvPr/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CC09BAE-0430-4149-BDEC-23DD9C37ACC2}"/>
                </a:ext>
              </a:extLst>
            </p:cNvPr>
            <p:cNvSpPr/>
            <p:nvPr/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F6CC180-FC7F-4A8E-BACC-034FD0C68CA9}"/>
                </a:ext>
              </a:extLst>
            </p:cNvPr>
            <p:cNvSpPr/>
            <p:nvPr/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A137FFAD-2383-4411-A9CD-B0DCBF8452F9}"/>
                </a:ext>
              </a:extLst>
            </p:cNvPr>
            <p:cNvSpPr/>
            <p:nvPr/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F7ADA10-97E6-406B-955B-4DF941688C55}"/>
                </a:ext>
              </a:extLst>
            </p:cNvPr>
            <p:cNvSpPr/>
            <p:nvPr/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5ED4958-089A-40EE-BEF8-D2DA3283FE41}"/>
                </a:ext>
              </a:extLst>
            </p:cNvPr>
            <p:cNvSpPr/>
            <p:nvPr/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BBC70D8-0977-4E3E-BDCC-5DB32F534597}"/>
                </a:ext>
              </a:extLst>
            </p:cNvPr>
            <p:cNvSpPr/>
            <p:nvPr/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2F37D25-C4FD-4978-AE31-636891A33D69}"/>
                </a:ext>
              </a:extLst>
            </p:cNvPr>
            <p:cNvSpPr/>
            <p:nvPr/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2DD3606-BA69-4959-9335-377E9AA120FF}"/>
                </a:ext>
              </a:extLst>
            </p:cNvPr>
            <p:cNvSpPr/>
            <p:nvPr/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F5B11ABC-F37E-4946-9A7B-90D363182626}"/>
                </a:ext>
              </a:extLst>
            </p:cNvPr>
            <p:cNvSpPr/>
            <p:nvPr/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D86B1D23-2F36-4086-9CF7-D76D833D2282}"/>
                </a:ext>
              </a:extLst>
            </p:cNvPr>
            <p:cNvSpPr/>
            <p:nvPr/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A3AE423B-5BB8-454B-B2D6-85AE6185C587}"/>
                </a:ext>
              </a:extLst>
            </p:cNvPr>
            <p:cNvSpPr/>
            <p:nvPr/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3BF87D25-4424-40BA-B114-A4FB8BDFE8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681037"/>
            <a:ext cx="1170294" cy="709661"/>
            <a:chOff x="0" y="681037"/>
            <a:chExt cx="1170294" cy="709661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B567477D-2972-4718-B0A2-9FC97531B8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681037"/>
              <a:ext cx="1170294" cy="274629"/>
            </a:xfrm>
            <a:custGeom>
              <a:avLst/>
              <a:gdLst>
                <a:gd name="connsiteX0" fmla="*/ 453342 w 1170294"/>
                <a:gd name="connsiteY0" fmla="*/ 0 h 274629"/>
                <a:gd name="connsiteX1" fmla="*/ 689085 w 1170294"/>
                <a:gd name="connsiteY1" fmla="*/ 235744 h 274629"/>
                <a:gd name="connsiteX2" fmla="*/ 924829 w 1170294"/>
                <a:gd name="connsiteY2" fmla="*/ 0 h 274629"/>
                <a:gd name="connsiteX3" fmla="*/ 1170294 w 1170294"/>
                <a:gd name="connsiteY3" fmla="*/ 245465 h 274629"/>
                <a:gd name="connsiteX4" fmla="*/ 1153282 w 1170294"/>
                <a:gd name="connsiteY4" fmla="*/ 264908 h 274629"/>
                <a:gd name="connsiteX5" fmla="*/ 924829 w 1170294"/>
                <a:gd name="connsiteY5" fmla="*/ 38885 h 274629"/>
                <a:gd name="connsiteX6" fmla="*/ 689085 w 1170294"/>
                <a:gd name="connsiteY6" fmla="*/ 274629 h 274629"/>
                <a:gd name="connsiteX7" fmla="*/ 453342 w 1170294"/>
                <a:gd name="connsiteY7" fmla="*/ 38885 h 274629"/>
                <a:gd name="connsiteX8" fmla="*/ 215168 w 1170294"/>
                <a:gd name="connsiteY8" fmla="*/ 274629 h 274629"/>
                <a:gd name="connsiteX9" fmla="*/ 0 w 1170294"/>
                <a:gd name="connsiteY9" fmla="*/ 59462 h 274629"/>
                <a:gd name="connsiteX10" fmla="*/ 0 w 1170294"/>
                <a:gd name="connsiteY10" fmla="*/ 20577 h 274629"/>
                <a:gd name="connsiteX11" fmla="*/ 215168 w 1170294"/>
                <a:gd name="connsiteY11" fmla="*/ 235744 h 27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0294" h="274629">
                  <a:moveTo>
                    <a:pt x="453342" y="0"/>
                  </a:moveTo>
                  <a:lnTo>
                    <a:pt x="689085" y="235744"/>
                  </a:lnTo>
                  <a:lnTo>
                    <a:pt x="924829" y="0"/>
                  </a:lnTo>
                  <a:lnTo>
                    <a:pt x="1170294" y="245465"/>
                  </a:lnTo>
                  <a:lnTo>
                    <a:pt x="1153282" y="264908"/>
                  </a:lnTo>
                  <a:lnTo>
                    <a:pt x="924829" y="38885"/>
                  </a:lnTo>
                  <a:lnTo>
                    <a:pt x="689085" y="274629"/>
                  </a:lnTo>
                  <a:lnTo>
                    <a:pt x="453342" y="38885"/>
                  </a:lnTo>
                  <a:lnTo>
                    <a:pt x="215168" y="274629"/>
                  </a:lnTo>
                  <a:lnTo>
                    <a:pt x="0" y="59462"/>
                  </a:lnTo>
                  <a:lnTo>
                    <a:pt x="0" y="20577"/>
                  </a:lnTo>
                  <a:lnTo>
                    <a:pt x="215168" y="235744"/>
                  </a:lnTo>
                  <a:close/>
                </a:path>
              </a:pathLst>
            </a:custGeom>
            <a:solidFill>
              <a:schemeClr val="tx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52D08859-301B-4802-95D8-B8A552752B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1116069"/>
              <a:ext cx="1170294" cy="274629"/>
            </a:xfrm>
            <a:custGeom>
              <a:avLst/>
              <a:gdLst>
                <a:gd name="connsiteX0" fmla="*/ 453342 w 1170294"/>
                <a:gd name="connsiteY0" fmla="*/ 0 h 274629"/>
                <a:gd name="connsiteX1" fmla="*/ 689085 w 1170294"/>
                <a:gd name="connsiteY1" fmla="*/ 238174 h 274629"/>
                <a:gd name="connsiteX2" fmla="*/ 924829 w 1170294"/>
                <a:gd name="connsiteY2" fmla="*/ 0 h 274629"/>
                <a:gd name="connsiteX3" fmla="*/ 1170294 w 1170294"/>
                <a:gd name="connsiteY3" fmla="*/ 247895 h 274629"/>
                <a:gd name="connsiteX4" fmla="*/ 1153282 w 1170294"/>
                <a:gd name="connsiteY4" fmla="*/ 264908 h 274629"/>
                <a:gd name="connsiteX5" fmla="*/ 924829 w 1170294"/>
                <a:gd name="connsiteY5" fmla="*/ 38885 h 274629"/>
                <a:gd name="connsiteX6" fmla="*/ 689085 w 1170294"/>
                <a:gd name="connsiteY6" fmla="*/ 274629 h 274629"/>
                <a:gd name="connsiteX7" fmla="*/ 453342 w 1170294"/>
                <a:gd name="connsiteY7" fmla="*/ 38885 h 274629"/>
                <a:gd name="connsiteX8" fmla="*/ 215168 w 1170294"/>
                <a:gd name="connsiteY8" fmla="*/ 274629 h 274629"/>
                <a:gd name="connsiteX9" fmla="*/ 0 w 1170294"/>
                <a:gd name="connsiteY9" fmla="*/ 59462 h 274629"/>
                <a:gd name="connsiteX10" fmla="*/ 0 w 1170294"/>
                <a:gd name="connsiteY10" fmla="*/ 20789 h 274629"/>
                <a:gd name="connsiteX11" fmla="*/ 215168 w 1170294"/>
                <a:gd name="connsiteY11" fmla="*/ 238174 h 27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0294" h="274629">
                  <a:moveTo>
                    <a:pt x="453342" y="0"/>
                  </a:moveTo>
                  <a:lnTo>
                    <a:pt x="689085" y="238174"/>
                  </a:lnTo>
                  <a:lnTo>
                    <a:pt x="924829" y="0"/>
                  </a:lnTo>
                  <a:lnTo>
                    <a:pt x="1170294" y="247895"/>
                  </a:lnTo>
                  <a:lnTo>
                    <a:pt x="1153282" y="264908"/>
                  </a:lnTo>
                  <a:lnTo>
                    <a:pt x="924829" y="38885"/>
                  </a:lnTo>
                  <a:lnTo>
                    <a:pt x="689085" y="274629"/>
                  </a:lnTo>
                  <a:lnTo>
                    <a:pt x="453342" y="38885"/>
                  </a:lnTo>
                  <a:lnTo>
                    <a:pt x="215168" y="274629"/>
                  </a:lnTo>
                  <a:lnTo>
                    <a:pt x="0" y="59462"/>
                  </a:lnTo>
                  <a:lnTo>
                    <a:pt x="0" y="20789"/>
                  </a:lnTo>
                  <a:lnTo>
                    <a:pt x="215168" y="23817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48" name="Title 1">
            <a:extLst>
              <a:ext uri="{FF2B5EF4-FFF2-40B4-BE49-F238E27FC236}">
                <a16:creationId xmlns:a16="http://schemas.microsoft.com/office/drawing/2014/main" id="{430ADD3E-99CC-43CF-9A97-D44AA54C5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088" y="565739"/>
            <a:ext cx="9745883" cy="112494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9" name="Date Placeholder 10">
            <a:extLst>
              <a:ext uri="{FF2B5EF4-FFF2-40B4-BE49-F238E27FC236}">
                <a16:creationId xmlns:a16="http://schemas.microsoft.com/office/drawing/2014/main" id="{8C8B246A-7ACC-4517-903D-35509488E5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all" spc="10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2/1/20XX</a:t>
            </a:r>
            <a:endParaRPr kumimoji="0" lang="en-US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sp>
        <p:nvSpPr>
          <p:cNvPr id="50" name="Footer Placeholder 11">
            <a:extLst>
              <a:ext uri="{FF2B5EF4-FFF2-40B4-BE49-F238E27FC236}">
                <a16:creationId xmlns:a16="http://schemas.microsoft.com/office/drawing/2014/main" id="{C75AD95D-76DC-4BCD-8AFB-35B7DB2D7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all" spc="10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PRESENTATION TITLE</a:t>
            </a:r>
          </a:p>
        </p:txBody>
      </p:sp>
      <p:sp>
        <p:nvSpPr>
          <p:cNvPr id="51" name="Slide Number Placeholder 12">
            <a:extLst>
              <a:ext uri="{FF2B5EF4-FFF2-40B4-BE49-F238E27FC236}">
                <a16:creationId xmlns:a16="http://schemas.microsoft.com/office/drawing/2014/main" id="{65BB740A-80ED-48DA-B622-9643EFA23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967E29-1480-472A-9FC5-C4768A52587C}" type="slidenum">
              <a:rPr kumimoji="0" lang="en-US" sz="1200" b="1" i="0" u="none" strike="noStrike" kern="1200" cap="all" spc="10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7F7C86B6-604E-4B54-A07B-F9BB80F872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559544" y="5991329"/>
            <a:ext cx="365021" cy="365021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8643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33F5C3-CD4B-4472-B59A-49D460CB1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72236B-AB2C-4D6F-AE15-700992DA91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0F509-07BE-4446-8772-F44E09936B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r>
              <a:rPr lang="en-US"/>
              <a:t>2/1/20XX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1B927E-3833-4F85-99B5-56B5F1E54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28CB64-4E98-43DE-B543-7BE5B329D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5EA792F7-1D9E-4C7E-A103-E8EDFDC269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757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3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microsoft.com/office/2007/relationships/hdphoto" Target="../media/hdphoto5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microsoft.com/office/2007/relationships/hdphoto" Target="../media/hdphoto6.wdp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microsoft.com/office/2007/relationships/hdphoto" Target="../media/hdphoto7.wdp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g"/><Relationship Id="rId4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microsoft.com/office/2007/relationships/hdphoto" Target="../media/hdphoto8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8.png"/><Relationship Id="rId7" Type="http://schemas.microsoft.com/office/2007/relationships/hdphoto" Target="../media/hdphoto9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png"/><Relationship Id="rId5" Type="http://schemas.microsoft.com/office/2007/relationships/hdphoto" Target="../media/hdphoto8.wdp"/><Relationship Id="rId10" Type="http://schemas.microsoft.com/office/2007/relationships/hdphoto" Target="../media/hdphoto10.wdp"/><Relationship Id="rId4" Type="http://schemas.openxmlformats.org/officeDocument/2006/relationships/image" Target="../media/image19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itle 79">
            <a:extLst>
              <a:ext uri="{FF2B5EF4-FFF2-40B4-BE49-F238E27FC236}">
                <a16:creationId xmlns:a16="http://schemas.microsoft.com/office/drawing/2014/main" id="{02394CBA-755F-42B7-BF28-BDBB599FAA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1269" y="799275"/>
            <a:ext cx="4579668" cy="3028072"/>
          </a:xfrm>
        </p:spPr>
        <p:txBody>
          <a:bodyPr>
            <a:normAutofit/>
          </a:bodyPr>
          <a:lstStyle/>
          <a:p>
            <a:r>
              <a:rPr lang="en-US" sz="3200" dirty="0"/>
              <a:t>To sell like hot cakes </a:t>
            </a:r>
            <a:r>
              <a:rPr lang="en-US" sz="2000" dirty="0"/>
              <a:t>– </a:t>
            </a:r>
            <a:r>
              <a:rPr lang="ru-RU" sz="2000" b="0" dirty="0"/>
              <a:t>быть нарасхват</a:t>
            </a:r>
            <a:br>
              <a:rPr lang="ru-RU" sz="2000" b="0" dirty="0"/>
            </a:br>
            <a:br>
              <a:rPr lang="ru-RU" sz="2000" b="0" dirty="0"/>
            </a:br>
            <a:r>
              <a:rPr lang="ru-RU" sz="2000" b="0" dirty="0"/>
              <a:t> «покупать как горячие пирожки»</a:t>
            </a:r>
            <a:endParaRPr lang="en-US" sz="2000" b="0" dirty="0"/>
          </a:p>
        </p:txBody>
      </p:sp>
      <p:sp>
        <p:nvSpPr>
          <p:cNvPr id="81" name="Subtitle 80">
            <a:extLst>
              <a:ext uri="{FF2B5EF4-FFF2-40B4-BE49-F238E27FC236}">
                <a16:creationId xmlns:a16="http://schemas.microsoft.com/office/drawing/2014/main" id="{3F9E8A38-46A0-49FF-8F72-481E44F49E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1269" y="3850137"/>
            <a:ext cx="4579668" cy="1258872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Detective stories used to </a:t>
            </a:r>
            <a:r>
              <a:rPr lang="en-US" dirty="0">
                <a:solidFill>
                  <a:srgbClr val="FF0000"/>
                </a:solidFill>
              </a:rPr>
              <a:t>sell like hot cakes </a:t>
            </a:r>
            <a:r>
              <a:rPr lang="en-US" dirty="0"/>
              <a:t>– </a:t>
            </a:r>
            <a:r>
              <a:rPr lang="ru-RU" dirty="0"/>
              <a:t>Детективы раньше раскупали </a:t>
            </a:r>
            <a:r>
              <a:rPr lang="ru-RU" dirty="0">
                <a:solidFill>
                  <a:srgbClr val="FF0000"/>
                </a:solidFill>
              </a:rPr>
              <a:t>как горячие пирожки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6421AD1-AEDC-FE31-CDE1-6BB0C637DB6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14189" b="14189"/>
          <a:stretch>
            <a:fillRect/>
          </a:stretch>
        </p:blipFill>
        <p:spPr>
          <a:xfrm>
            <a:off x="7068418" y="1957245"/>
            <a:ext cx="4579668" cy="457966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1F4CC7C-195C-73CA-6D95-25811CC020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847181">
            <a:off x="9519629" y="3645255"/>
            <a:ext cx="1339519" cy="654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131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itle 79">
            <a:extLst>
              <a:ext uri="{FF2B5EF4-FFF2-40B4-BE49-F238E27FC236}">
                <a16:creationId xmlns:a16="http://schemas.microsoft.com/office/drawing/2014/main" id="{02394CBA-755F-42B7-BF28-BDBB599FAA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2159" y="832192"/>
            <a:ext cx="4797888" cy="2596808"/>
          </a:xfrm>
        </p:spPr>
        <p:txBody>
          <a:bodyPr>
            <a:normAutofit/>
          </a:bodyPr>
          <a:lstStyle/>
          <a:p>
            <a:r>
              <a:rPr lang="en-US" sz="3200" dirty="0"/>
              <a:t>Big cheese- </a:t>
            </a:r>
            <a:r>
              <a:rPr lang="ru-RU" sz="2200" b="0" dirty="0"/>
              <a:t>важный человек,</a:t>
            </a:r>
            <a:br>
              <a:rPr lang="ru-RU" sz="2200" b="0" dirty="0"/>
            </a:br>
            <a:br>
              <a:rPr lang="ru-RU" sz="2200" b="0" dirty="0"/>
            </a:br>
            <a:r>
              <a:rPr lang="ru-RU" sz="2200" b="0" dirty="0"/>
              <a:t> большая шишка(«сыр»)</a:t>
            </a:r>
            <a:endParaRPr lang="en-US" sz="2200" b="0" dirty="0"/>
          </a:p>
        </p:txBody>
      </p:sp>
      <p:sp>
        <p:nvSpPr>
          <p:cNvPr id="81" name="Subtitle 80">
            <a:extLst>
              <a:ext uri="{FF2B5EF4-FFF2-40B4-BE49-F238E27FC236}">
                <a16:creationId xmlns:a16="http://schemas.microsoft.com/office/drawing/2014/main" id="{3F9E8A38-46A0-49FF-8F72-481E44F49E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4139" y="3559630"/>
            <a:ext cx="5055908" cy="152659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Yesterday I had a final interview with the </a:t>
            </a:r>
            <a:r>
              <a:rPr lang="en-US" dirty="0">
                <a:solidFill>
                  <a:srgbClr val="FF0000"/>
                </a:solidFill>
              </a:rPr>
              <a:t>big cheese</a:t>
            </a:r>
            <a:r>
              <a:rPr lang="ru-RU" dirty="0"/>
              <a:t> – вчера у меня было финальное интервью с </a:t>
            </a:r>
            <a:r>
              <a:rPr lang="ru-RU" dirty="0">
                <a:solidFill>
                  <a:srgbClr val="FF0000"/>
                </a:solidFill>
              </a:rPr>
              <a:t>важным человеком.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6E2AA1B-5A52-BF12-8CC9-34BA3423A4A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2886" b="2886"/>
          <a:stretch>
            <a:fillRect/>
          </a:stretch>
        </p:blipFill>
        <p:spPr>
          <a:xfrm>
            <a:off x="7068418" y="1957245"/>
            <a:ext cx="4639496" cy="463949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DADF373-479D-A28C-8A38-595F6BCFFF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479" b="96875" l="4556" r="97222">
                        <a14:foregroundMark x1="35111" y1="90625" x2="41556" y2="95521"/>
                        <a14:foregroundMark x1="41556" y1="95521" x2="52667" y2="97292"/>
                        <a14:foregroundMark x1="52667" y1="97292" x2="73667" y2="92604"/>
                        <a14:foregroundMark x1="73667" y1="92604" x2="78556" y2="85729"/>
                        <a14:foregroundMark x1="78556" y1="85729" x2="78444" y2="83229"/>
                        <a14:foregroundMark x1="42444" y1="96042" x2="50667" y2="96979"/>
                        <a14:foregroundMark x1="4556" y1="33333" x2="4556" y2="33333"/>
                        <a14:foregroundMark x1="53778" y1="50833" x2="53778" y2="50833"/>
                        <a14:foregroundMark x1="76667" y1="8333" x2="76667" y2="8333"/>
                        <a14:foregroundMark x1="62333" y1="25625" x2="62333" y2="25625"/>
                        <a14:foregroundMark x1="14556" y1="9271" x2="14556" y2="9271"/>
                        <a14:foregroundMark x1="68000" y1="4583" x2="68000" y2="4583"/>
                        <a14:foregroundMark x1="97222" y1="62292" x2="97222" y2="62292"/>
                        <a14:foregroundMark x1="11667" y1="65729" x2="11667" y2="6572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47984" y="3803675"/>
            <a:ext cx="1140182" cy="121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232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>
            <a:extLst>
              <a:ext uri="{FF2B5EF4-FFF2-40B4-BE49-F238E27FC236}">
                <a16:creationId xmlns:a16="http://schemas.microsoft.com/office/drawing/2014/main" id="{E0BE5AE7-0A6C-4369-BD8C-2F815E4F3E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12297" y="3970527"/>
            <a:ext cx="4457808" cy="2093389"/>
          </a:xfrm>
        </p:spPr>
        <p:txBody>
          <a:bodyPr>
            <a:normAutofit fontScale="92500"/>
          </a:bodyPr>
          <a:lstStyle/>
          <a:p>
            <a:r>
              <a:rPr lang="en-US" dirty="0"/>
              <a:t>It sounded like a good deal, but you </a:t>
            </a:r>
            <a:r>
              <a:rPr lang="en-US" dirty="0">
                <a:solidFill>
                  <a:srgbClr val="FF0000"/>
                </a:solidFill>
              </a:rPr>
              <a:t>bought a total lemon</a:t>
            </a:r>
            <a:r>
              <a:rPr lang="en-US" dirty="0"/>
              <a:t>! - </a:t>
            </a:r>
            <a:r>
              <a:rPr lang="ru-RU" dirty="0"/>
              <a:t>Это казалось хорошей покупкой, но оказалось, ты купил </a:t>
            </a:r>
            <a:r>
              <a:rPr lang="ru-RU" dirty="0">
                <a:solidFill>
                  <a:srgbClr val="FF0000"/>
                </a:solidFill>
              </a:rPr>
              <a:t>развалину</a:t>
            </a:r>
            <a:r>
              <a:rPr lang="ru-RU" dirty="0"/>
              <a:t>!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49C70-F913-4CB3-A901-694767834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lvl="0"/>
            <a:fld id="{F3450C42-9A0B-4425-92C2-70FCF7C45734}" type="slidenum">
              <a:rPr lang="en-US" noProof="0" smtClean="0"/>
              <a:pPr lvl="0"/>
              <a:t>3</a:t>
            </a:fld>
            <a:endParaRPr lang="en-US" noProof="0" dirty="0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C2FCCF8B-3D3F-5827-6EDD-8484CF325D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17895" y="0"/>
            <a:ext cx="4967490" cy="4042597"/>
          </a:xfrm>
        </p:spPr>
        <p:txBody>
          <a:bodyPr>
            <a:noAutofit/>
          </a:bodyPr>
          <a:lstStyle/>
          <a:p>
            <a:r>
              <a:rPr lang="en-US" sz="3200" dirty="0"/>
              <a:t>To buy a lemon-</a:t>
            </a:r>
            <a:br>
              <a:rPr lang="ru-RU" sz="2800" dirty="0"/>
            </a:br>
            <a:r>
              <a:rPr lang="ru-RU" sz="2000" b="0" dirty="0"/>
              <a:t>купить что-то некачественное, быстро ломающееся(часто употребляется об автомобиле</a:t>
            </a:r>
            <a:r>
              <a:rPr lang="ru-RU" sz="2000" dirty="0"/>
              <a:t>)</a:t>
            </a:r>
            <a:endParaRPr lang="en-US" sz="2000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DA8BDE7-A4A3-1DAA-5340-CCF27978BC1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4572" r="14572"/>
          <a:stretch>
            <a:fillRect/>
          </a:stretch>
        </p:blipFill>
        <p:spPr>
          <a:xfrm>
            <a:off x="955401" y="1149350"/>
            <a:ext cx="5129487" cy="452461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A57C5FB-F6D3-7EC7-C7AB-5E3F010409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99" b="98148" l="10000" r="90000">
                        <a14:foregroundMark x1="40222" y1="3199" x2="40222" y2="3199"/>
                        <a14:foregroundMark x1="44444" y1="21380" x2="44444" y2="21380"/>
                        <a14:foregroundMark x1="74444" y1="5556" x2="74444" y2="5556"/>
                        <a14:foregroundMark x1="27111" y1="92256" x2="27111" y2="92256"/>
                        <a14:foregroundMark x1="43667" y1="50337" x2="43667" y2="50337"/>
                        <a14:foregroundMark x1="43667" y1="50337" x2="43667" y2="50337"/>
                        <a14:foregroundMark x1="70000" y1="55387" x2="70000" y2="55387"/>
                        <a14:foregroundMark x1="44778" y1="66498" x2="44778" y2="66498"/>
                        <a14:foregroundMark x1="57778" y1="65320" x2="57778" y2="65320"/>
                        <a14:foregroundMark x1="33556" y1="98148" x2="33556" y2="98148"/>
                        <a14:foregroundMark x1="30444" y1="95623" x2="30444" y2="95623"/>
                        <a14:foregroundMark x1="48000" y1="38889" x2="44444" y2="65488"/>
                        <a14:foregroundMark x1="44444" y1="65488" x2="44556" y2="658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27477" y="2061993"/>
            <a:ext cx="1494242" cy="9862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C6BC502-69C0-EA30-AC5B-5FF281E3BA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08" b="94671" l="7000" r="98222">
                        <a14:foregroundMark x1="21889" y1="28585" x2="26222" y2="26938"/>
                        <a14:foregroundMark x1="75889" y1="23837" x2="79778" y2="26357"/>
                        <a14:foregroundMark x1="79778" y1="16182" x2="83667" y2="17151"/>
                        <a14:foregroundMark x1="8889" y1="25194" x2="11222" y2="23643"/>
                        <a14:foregroundMark x1="49333" y1="93702" x2="61778" y2="93411"/>
                        <a14:foregroundMark x1="61778" y1="93411" x2="62000" y2="93314"/>
                        <a14:foregroundMark x1="93000" y1="57558" x2="82111" y2="68992"/>
                        <a14:foregroundMark x1="52111" y1="98643" x2="60778" y2="94961"/>
                        <a14:foregroundMark x1="60778" y1="94961" x2="63000" y2="93217"/>
                        <a14:foregroundMark x1="98444" y1="52519" x2="93667" y2="51066"/>
                        <a14:foregroundMark x1="7000" y1="56008" x2="12667" y2="52810"/>
                        <a14:foregroundMark x1="65889" y1="6008" x2="67222" y2="7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434220">
            <a:off x="3187571" y="3274615"/>
            <a:ext cx="749365" cy="8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C7AE00E-3BDF-4D30-9783-F4262EB668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0765" y="-737937"/>
            <a:ext cx="4236222" cy="4042597"/>
          </a:xfrm>
        </p:spPr>
        <p:txBody>
          <a:bodyPr>
            <a:noAutofit/>
          </a:bodyPr>
          <a:lstStyle/>
          <a:p>
            <a:r>
              <a:rPr lang="en-US" sz="3200" dirty="0"/>
              <a:t>In a nutshell</a:t>
            </a:r>
            <a:r>
              <a:rPr lang="ru-RU" sz="3200" dirty="0"/>
              <a:t>-</a:t>
            </a:r>
            <a:br>
              <a:rPr lang="ru-RU" sz="3200" dirty="0"/>
            </a:br>
            <a:r>
              <a:rPr lang="ru-RU" sz="2000" b="0" dirty="0"/>
              <a:t>вкратце, в двух словах</a:t>
            </a:r>
            <a:br>
              <a:rPr lang="ru-RU" sz="2000" b="0" dirty="0"/>
            </a:br>
            <a:br>
              <a:rPr lang="ru-RU" sz="2000" b="0" dirty="0"/>
            </a:br>
            <a:r>
              <a:rPr lang="ru-RU" sz="2000" b="0" dirty="0"/>
              <a:t> «в ореховой скорлупе»</a:t>
            </a:r>
            <a:endParaRPr lang="en-US" sz="2000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4840E350-A8AF-4AAF-93E3-4D6B5B4B1E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0765" y="3304660"/>
            <a:ext cx="4024032" cy="771802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I`ll put it </a:t>
            </a:r>
            <a:r>
              <a:rPr lang="en-US" dirty="0">
                <a:solidFill>
                  <a:srgbClr val="FF0000"/>
                </a:solidFill>
              </a:rPr>
              <a:t>in a nutshell</a:t>
            </a:r>
            <a:r>
              <a:rPr lang="ru-RU" dirty="0">
                <a:solidFill>
                  <a:srgbClr val="FF0000"/>
                </a:solidFill>
              </a:rPr>
              <a:t>.</a:t>
            </a:r>
            <a:r>
              <a:rPr lang="en-US" dirty="0">
                <a:solidFill>
                  <a:srgbClr val="FF0000"/>
                </a:solidFill>
              </a:rPr>
              <a:t>- </a:t>
            </a:r>
            <a:r>
              <a:rPr lang="ru-RU" dirty="0"/>
              <a:t>Я объясню это </a:t>
            </a:r>
            <a:r>
              <a:rPr lang="ru-RU" dirty="0">
                <a:solidFill>
                  <a:srgbClr val="FF0000"/>
                </a:solidFill>
              </a:rPr>
              <a:t>в двух словах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694AA15-B323-DF2D-80FF-9E6C45F8987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355" r="29563"/>
          <a:stretch/>
        </p:blipFill>
        <p:spPr>
          <a:xfrm>
            <a:off x="6096001" y="1832165"/>
            <a:ext cx="5278944" cy="5025836"/>
          </a:xfr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308B7AD-9913-4BE2-7394-E9F826E137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38612" y1="18344" x2="43793" y2="20510"/>
                        <a14:foregroundMark x1="57869" y1="76051" x2="57869" y2="76051"/>
                        <a14:foregroundMark x1="69404" y1="38854" x2="67155" y2="39618"/>
                        <a14:foregroundMark x1="75758" y1="25478" x2="79961" y2="27134"/>
                        <a14:foregroundMark x1="57869" y1="65987" x2="67449" y2="68025"/>
                        <a14:foregroundMark x1="10068" y1="59236" x2="10068" y2="59236"/>
                        <a14:foregroundMark x1="10068" y1="59236" x2="10068" y2="592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17443">
            <a:off x="6803245" y="4756018"/>
            <a:ext cx="1470141" cy="112811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A123B-8AC8-FCBA-D6FA-F297E1B9C2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859" b="93848" l="3557" r="94411">
                        <a14:foregroundMark x1="14228" y1="16113" x2="25000" y2="14063"/>
                        <a14:foregroundMark x1="25000" y1="14063" x2="32012" y2="8691"/>
                        <a14:foregroundMark x1="66768" y1="20801" x2="76321" y2="18262"/>
                        <a14:foregroundMark x1="76321" y1="18262" x2="84350" y2="21680"/>
                        <a14:foregroundMark x1="84350" y1="21680" x2="89736" y2="26855"/>
                        <a14:foregroundMark x1="89736" y1="26855" x2="90854" y2="27344"/>
                        <a14:foregroundMark x1="8638" y1="36719" x2="2947" y2="44824"/>
                        <a14:foregroundMark x1="2947" y1="44824" x2="2439" y2="61133"/>
                        <a14:foregroundMark x1="2439" y1="61133" x2="11687" y2="91504"/>
                        <a14:foregroundMark x1="11687" y1="91504" x2="19207" y2="95898"/>
                        <a14:foregroundMark x1="19207" y1="95898" x2="28354" y2="98438"/>
                        <a14:foregroundMark x1="28354" y1="98438" x2="37297" y2="96973"/>
                        <a14:foregroundMark x1="37297" y1="96973" x2="48780" y2="85254"/>
                        <a14:foregroundMark x1="48780" y1="85254" x2="53455" y2="68066"/>
                        <a14:foregroundMark x1="53455" y1="68066" x2="49187" y2="45020"/>
                        <a14:foregroundMark x1="49187" y1="45020" x2="38821" y2="29980"/>
                        <a14:foregroundMark x1="38821" y1="29980" x2="31098" y2="26953"/>
                        <a14:foregroundMark x1="31098" y1="26953" x2="22967" y2="26270"/>
                        <a14:foregroundMark x1="22967" y1="26270" x2="9045" y2="36133"/>
                        <a14:foregroundMark x1="9045" y1="36133" x2="8130" y2="36230"/>
                        <a14:foregroundMark x1="11077" y1="52148" x2="28862" y2="56152"/>
                        <a14:foregroundMark x1="28862" y1="56152" x2="23577" y2="81445"/>
                        <a14:foregroundMark x1="23577" y1="81445" x2="12602" y2="57617"/>
                        <a14:foregroundMark x1="12602" y1="57617" x2="16362" y2="54980"/>
                        <a14:foregroundMark x1="30996" y1="37891" x2="37500" y2="46484"/>
                        <a14:foregroundMark x1="37500" y1="46484" x2="44614" y2="44238"/>
                        <a14:foregroundMark x1="44614" y1="44238" x2="35569" y2="37402"/>
                        <a14:foregroundMark x1="35569" y1="37402" x2="30488" y2="38086"/>
                        <a14:foregroundMark x1="78963" y1="54297" x2="54370" y2="64844"/>
                        <a14:foregroundMark x1="54370" y1="64844" x2="67683" y2="58594"/>
                        <a14:foregroundMark x1="67683" y1="58594" x2="72967" y2="72656"/>
                        <a14:foregroundMark x1="72967" y1="72656" x2="72358" y2="61328"/>
                        <a14:foregroundMark x1="72358" y1="61328" x2="76220" y2="72266"/>
                        <a14:foregroundMark x1="76220" y1="72266" x2="73374" y2="80469"/>
                        <a14:foregroundMark x1="73374" y1="80469" x2="64736" y2="55371"/>
                        <a14:foregroundMark x1="64736" y1="55371" x2="77337" y2="62598"/>
                        <a14:foregroundMark x1="77337" y1="62598" x2="64736" y2="69238"/>
                        <a14:foregroundMark x1="64736" y1="69238" x2="84654" y2="59375"/>
                        <a14:foregroundMark x1="84654" y1="59375" x2="69106" y2="73145"/>
                        <a14:foregroundMark x1="69106" y1="73145" x2="91057" y2="66016"/>
                        <a14:foregroundMark x1="91057" y1="66016" x2="83130" y2="48438"/>
                        <a14:foregroundMark x1="83130" y1="48438" x2="81199" y2="50293"/>
                        <a14:foregroundMark x1="4472" y1="50293" x2="4980" y2="67188"/>
                        <a14:foregroundMark x1="4980" y1="67188" x2="14939" y2="60547"/>
                        <a14:foregroundMark x1="12500" y1="90723" x2="18699" y2="95117"/>
                        <a14:foregroundMark x1="18699" y1="95117" x2="29065" y2="97852"/>
                        <a14:foregroundMark x1="29065" y1="97852" x2="40549" y2="95605"/>
                        <a14:foregroundMark x1="40549" y1="95605" x2="45833" y2="83594"/>
                        <a14:foregroundMark x1="45833" y1="83594" x2="34045" y2="68066"/>
                        <a14:foregroundMark x1="34045" y1="68066" x2="6301" y2="76172"/>
                        <a14:foregroundMark x1="6301" y1="76172" x2="10569" y2="86719"/>
                        <a14:foregroundMark x1="10569" y1="86719" x2="28049" y2="91797"/>
                        <a14:foregroundMark x1="28049" y1="91797" x2="24695" y2="77344"/>
                        <a14:foregroundMark x1="24695" y1="77344" x2="29573" y2="87793"/>
                        <a14:foregroundMark x1="29573" y1="87793" x2="37297" y2="82813"/>
                        <a14:foregroundMark x1="37297" y1="82813" x2="36077" y2="80957"/>
                        <a14:foregroundMark x1="65346" y1="50488" x2="66768" y2="45410"/>
                        <a14:foregroundMark x1="92886" y1="48145" x2="97764" y2="57227"/>
                        <a14:foregroundMark x1="97764" y1="57227" x2="97663" y2="69531"/>
                        <a14:foregroundMark x1="97663" y1="69531" x2="91565" y2="77246"/>
                        <a14:foregroundMark x1="91565" y1="77246" x2="86179" y2="63965"/>
                        <a14:foregroundMark x1="86179" y1="63965" x2="89431" y2="51465"/>
                        <a14:foregroundMark x1="89431" y1="51465" x2="96951" y2="59082"/>
                        <a14:foregroundMark x1="96951" y1="59082" x2="96037" y2="72266"/>
                        <a14:foregroundMark x1="96037" y1="72266" x2="94512" y2="56152"/>
                        <a14:foregroundMark x1="94512" y1="56152" x2="81911" y2="37695"/>
                        <a14:foregroundMark x1="81911" y1="37695" x2="70630" y2="35059"/>
                        <a14:foregroundMark x1="70630" y1="35059" x2="61992" y2="38574"/>
                        <a14:foregroundMark x1="61992" y1="38574" x2="57114" y2="44727"/>
                        <a14:foregroundMark x1="57114" y1="44727" x2="61484" y2="38379"/>
                        <a14:foregroundMark x1="61484" y1="38379" x2="69207" y2="33008"/>
                        <a14:foregroundMark x1="69207" y1="33008" x2="80081" y2="34277"/>
                        <a14:foregroundMark x1="80081" y1="34277" x2="87703" y2="65039"/>
                        <a14:foregroundMark x1="62398" y1="59375" x2="61585" y2="69238"/>
                        <a14:foregroundMark x1="61585" y1="69238" x2="68394" y2="62695"/>
                        <a14:foregroundMark x1="68394" y1="62695" x2="59146" y2="68262"/>
                        <a14:foregroundMark x1="59146" y1="68262" x2="72358" y2="79980"/>
                        <a14:foregroundMark x1="72358" y1="79980" x2="61077" y2="77344"/>
                        <a14:foregroundMark x1="61077" y1="77344" x2="55793" y2="70703"/>
                        <a14:foregroundMark x1="55793" y1="70703" x2="70935" y2="77930"/>
                        <a14:foregroundMark x1="70935" y1="77930" x2="61890" y2="86035"/>
                        <a14:foregroundMark x1="61890" y1="86035" x2="72561" y2="87988"/>
                        <a14:foregroundMark x1="72561" y1="87988" x2="76118" y2="80176"/>
                        <a14:foregroundMark x1="76118" y1="80176" x2="81199" y2="87988"/>
                        <a14:foregroundMark x1="81199" y1="87988" x2="82520" y2="77051"/>
                        <a14:foregroundMark x1="82520" y1="77051" x2="92378" y2="69922"/>
                        <a14:foregroundMark x1="92378" y1="69922" x2="92378" y2="69922"/>
                        <a14:foregroundMark x1="19309" y1="91895" x2="26423" y2="93945"/>
                        <a14:foregroundMark x1="26423" y1="93945" x2="34451" y2="93945"/>
                        <a14:foregroundMark x1="34451" y1="93945" x2="40244" y2="89648"/>
                        <a14:foregroundMark x1="40244" y1="89648" x2="38415" y2="77344"/>
                        <a14:foregroundMark x1="38415" y1="77344" x2="38821" y2="76270"/>
                        <a14:foregroundMark x1="4675" y1="52832" x2="3557" y2="44727"/>
                        <a14:foregroundMark x1="3557" y1="44727" x2="10467" y2="36230"/>
                        <a14:foregroundMark x1="10467" y1="36230" x2="10467" y2="51563"/>
                        <a14:foregroundMark x1="10467" y1="51563" x2="15041" y2="38672"/>
                        <a14:foregroundMark x1="15041" y1="38672" x2="18293" y2="52832"/>
                        <a14:foregroundMark x1="18293" y1="52832" x2="28049" y2="50391"/>
                        <a14:foregroundMark x1="28049" y1="50391" x2="22967" y2="45117"/>
                        <a14:foregroundMark x1="22967" y1="45117" x2="29268" y2="58984"/>
                        <a14:foregroundMark x1="29268" y1="58984" x2="28252" y2="38770"/>
                        <a14:foregroundMark x1="28252" y1="38770" x2="37398" y2="70020"/>
                        <a14:foregroundMark x1="37398" y1="70020" x2="41768" y2="53320"/>
                        <a14:foregroundMark x1="41768" y1="53320" x2="44106" y2="68652"/>
                        <a14:foregroundMark x1="44106" y1="68652" x2="49289" y2="61230"/>
                        <a14:foregroundMark x1="49289" y1="61230" x2="49492" y2="87305"/>
                        <a14:foregroundMark x1="49492" y1="87305" x2="48069" y2="83984"/>
                        <a14:foregroundMark x1="32724" y1="5859" x2="33435" y2="771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5137490">
            <a:off x="9078941" y="4159622"/>
            <a:ext cx="727866" cy="75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44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864DD6C-B6BB-E312-DA1E-585B912B9F2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5896" b="5896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0209C3A7-31E6-4EE8-BF99-2440C094C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12297" y="786880"/>
            <a:ext cx="4203323" cy="3111351"/>
          </a:xfrm>
        </p:spPr>
        <p:txBody>
          <a:bodyPr>
            <a:normAutofit/>
          </a:bodyPr>
          <a:lstStyle/>
          <a:p>
            <a:r>
              <a:rPr lang="en-US" sz="3200" dirty="0"/>
              <a:t>Not for all the tea in China- </a:t>
            </a:r>
            <a:br>
              <a:rPr lang="en-US" sz="3200" dirty="0"/>
            </a:br>
            <a:r>
              <a:rPr lang="ru-RU" sz="2000" b="0" dirty="0"/>
              <a:t>Ни за какие коврижки</a:t>
            </a:r>
            <a:br>
              <a:rPr lang="en-US" sz="2000" b="0" dirty="0"/>
            </a:br>
            <a:br>
              <a:rPr lang="en-US" sz="2000" b="0" dirty="0"/>
            </a:br>
            <a:r>
              <a:rPr lang="ru-RU" sz="2000" b="0" dirty="0"/>
              <a:t> «даже не за весь чай в Китае</a:t>
            </a:r>
            <a:r>
              <a:rPr lang="ru-RU" sz="2000" dirty="0"/>
              <a:t>»</a:t>
            </a:r>
            <a:endParaRPr lang="en-US" sz="2000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E0BE5AE7-0A6C-4369-BD8C-2F815E4F3E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12297" y="4423200"/>
            <a:ext cx="4203323" cy="1647919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No, I won`t do it </a:t>
            </a:r>
            <a:r>
              <a:rPr lang="en-US" dirty="0">
                <a:solidFill>
                  <a:srgbClr val="FF0000"/>
                </a:solidFill>
              </a:rPr>
              <a:t>– not for all the tea in China</a:t>
            </a:r>
            <a:r>
              <a:rPr lang="en-US" dirty="0"/>
              <a:t>. - </a:t>
            </a:r>
            <a:r>
              <a:rPr lang="ru-RU" dirty="0"/>
              <a:t>Нет, я ни за что на  свете не буду этого делать, </a:t>
            </a:r>
            <a:r>
              <a:rPr lang="ru-RU" dirty="0">
                <a:solidFill>
                  <a:srgbClr val="FF0000"/>
                </a:solidFill>
              </a:rPr>
              <a:t>ни за какие коврижки</a:t>
            </a:r>
            <a:r>
              <a:rPr lang="ru-RU" dirty="0"/>
              <a:t>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49C70-F913-4CB3-A901-694767834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lvl="0"/>
            <a:fld id="{F3450C42-9A0B-4425-92C2-70FCF7C45734}" type="slidenum">
              <a:rPr lang="en-US" noProof="0" smtClean="0"/>
              <a:pPr lvl="0"/>
              <a:t>5</a:t>
            </a:fld>
            <a:endParaRPr lang="en-US" noProof="0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DED5F2E-29D0-65A1-7D8F-394F4DEA64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435">
                        <a14:foregroundMark x1="10435" y1="59750" x2="20761" y2="58625"/>
                        <a14:foregroundMark x1="20761" y1="58625" x2="42609" y2="61000"/>
                        <a14:foregroundMark x1="42609" y1="61000" x2="48804" y2="57000"/>
                        <a14:foregroundMark x1="48804" y1="57000" x2="46957" y2="48875"/>
                        <a14:foregroundMark x1="46957" y1="48875" x2="41196" y2="41500"/>
                        <a14:foregroundMark x1="41196" y1="41500" x2="33043" y2="35375"/>
                        <a14:foregroundMark x1="33043" y1="35375" x2="19348" y2="38500"/>
                        <a14:foregroundMark x1="19348" y1="38500" x2="11630" y2="49125"/>
                        <a14:foregroundMark x1="11630" y1="49125" x2="17717" y2="56625"/>
                        <a14:foregroundMark x1="17717" y1="56625" x2="37065" y2="44750"/>
                        <a14:foregroundMark x1="37065" y1="44750" x2="33043" y2="54500"/>
                        <a14:foregroundMark x1="33043" y1="54500" x2="26304" y2="43250"/>
                        <a14:foregroundMark x1="26304" y1="43250" x2="34022" y2="43000"/>
                        <a14:foregroundMark x1="34022" y1="43000" x2="34239" y2="52750"/>
                        <a14:foregroundMark x1="34239" y1="52750" x2="42174" y2="56500"/>
                        <a14:foregroundMark x1="42174" y1="56500" x2="37391" y2="49750"/>
                        <a14:foregroundMark x1="37391" y1="49750" x2="21413" y2="49625"/>
                        <a14:foregroundMark x1="21413" y1="49625" x2="23043" y2="56375"/>
                        <a14:foregroundMark x1="23043" y1="56375" x2="24022" y2="57250"/>
                        <a14:foregroundMark x1="13478" y1="44250" x2="20543" y2="43500"/>
                        <a14:foregroundMark x1="20543" y1="43500" x2="17500" y2="51750"/>
                        <a14:foregroundMark x1="17500" y1="51750" x2="32174" y2="47125"/>
                        <a14:foregroundMark x1="32174" y1="47125" x2="43370" y2="53250"/>
                        <a14:foregroundMark x1="43370" y1="53250" x2="47174" y2="60750"/>
                        <a14:foregroundMark x1="47174" y1="60750" x2="46630" y2="54125"/>
                        <a14:foregroundMark x1="44674" y1="49250" x2="47391" y2="53375"/>
                        <a14:foregroundMark x1="43152" y1="60375" x2="49022" y2="58625"/>
                        <a14:foregroundMark x1="49022" y1="58625" x2="49022" y2="57250"/>
                        <a14:foregroundMark x1="53261" y1="53375" x2="52174" y2="61000"/>
                        <a14:foregroundMark x1="52174" y1="61000" x2="59130" y2="60375"/>
                        <a14:foregroundMark x1="59130" y1="60375" x2="52283" y2="61875"/>
                        <a14:foregroundMark x1="52283" y1="61875" x2="65000" y2="61500"/>
                        <a14:foregroundMark x1="65000" y1="61500" x2="85000" y2="62000"/>
                        <a14:foregroundMark x1="85000" y1="62000" x2="90435" y2="56250"/>
                        <a14:foregroundMark x1="90435" y1="56250" x2="83152" y2="44750"/>
                        <a14:foregroundMark x1="83152" y1="44750" x2="63152" y2="47875"/>
                        <a14:foregroundMark x1="63152" y1="47875" x2="67500" y2="55000"/>
                        <a14:foregroundMark x1="67500" y1="55000" x2="63370" y2="49000"/>
                        <a14:foregroundMark x1="63370" y1="49000" x2="57065" y2="47625"/>
                        <a14:foregroundMark x1="57065" y1="47625" x2="66413" y2="41625"/>
                        <a14:foregroundMark x1="66413" y1="41625" x2="78043" y2="45750"/>
                        <a14:foregroundMark x1="78043" y1="45750" x2="79239" y2="58000"/>
                        <a14:foregroundMark x1="79239" y1="58000" x2="86304" y2="55500"/>
                        <a14:foregroundMark x1="86304" y1="55500" x2="87391" y2="58625"/>
                        <a14:foregroundMark x1="58152" y1="48625" x2="62391" y2="57625"/>
                        <a14:foregroundMark x1="62391" y1="57625" x2="68696" y2="57125"/>
                        <a14:foregroundMark x1="68696" y1="57125" x2="72065" y2="57625"/>
                        <a14:foregroundMark x1="42935" y1="60875" x2="46630" y2="55125"/>
                        <a14:foregroundMark x1="80978" y1="28250" x2="74674" y2="23750"/>
                        <a14:foregroundMark x1="74674" y1="23750" x2="80652" y2="30250"/>
                        <a14:foregroundMark x1="80652" y1="30250" x2="80652" y2="30250"/>
                        <a14:foregroundMark x1="13152" y1="30750" x2="21087" y2="20500"/>
                        <a14:foregroundMark x1="21087" y1="20500" x2="28587" y2="16000"/>
                        <a14:foregroundMark x1="28587" y1="16000" x2="32935" y2="19625"/>
                        <a14:foregroundMark x1="47391" y1="85125" x2="54348" y2="85000"/>
                        <a14:foregroundMark x1="54348" y1="85000" x2="55000" y2="84625"/>
                        <a14:foregroundMark x1="59239" y1="78750" x2="60000" y2="79750"/>
                        <a14:foregroundMark x1="44565" y1="61375" x2="48913" y2="58000"/>
                        <a14:backgroundMark x1="47500" y1="27125" x2="54783" y2="17625"/>
                        <a14:backgroundMark x1="54783" y1="17625" x2="53913" y2="226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87339" y="3429000"/>
            <a:ext cx="1169593" cy="1017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062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C7AE00E-3BDF-4D30-9783-F4262EB668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0765" y="336886"/>
            <a:ext cx="4024032" cy="3429000"/>
          </a:xfrm>
        </p:spPr>
        <p:txBody>
          <a:bodyPr>
            <a:noAutofit/>
          </a:bodyPr>
          <a:lstStyle/>
          <a:p>
            <a:r>
              <a:rPr lang="en-US" sz="2800" dirty="0"/>
              <a:t>To have one`s cake and eat it too-</a:t>
            </a:r>
            <a:br>
              <a:rPr lang="ru-RU" sz="2800" dirty="0"/>
            </a:br>
            <a:r>
              <a:rPr lang="ru-RU" sz="2000" b="0" dirty="0"/>
              <a:t>усидеть на двух стульях</a:t>
            </a:r>
            <a:br>
              <a:rPr lang="ru-RU" sz="2000" b="0" dirty="0"/>
            </a:br>
            <a:br>
              <a:rPr lang="ru-RU" sz="2000" b="0" dirty="0"/>
            </a:br>
            <a:r>
              <a:rPr lang="ru-RU" sz="2000" b="0" dirty="0"/>
              <a:t>«съесть пирожное и все еще его есть</a:t>
            </a:r>
            <a:endParaRPr lang="en-US" sz="2000" b="0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4840E350-A8AF-4AAF-93E3-4D6B5B4B1E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4935" y="4519899"/>
            <a:ext cx="2691660" cy="1784299"/>
          </a:xfrm>
        </p:spPr>
        <p:txBody>
          <a:bodyPr>
            <a:noAutofit/>
          </a:bodyPr>
          <a:lstStyle/>
          <a:p>
            <a:r>
              <a:rPr lang="en-US" sz="1400" dirty="0"/>
              <a:t>The man wants to </a:t>
            </a:r>
            <a:r>
              <a:rPr lang="en-US" sz="1400" dirty="0">
                <a:solidFill>
                  <a:srgbClr val="FF0000"/>
                </a:solidFill>
              </a:rPr>
              <a:t>eat his cake and have it too </a:t>
            </a:r>
            <a:r>
              <a:rPr lang="en-US" sz="1400" dirty="0"/>
              <a:t>and he will never give up. – </a:t>
            </a:r>
            <a:r>
              <a:rPr lang="ru-RU" sz="1400" dirty="0"/>
              <a:t>этот человек пытается </a:t>
            </a:r>
            <a:r>
              <a:rPr lang="ru-RU" sz="1400" dirty="0">
                <a:solidFill>
                  <a:srgbClr val="FF0000"/>
                </a:solidFill>
              </a:rPr>
              <a:t>усидеть на двух стульях</a:t>
            </a:r>
            <a:r>
              <a:rPr lang="ru-RU" sz="1400" dirty="0"/>
              <a:t>, и он никогда не остановится</a:t>
            </a:r>
            <a:endParaRPr lang="en-US" sz="1400" dirty="0"/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5E2E9A11-722A-9893-AC96-AE6A63CC8A78}"/>
              </a:ext>
            </a:extLst>
          </p:cNvPr>
          <p:cNvSpPr/>
          <p:nvPr/>
        </p:nvSpPr>
        <p:spPr>
          <a:xfrm>
            <a:off x="102918" y="4078218"/>
            <a:ext cx="3315694" cy="266766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C0196B84-F18A-AEB8-2AFA-1ECA0433D482}"/>
              </a:ext>
            </a:extLst>
          </p:cNvPr>
          <p:cNvSpPr/>
          <p:nvPr/>
        </p:nvSpPr>
        <p:spPr>
          <a:xfrm>
            <a:off x="185870" y="4119827"/>
            <a:ext cx="3315694" cy="273817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E942CBE5-3436-5022-44A6-9BDCE7A420F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2379" b="2379"/>
          <a:stretch>
            <a:fillRect/>
          </a:stretch>
        </p:blipFill>
        <p:spPr>
          <a:xfrm>
            <a:off x="6601855" y="2134623"/>
            <a:ext cx="4961254" cy="4723378"/>
          </a:xfr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58944199-208F-2D03-6C62-9B03A5F498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71" b="89932" l="9976" r="90261">
                        <a14:foregroundMark x1="74228" y1="29912" x2="65558" y2="47605"/>
                        <a14:foregroundMark x1="65558" y1="47605" x2="67340" y2="55230"/>
                        <a14:foregroundMark x1="67340" y1="55230" x2="76841" y2="54448"/>
                        <a14:foregroundMark x1="76841" y1="54448" x2="83492" y2="45455"/>
                        <a14:foregroundMark x1="83492" y1="45455" x2="79810" y2="28152"/>
                        <a14:foregroundMark x1="79810" y1="28152" x2="70665" y2="21603"/>
                        <a14:foregroundMark x1="70665" y1="21603" x2="64133" y2="26882"/>
                        <a14:foregroundMark x1="64133" y1="26882" x2="59026" y2="33822"/>
                        <a14:foregroundMark x1="59026" y1="33822" x2="57601" y2="42229"/>
                        <a14:foregroundMark x1="77553" y1="14858" x2="86580" y2="17693"/>
                        <a14:foregroundMark x1="86580" y1="17693" x2="90261" y2="20235"/>
                        <a14:foregroundMark x1="25653" y1="69501" x2="32185" y2="80938"/>
                        <a14:foregroundMark x1="32185" y1="80938" x2="52494" y2="78886"/>
                        <a14:foregroundMark x1="52494" y1="78886" x2="75059" y2="67449"/>
                        <a14:foregroundMark x1="75059" y1="67449" x2="76366" y2="6500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72226" y="3532194"/>
            <a:ext cx="1185233" cy="1440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123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C7AE00E-3BDF-4D30-9783-F4262EB668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0765" y="336886"/>
            <a:ext cx="4024032" cy="3429000"/>
          </a:xfrm>
        </p:spPr>
        <p:txBody>
          <a:bodyPr>
            <a:noAutofit/>
          </a:bodyPr>
          <a:lstStyle/>
          <a:p>
            <a:r>
              <a:rPr lang="en-US" sz="2800" dirty="0"/>
              <a:t>One smart cookie-</a:t>
            </a:r>
            <a:br>
              <a:rPr lang="ru-RU" sz="2800" dirty="0"/>
            </a:br>
            <a:r>
              <a:rPr lang="ru-RU" sz="2000" b="0" dirty="0"/>
              <a:t>очень умный, сообразительный человек</a:t>
            </a:r>
            <a:br>
              <a:rPr lang="ru-RU" sz="2000" b="0" dirty="0"/>
            </a:br>
            <a:br>
              <a:rPr lang="ru-RU" sz="2000" b="0" dirty="0"/>
            </a:br>
            <a:r>
              <a:rPr lang="ru-RU" sz="2000" b="0" dirty="0"/>
              <a:t>«одна очень умная печенька»</a:t>
            </a:r>
            <a:endParaRPr lang="en-US" sz="2000" b="0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4840E350-A8AF-4AAF-93E3-4D6B5B4B1E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5870" y="4806751"/>
            <a:ext cx="2968539" cy="2092858"/>
          </a:xfrm>
        </p:spPr>
        <p:txBody>
          <a:bodyPr>
            <a:noAutofit/>
          </a:bodyPr>
          <a:lstStyle/>
          <a:p>
            <a:r>
              <a:rPr lang="ru-RU" sz="1600" dirty="0"/>
              <a:t>  </a:t>
            </a:r>
            <a:r>
              <a:rPr lang="en-US" sz="1600" dirty="0"/>
              <a:t> I know him, he`s </a:t>
            </a:r>
            <a:r>
              <a:rPr lang="en-US" sz="1600" dirty="0">
                <a:solidFill>
                  <a:srgbClr val="FF0000"/>
                </a:solidFill>
              </a:rPr>
              <a:t>one smart cookie</a:t>
            </a:r>
            <a:r>
              <a:rPr lang="en-US" sz="1600" dirty="0"/>
              <a:t>. – </a:t>
            </a:r>
            <a:r>
              <a:rPr lang="ru-RU" sz="1600" dirty="0"/>
              <a:t>Я его знаю, он </a:t>
            </a:r>
            <a:r>
              <a:rPr lang="ru-RU" sz="1600" dirty="0">
                <a:solidFill>
                  <a:srgbClr val="FF0000"/>
                </a:solidFill>
              </a:rPr>
              <a:t>очень умный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5E2E9A11-722A-9893-AC96-AE6A63CC8A78}"/>
              </a:ext>
            </a:extLst>
          </p:cNvPr>
          <p:cNvSpPr/>
          <p:nvPr/>
        </p:nvSpPr>
        <p:spPr>
          <a:xfrm>
            <a:off x="102918" y="4078218"/>
            <a:ext cx="3051491" cy="226470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C0196B84-F18A-AEB8-2AFA-1ECA0433D482}"/>
              </a:ext>
            </a:extLst>
          </p:cNvPr>
          <p:cNvSpPr/>
          <p:nvPr/>
        </p:nvSpPr>
        <p:spPr>
          <a:xfrm>
            <a:off x="405789" y="4252202"/>
            <a:ext cx="3051491" cy="226470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58944199-208F-2D03-6C62-9B03A5F498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71" b="89932" l="9976" r="90261">
                        <a14:foregroundMark x1="74228" y1="29912" x2="65558" y2="47605"/>
                        <a14:foregroundMark x1="65558" y1="47605" x2="67340" y2="55230"/>
                        <a14:foregroundMark x1="67340" y1="55230" x2="76841" y2="54448"/>
                        <a14:foregroundMark x1="76841" y1="54448" x2="83492" y2="45455"/>
                        <a14:foregroundMark x1="83492" y1="45455" x2="79810" y2="28152"/>
                        <a14:foregroundMark x1="79810" y1="28152" x2="70665" y2="21603"/>
                        <a14:foregroundMark x1="70665" y1="21603" x2="64133" y2="26882"/>
                        <a14:foregroundMark x1="64133" y1="26882" x2="59026" y2="33822"/>
                        <a14:foregroundMark x1="59026" y1="33822" x2="57601" y2="42229"/>
                        <a14:foregroundMark x1="77553" y1="14858" x2="86580" y2="17693"/>
                        <a14:foregroundMark x1="86580" y1="17693" x2="90261" y2="20235"/>
                        <a14:foregroundMark x1="25653" y1="69501" x2="32185" y2="80938"/>
                        <a14:foregroundMark x1="32185" y1="80938" x2="52494" y2="78886"/>
                        <a14:foregroundMark x1="52494" y1="78886" x2="75059" y2="67449"/>
                        <a14:foregroundMark x1="75059" y1="67449" x2="76366" y2="6500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72226" y="3532194"/>
            <a:ext cx="1185233" cy="144001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2E30D5E-B341-6CF0-AE40-25B76388D3D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/>
          <a:srcRect l="15084" r="15084"/>
          <a:stretch>
            <a:fillRect/>
          </a:stretch>
        </p:blipFill>
        <p:spPr>
          <a:xfrm>
            <a:off x="6407205" y="2128449"/>
            <a:ext cx="4967739" cy="4729552"/>
          </a:xfrm>
        </p:spPr>
      </p:pic>
    </p:spTree>
    <p:extLst>
      <p:ext uri="{BB962C8B-B14F-4D97-AF65-F5344CB8AC3E}">
        <p14:creationId xmlns:p14="http://schemas.microsoft.com/office/powerpoint/2010/main" val="24806958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itle 79">
            <a:extLst>
              <a:ext uri="{FF2B5EF4-FFF2-40B4-BE49-F238E27FC236}">
                <a16:creationId xmlns:a16="http://schemas.microsoft.com/office/drawing/2014/main" id="{02394CBA-755F-42B7-BF28-BDBB599FAA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2159" y="832191"/>
            <a:ext cx="4797888" cy="2971483"/>
          </a:xfrm>
        </p:spPr>
        <p:txBody>
          <a:bodyPr>
            <a:normAutofit/>
          </a:bodyPr>
          <a:lstStyle/>
          <a:p>
            <a:r>
              <a:rPr lang="ru-RU" sz="3200" dirty="0"/>
              <a:t>The </a:t>
            </a:r>
            <a:r>
              <a:rPr lang="ru-RU" sz="3200" dirty="0" err="1"/>
              <a:t>cream</a:t>
            </a:r>
            <a:r>
              <a:rPr lang="ru-RU" sz="3200" dirty="0"/>
              <a:t> </a:t>
            </a:r>
            <a:r>
              <a:rPr lang="ru-RU" sz="3200" dirty="0" err="1"/>
              <a:t>of</a:t>
            </a:r>
            <a:r>
              <a:rPr lang="ru-RU" sz="3200" dirty="0"/>
              <a:t> </a:t>
            </a:r>
            <a:r>
              <a:rPr lang="ru-RU" sz="3200" dirty="0" err="1"/>
              <a:t>th</a:t>
            </a:r>
            <a:r>
              <a:rPr lang="en-US" sz="3200" dirty="0"/>
              <a:t>e</a:t>
            </a:r>
            <a:r>
              <a:rPr lang="ru-RU" sz="3200" dirty="0"/>
              <a:t> </a:t>
            </a:r>
            <a:r>
              <a:rPr lang="ru-RU" sz="3200" dirty="0" err="1"/>
              <a:t>cro</a:t>
            </a:r>
            <a:r>
              <a:rPr lang="en-US" sz="3200" dirty="0"/>
              <a:t>p-</a:t>
            </a:r>
            <a:r>
              <a:rPr lang="ru-RU" sz="2200" b="0" dirty="0"/>
              <a:t> лучшее из лучших </a:t>
            </a:r>
            <a:br>
              <a:rPr lang="ru-RU" sz="2200" b="0" dirty="0"/>
            </a:br>
            <a:br>
              <a:rPr lang="ru-RU" sz="2200" b="0" dirty="0"/>
            </a:br>
            <a:r>
              <a:rPr lang="ru-RU" sz="2200" b="0" dirty="0"/>
              <a:t>«самые сливки»/ «самый сок»</a:t>
            </a:r>
            <a:endParaRPr lang="en-US" sz="2200" b="0" dirty="0"/>
          </a:p>
        </p:txBody>
      </p:sp>
      <p:sp>
        <p:nvSpPr>
          <p:cNvPr id="81" name="Subtitle 80">
            <a:extLst>
              <a:ext uri="{FF2B5EF4-FFF2-40B4-BE49-F238E27FC236}">
                <a16:creationId xmlns:a16="http://schemas.microsoft.com/office/drawing/2014/main" id="{3F9E8A38-46A0-49FF-8F72-481E44F49E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1711" y="4048394"/>
            <a:ext cx="4797888" cy="152659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These kids are </a:t>
            </a:r>
            <a:r>
              <a:rPr lang="en-US" dirty="0">
                <a:solidFill>
                  <a:srgbClr val="FF0000"/>
                </a:solidFill>
              </a:rPr>
              <a:t>the cream of the crop</a:t>
            </a:r>
            <a:r>
              <a:rPr lang="en-US" dirty="0">
                <a:solidFill>
                  <a:schemeClr val="tx2"/>
                </a:solidFill>
              </a:rPr>
              <a:t>. – </a:t>
            </a:r>
            <a:r>
              <a:rPr lang="ru-RU" dirty="0">
                <a:solidFill>
                  <a:schemeClr val="tx2"/>
                </a:solidFill>
              </a:rPr>
              <a:t>эти дети – </a:t>
            </a:r>
            <a:r>
              <a:rPr lang="ru-RU" dirty="0">
                <a:solidFill>
                  <a:srgbClr val="FF0000"/>
                </a:solidFill>
              </a:rPr>
              <a:t>лучшие из лучших.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DADF373-479D-A28C-8A38-595F6BCFFF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479" b="96875" l="4556" r="97222">
                        <a14:foregroundMark x1="35111" y1="90625" x2="41556" y2="95521"/>
                        <a14:foregroundMark x1="41556" y1="95521" x2="52667" y2="97292"/>
                        <a14:foregroundMark x1="52667" y1="97292" x2="73667" y2="92604"/>
                        <a14:foregroundMark x1="73667" y1="92604" x2="78556" y2="85729"/>
                        <a14:foregroundMark x1="78556" y1="85729" x2="78444" y2="83229"/>
                        <a14:foregroundMark x1="42444" y1="96042" x2="50667" y2="96979"/>
                        <a14:foregroundMark x1="4556" y1="33333" x2="4556" y2="33333"/>
                        <a14:foregroundMark x1="53778" y1="50833" x2="53778" y2="50833"/>
                        <a14:foregroundMark x1="76667" y1="8333" x2="76667" y2="8333"/>
                        <a14:foregroundMark x1="62333" y1="25625" x2="62333" y2="25625"/>
                        <a14:foregroundMark x1="14556" y1="9271" x2="14556" y2="9271"/>
                        <a14:foregroundMark x1="68000" y1="4583" x2="68000" y2="4583"/>
                        <a14:foregroundMark x1="97222" y1="62292" x2="97222" y2="62292"/>
                        <a14:foregroundMark x1="11667" y1="65729" x2="11667" y2="6572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47984" y="3803675"/>
            <a:ext cx="1140182" cy="121619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DD0D5E-20A3-35BB-DA1B-5C953B25D0D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/>
          <a:srcRect l="16679" r="16679"/>
          <a:stretch>
            <a:fillRect/>
          </a:stretch>
        </p:blipFill>
        <p:spPr>
          <a:xfrm>
            <a:off x="7010401" y="2016458"/>
            <a:ext cx="4406642" cy="4406643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50B8F2C-DAA6-9463-755B-F5FCB96986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20215" y1="34180" x2="18262" y2="62109"/>
                        <a14:foregroundMark x1="18262" y1="62109" x2="27344" y2="71484"/>
                        <a14:foregroundMark x1="27344" y1="71484" x2="39844" y2="69727"/>
                        <a14:foregroundMark x1="39844" y1="69727" x2="51270" y2="58203"/>
                        <a14:foregroundMark x1="51270" y1="58203" x2="58984" y2="64746"/>
                        <a14:foregroundMark x1="58984" y1="64746" x2="68555" y2="60547"/>
                        <a14:foregroundMark x1="68555" y1="60547" x2="49121" y2="49805"/>
                        <a14:foregroundMark x1="49121" y1="49805" x2="23340" y2="52637"/>
                        <a14:foregroundMark x1="23340" y1="52637" x2="28320" y2="31543"/>
                        <a14:foregroundMark x1="28320" y1="31543" x2="34180" y2="44238"/>
                        <a14:foregroundMark x1="34180" y1="44238" x2="50879" y2="58301"/>
                        <a14:foregroundMark x1="50879" y1="58301" x2="71777" y2="48438"/>
                        <a14:foregroundMark x1="71777" y1="48438" x2="58984" y2="61523"/>
                        <a14:foregroundMark x1="58984" y1="61523" x2="62891" y2="41211"/>
                        <a14:foregroundMark x1="62891" y1="41211" x2="75684" y2="45703"/>
                        <a14:foregroundMark x1="75684" y1="45703" x2="62695" y2="75488"/>
                        <a14:foregroundMark x1="62695" y1="75488" x2="75293" y2="61035"/>
                        <a14:foregroundMark x1="75293" y1="61035" x2="79785" y2="50977"/>
                        <a14:foregroundMark x1="79785" y1="50977" x2="79785" y2="50977"/>
                        <a14:foregroundMark x1="21973" y1="23633" x2="21973" y2="23633"/>
                        <a14:foregroundMark x1="19922" y1="79980" x2="22266" y2="82422"/>
                        <a14:foregroundMark x1="39063" y1="44141" x2="44141" y2="47852"/>
                        <a14:foregroundMark x1="82520" y1="48535" x2="78027" y2="48535"/>
                        <a14:foregroundMark x1="82520" y1="47168" x2="77051" y2="475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47984" y="3512335"/>
            <a:ext cx="2062649" cy="206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4628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>
            <a:extLst>
              <a:ext uri="{FF2B5EF4-FFF2-40B4-BE49-F238E27FC236}">
                <a16:creationId xmlns:a16="http://schemas.microsoft.com/office/drawing/2014/main" id="{E0BE5AE7-0A6C-4369-BD8C-2F815E4F3E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39277" y="3962401"/>
            <a:ext cx="4814207" cy="210151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If he`s going to invest the money, he shouldn`t </a:t>
            </a:r>
            <a:r>
              <a:rPr lang="en-US" dirty="0">
                <a:solidFill>
                  <a:srgbClr val="FF0000"/>
                </a:solidFill>
              </a:rPr>
              <a:t>put all his eggs on one basket</a:t>
            </a:r>
            <a:r>
              <a:rPr lang="en-US" dirty="0"/>
              <a:t>. –</a:t>
            </a:r>
            <a:r>
              <a:rPr lang="ru-RU" dirty="0"/>
              <a:t> Если он хочет вложить деньги, то ему не стоит </a:t>
            </a:r>
            <a:r>
              <a:rPr lang="ru-RU" dirty="0">
                <a:solidFill>
                  <a:srgbClr val="FF0000"/>
                </a:solidFill>
              </a:rPr>
              <a:t>рисковать всем, что у него есть. </a:t>
            </a:r>
            <a:r>
              <a:rPr lang="en-US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49C70-F913-4CB3-A901-694767834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lvl="0"/>
            <a:fld id="{F3450C42-9A0B-4425-92C2-70FCF7C45734}" type="slidenum">
              <a:rPr lang="en-US" noProof="0" smtClean="0"/>
              <a:pPr lvl="0"/>
              <a:t>9</a:t>
            </a:fld>
            <a:endParaRPr lang="en-US" noProof="0" dirty="0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C2FCCF8B-3D3F-5827-6EDD-8484CF325D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55898" y="0"/>
            <a:ext cx="5129487" cy="4248858"/>
          </a:xfrm>
        </p:spPr>
        <p:txBody>
          <a:bodyPr>
            <a:noAutofit/>
          </a:bodyPr>
          <a:lstStyle/>
          <a:p>
            <a:r>
              <a:rPr lang="en-US" sz="2800" dirty="0"/>
              <a:t>To put all one`s eggs in one basket</a:t>
            </a:r>
            <a:r>
              <a:rPr lang="en-US" sz="2000" dirty="0"/>
              <a:t>-</a:t>
            </a:r>
            <a:r>
              <a:rPr lang="ru-RU" sz="2000" b="0" dirty="0"/>
              <a:t>поставить все на карту, рискнуть всем </a:t>
            </a:r>
            <a:br>
              <a:rPr lang="ru-RU" sz="2000" b="0" dirty="0"/>
            </a:br>
            <a:br>
              <a:rPr lang="ru-RU" sz="2000" b="0" dirty="0"/>
            </a:br>
            <a:r>
              <a:rPr lang="ru-RU" sz="2000" b="0" dirty="0"/>
              <a:t>«сложить все яйца в одну корзину</a:t>
            </a:r>
            <a:endParaRPr lang="en-US" sz="2000" b="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EF5E59A-1DF5-228E-879E-E8CAED89A4F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-232" t="36436" r="232" b="4758"/>
          <a:stretch/>
        </p:blipFill>
        <p:spPr>
          <a:xfrm>
            <a:off x="953796" y="1154449"/>
            <a:ext cx="5129487" cy="452461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69F8F83-7C8A-ADE9-13CD-FFBCFB109C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35352" y1="45410" x2="23145" y2="36328"/>
                        <a14:foregroundMark x1="23145" y1="36328" x2="13867" y2="47070"/>
                        <a14:foregroundMark x1="13867" y1="47070" x2="21484" y2="68164"/>
                        <a14:foregroundMark x1="21484" y1="68164" x2="37109" y2="71582"/>
                        <a14:foregroundMark x1="37109" y1="71582" x2="53906" y2="59668"/>
                        <a14:foregroundMark x1="53906" y1="59668" x2="65332" y2="70996"/>
                        <a14:foregroundMark x1="65332" y1="70996" x2="75293" y2="60938"/>
                        <a14:foregroundMark x1="75293" y1="60938" x2="65918" y2="45410"/>
                        <a14:foregroundMark x1="65918" y1="45410" x2="58691" y2="42090"/>
                        <a14:foregroundMark x1="55371" y1="54590" x2="59180" y2="69727"/>
                        <a14:foregroundMark x1="59180" y1="69727" x2="72949" y2="63477"/>
                        <a14:foregroundMark x1="72949" y1="63477" x2="78320" y2="58789"/>
                        <a14:foregroundMark x1="16504" y1="45898" x2="26953" y2="35449"/>
                        <a14:foregroundMark x1="26953" y1="35449" x2="41797" y2="37305"/>
                        <a14:foregroundMark x1="41797" y1="37305" x2="47852" y2="46680"/>
                        <a14:foregroundMark x1="61621" y1="41699" x2="67090" y2="42090"/>
                        <a14:foregroundMark x1="21973" y1="81836" x2="19824" y2="8017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5525229">
            <a:off x="2954061" y="4450695"/>
            <a:ext cx="846526" cy="84652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3E2CA65-281E-B6BC-E2DB-0F4014895E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038" b="93998" l="5176" r="93262">
                        <a14:foregroundMark x1="14258" y1="53805" x2="32715" y2="58950"/>
                        <a14:foregroundMark x1="32715" y1="58950" x2="20508" y2="60129"/>
                        <a14:foregroundMark x1="20508" y1="60129" x2="32813" y2="53912"/>
                        <a14:foregroundMark x1="32813" y1="53912" x2="14844" y2="72026"/>
                        <a14:foregroundMark x1="14844" y1="72026" x2="45703" y2="56484"/>
                        <a14:foregroundMark x1="45703" y1="56484" x2="63574" y2="54019"/>
                        <a14:foregroundMark x1="63574" y1="54019" x2="67480" y2="69882"/>
                        <a14:foregroundMark x1="67480" y1="69882" x2="62402" y2="55734"/>
                        <a14:foregroundMark x1="62402" y1="55734" x2="71094" y2="72562"/>
                        <a14:foregroundMark x1="71094" y1="72562" x2="68750" y2="60343"/>
                        <a14:foregroundMark x1="68750" y1="60343" x2="82227" y2="69989"/>
                        <a14:foregroundMark x1="82227" y1="69989" x2="83203" y2="48232"/>
                        <a14:foregroundMark x1="83203" y1="48232" x2="83008" y2="48446"/>
                        <a14:foregroundMark x1="69629" y1="36120" x2="70703" y2="49625"/>
                        <a14:foregroundMark x1="70703" y1="49625" x2="71777" y2="49196"/>
                        <a14:foregroundMark x1="73535" y1="32690" x2="89746" y2="40729"/>
                        <a14:foregroundMark x1="89746" y1="40729" x2="90723" y2="54126"/>
                        <a14:foregroundMark x1="90723" y1="54126" x2="86523" y2="76099"/>
                        <a14:foregroundMark x1="86523" y1="76099" x2="72070" y2="88424"/>
                        <a14:foregroundMark x1="72070" y1="88424" x2="56641" y2="85959"/>
                        <a14:foregroundMark x1="56641" y1="85959" x2="52246" y2="56592"/>
                        <a14:foregroundMark x1="52246" y1="56592" x2="67383" y2="81779"/>
                        <a14:foregroundMark x1="67383" y1="81779" x2="78906" y2="78992"/>
                        <a14:foregroundMark x1="78906" y1="78992" x2="79102" y2="78457"/>
                        <a14:foregroundMark x1="65137" y1="33869" x2="77051" y2="65809"/>
                        <a14:foregroundMark x1="18848" y1="31190" x2="14941" y2="50482"/>
                        <a14:foregroundMark x1="14941" y1="50482" x2="16016" y2="68489"/>
                        <a14:foregroundMark x1="16016" y1="68489" x2="23633" y2="79421"/>
                        <a14:foregroundMark x1="23633" y1="79421" x2="34863" y2="80922"/>
                        <a14:foregroundMark x1="34863" y1="80922" x2="41504" y2="65273"/>
                        <a14:foregroundMark x1="41504" y1="65273" x2="34863" y2="33976"/>
                        <a14:foregroundMark x1="34863" y1="33976" x2="21875" y2="28510"/>
                        <a14:foregroundMark x1="21875" y1="28510" x2="12891" y2="37085"/>
                        <a14:foregroundMark x1="12891" y1="37085" x2="6738" y2="55734"/>
                        <a14:foregroundMark x1="6738" y1="55734" x2="12012" y2="74920"/>
                        <a14:foregroundMark x1="12012" y1="74920" x2="19336" y2="84030"/>
                        <a14:foregroundMark x1="19336" y1="84030" x2="28516" y2="75348"/>
                        <a14:foregroundMark x1="28516" y1="75348" x2="32324" y2="52840"/>
                        <a14:foregroundMark x1="32324" y1="52840" x2="34961" y2="48446"/>
                        <a14:foregroundMark x1="26855" y1="10718" x2="33203" y2="9646"/>
                        <a14:foregroundMark x1="79785" y1="6109" x2="86133" y2="15756"/>
                        <a14:foregroundMark x1="23047" y1="43087" x2="14551" y2="52197"/>
                        <a14:foregroundMark x1="14551" y1="52197" x2="24414" y2="40407"/>
                        <a14:foregroundMark x1="24414" y1="40407" x2="25879" y2="40407"/>
                        <a14:foregroundMark x1="57422" y1="47696" x2="60938" y2="56913"/>
                        <a14:foregroundMark x1="63379" y1="38478" x2="41406" y2="57663"/>
                        <a14:foregroundMark x1="41406" y1="57663" x2="49023" y2="84352"/>
                        <a14:foregroundMark x1="49023" y1="84352" x2="58887" y2="94105"/>
                        <a14:foregroundMark x1="58887" y1="94105" x2="76074" y2="82744"/>
                        <a14:foregroundMark x1="76074" y1="82744" x2="88965" y2="42658"/>
                        <a14:foregroundMark x1="88965" y1="42658" x2="75781" y2="30761"/>
                        <a14:foregroundMark x1="75781" y1="30761" x2="59082" y2="31190"/>
                        <a14:foregroundMark x1="59082" y1="31190" x2="47266" y2="48446"/>
                        <a14:foregroundMark x1="7227" y1="43087" x2="5176" y2="59593"/>
                        <a14:foregroundMark x1="5176" y1="59593" x2="10449" y2="74920"/>
                        <a14:foregroundMark x1="10449" y1="74920" x2="19141" y2="82744"/>
                        <a14:foregroundMark x1="19141" y1="82744" x2="19531" y2="82744"/>
                        <a14:foregroundMark x1="7617" y1="39979" x2="12500" y2="29260"/>
                        <a14:foregroundMark x1="12500" y1="29260" x2="12891" y2="29260"/>
                        <a14:foregroundMark x1="31152" y1="5038" x2="31152" y2="8039"/>
                        <a14:foregroundMark x1="84375" y1="13076" x2="73633" y2="7717"/>
                        <a14:foregroundMark x1="73633" y1="7717" x2="90723" y2="18864"/>
                        <a14:foregroundMark x1="36719" y1="9646" x2="23145" y2="10825"/>
                        <a14:foregroundMark x1="23145" y1="10825" x2="33203" y2="8467"/>
                        <a14:foregroundMark x1="25879" y1="9646" x2="25098" y2="11576"/>
                        <a14:foregroundMark x1="18848" y1="13826" x2="18848" y2="13826"/>
                        <a14:foregroundMark x1="18848" y1="13826" x2="18848" y2="13826"/>
                        <a14:foregroundMark x1="64355" y1="28832" x2="64355" y2="28832"/>
                        <a14:foregroundMark x1="64355" y1="28832" x2="64355" y2="28832"/>
                        <a14:foregroundMark x1="92383" y1="52304" x2="92383" y2="52304"/>
                        <a14:foregroundMark x1="92383" y1="52304" x2="92383" y2="52304"/>
                        <a14:foregroundMark x1="92383" y1="52304" x2="92383" y2="52304"/>
                        <a14:foregroundMark x1="83301" y1="31190" x2="93262" y2="49411"/>
                        <a14:foregroundMark x1="93262" y1="49411" x2="91406" y2="63344"/>
                        <a14:foregroundMark x1="91406" y1="63344" x2="90332" y2="4072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82671" y="3337517"/>
            <a:ext cx="1000228" cy="91134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2EDD348-A33D-2BF3-8200-5FF68FE03B2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166129">
            <a:off x="4555821" y="3280272"/>
            <a:ext cx="1025829" cy="102582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C626833-D00C-CBC8-8D9C-58FD26EBDA5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36313" y1="59143" x2="32125" y2="53365"/>
                        <a14:foregroundMark x1="32125" y1="53365" x2="30562" y2="63222"/>
                        <a14:foregroundMark x1="30562" y1="63222" x2="24813" y2="58600"/>
                        <a14:foregroundMark x1="24813" y1="58600" x2="36875" y2="57036"/>
                        <a14:foregroundMark x1="36875" y1="57036" x2="29938" y2="65466"/>
                        <a14:foregroundMark x1="29938" y1="65466" x2="35313" y2="43100"/>
                        <a14:foregroundMark x1="35313" y1="43100" x2="30625" y2="63086"/>
                        <a14:foregroundMark x1="30625" y1="63086" x2="28375" y2="40517"/>
                        <a14:foregroundMark x1="28375" y1="40517" x2="40563" y2="71720"/>
                        <a14:foregroundMark x1="40563" y1="71720" x2="70063" y2="42624"/>
                        <a14:foregroundMark x1="70063" y1="42624" x2="69688" y2="62203"/>
                        <a14:foregroundMark x1="69688" y1="62203" x2="61687" y2="58600"/>
                        <a14:foregroundMark x1="61687" y1="58600" x2="65875" y2="49218"/>
                        <a14:foregroundMark x1="65875" y1="49218" x2="72625" y2="55201"/>
                        <a14:foregroundMark x1="72625" y1="55201" x2="60188" y2="60367"/>
                        <a14:foregroundMark x1="60188" y1="60367" x2="72250" y2="49762"/>
                        <a14:foregroundMark x1="72250" y1="49762" x2="62187" y2="63766"/>
                        <a14:foregroundMark x1="62187" y1="63766" x2="70188" y2="55676"/>
                        <a14:foregroundMark x1="70188" y1="55676" x2="69813" y2="55744"/>
                        <a14:foregroundMark x1="73438" y1="56016" x2="73438" y2="56016"/>
                        <a14:foregroundMark x1="73438" y1="56016" x2="73438" y2="56016"/>
                        <a14:foregroundMark x1="73438" y1="56016" x2="73438" y2="56016"/>
                        <a14:foregroundMark x1="78563" y1="57988" x2="78563" y2="57988"/>
                        <a14:foregroundMark x1="78563" y1="57988" x2="78563" y2="57988"/>
                        <a14:foregroundMark x1="78563" y1="57988" x2="78563" y2="57988"/>
                        <a14:foregroundMark x1="66938" y1="28416" x2="66938" y2="28416"/>
                        <a14:foregroundMark x1="66938" y1="28416" x2="66938" y2="28416"/>
                        <a14:foregroundMark x1="38313" y1="32223" x2="38313" y2="32223"/>
                        <a14:foregroundMark x1="38313" y1="32223" x2="38313" y2="32223"/>
                        <a14:foregroundMark x1="29938" y1="35350" x2="19938" y2="40993"/>
                        <a14:foregroundMark x1="19938" y1="40993" x2="19125" y2="49898"/>
                        <a14:foregroundMark x1="19125" y1="49898" x2="29313" y2="68253"/>
                        <a14:foregroundMark x1="29313" y1="68253" x2="35063" y2="73012"/>
                        <a14:foregroundMark x1="35063" y1="73012" x2="36063" y2="72672"/>
                        <a14:foregroundMark x1="33000" y1="37525" x2="38563" y2="43440"/>
                        <a14:foregroundMark x1="38563" y1="43440" x2="45500" y2="47315"/>
                        <a14:foregroundMark x1="45500" y1="47315" x2="45875" y2="48199"/>
                        <a14:foregroundMark x1="37938" y1="54249" x2="37938" y2="54249"/>
                        <a14:foregroundMark x1="37938" y1="54249" x2="37938" y2="54249"/>
                        <a14:foregroundMark x1="62250" y1="53773" x2="62250" y2="53773"/>
                        <a14:foregroundMark x1="62250" y1="53773" x2="62250" y2="53773"/>
                        <a14:foregroundMark x1="65063" y1="41536" x2="72438" y2="43032"/>
                        <a14:foregroundMark x1="72438" y1="43032" x2="78000" y2="48402"/>
                        <a14:foregroundMark x1="78000" y1="48402" x2="76313" y2="60639"/>
                        <a14:foregroundMark x1="76313" y1="60639" x2="68375" y2="71992"/>
                        <a14:foregroundMark x1="68375" y1="71992" x2="69563" y2="69341"/>
                        <a14:foregroundMark x1="66125" y1="66893" x2="62625" y2="6866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549319">
            <a:off x="3486301" y="3742045"/>
            <a:ext cx="710924" cy="65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190156"/>
      </p:ext>
    </p:extLst>
  </p:cSld>
  <p:clrMapOvr>
    <a:masterClrMapping/>
  </p:clrMapOvr>
</p:sld>
</file>

<file path=ppt/theme/theme1.xml><?xml version="1.0" encoding="utf-8"?>
<a:theme xmlns:a="http://schemas.openxmlformats.org/drawingml/2006/main" name="1_FunkyShapesVTI">
  <a:themeElements>
    <a:clrScheme name="Custom 15">
      <a:dk1>
        <a:sysClr val="windowText" lastClr="000000"/>
      </a:dk1>
      <a:lt1>
        <a:sysClr val="window" lastClr="FFFFFF"/>
      </a:lt1>
      <a:dk2>
        <a:srgbClr val="2D2D2D"/>
      </a:dk2>
      <a:lt2>
        <a:srgbClr val="F3FFF8"/>
      </a:lt2>
      <a:accent1>
        <a:srgbClr val="FF80BD"/>
      </a:accent1>
      <a:accent2>
        <a:srgbClr val="1EB9D3"/>
      </a:accent2>
      <a:accent3>
        <a:srgbClr val="21C46B"/>
      </a:accent3>
      <a:accent4>
        <a:srgbClr val="EA9600"/>
      </a:accent4>
      <a:accent5>
        <a:srgbClr val="F43B56"/>
      </a:accent5>
      <a:accent6>
        <a:srgbClr val="4B56E8"/>
      </a:accent6>
      <a:hlink>
        <a:srgbClr val="8F61FF"/>
      </a:hlink>
      <a:folHlink>
        <a:srgbClr val="F900A0"/>
      </a:folHlink>
    </a:clrScheme>
    <a:fontScheme name="Custom 7">
      <a:majorFont>
        <a:latin typeface="Source Sans Pro 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unkyShapesVTI" id="{A7F40C41-3FB2-45B0-B0D6-DFB7FDD9B7AD}" vid="{C49381A0-09CD-46EE-B141-E2CDD87ABF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8" ma:contentTypeDescription="Create a new document." ma:contentTypeScope="" ma:versionID="22a266b9fa9a230c5a512669d8b298c3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eddc33fff6b14141ee5c74a0d29ea6a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lcf76f155ced4ddcb4097134ff3c332f" ma:index="24" nillable="true" ma:taxonomy="true" ma:internalName="lcf76f155ced4ddcb4097134ff3c332f" ma:taxonomyFieldName="MediaServiceAITags" ma:displayName="Image Tags" ma:readOnly="false" ma:fieldId="{5cf76f15-5ced-4ddc-b409-7134ff3c332f}" ma:taxonomyMulti="true" ma:sspId="e385fb40-52d4-4fae-9c5b-3e8ff8a5878e" ma:termSetId="09814cd3-568e-4e90-9814-8d621ff8fb84" ma:anchorId="00000000-0000-0000-0000-000000000000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lcf76f155ced4ddcb4097134ff3c332f xmlns="71af3243-3dd4-4a8d-8c0d-dd76da1f02a5">
      <Terms xmlns="http://schemas.microsoft.com/office/infopath/2007/PartnerControls"/>
    </lcf76f155ced4ddcb4097134ff3c332f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6292DCC9-928C-4FAE-A49E-0F1AC6C10D8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BAAD304-2F93-484D-AB63-54EA4F7407A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69C5E83-33D9-4150-939F-50A6208AC3A6}">
  <ds:schemaRefs>
    <ds:schemaRef ds:uri="http://schemas.microsoft.com/office/infopath/2007/PartnerControls"/>
    <ds:schemaRef ds:uri="http://www.w3.org/XML/1998/namespace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dcmitype/"/>
    <ds:schemaRef ds:uri="230e9df3-be65-4c73-a93b-d1236ebd677e"/>
    <ds:schemaRef ds:uri="http://purl.org/dc/elements/1.1/"/>
    <ds:schemaRef ds:uri="16c05727-aa75-4e4a-9b5f-8a80a1165891"/>
    <ds:schemaRef ds:uri="71af3243-3dd4-4a8d-8c0d-dd76da1f02a5"/>
    <ds:schemaRef ds:uri="http://schemas.microsoft.com/sharepoint/v3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tf56398539_win32</Template>
  <TotalTime>111</TotalTime>
  <Words>414</Words>
  <Application>Microsoft Office PowerPoint</Application>
  <PresentationFormat>Широкоэкранный</PresentationFormat>
  <Paragraphs>30</Paragraphs>
  <Slides>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Source Sans Pro</vt:lpstr>
      <vt:lpstr>Source Sans Pro </vt:lpstr>
      <vt:lpstr>1_FunkyShapesVTI</vt:lpstr>
      <vt:lpstr>To sell like hot cakes – быть нарасхват   «покупать как горячие пирожки»</vt:lpstr>
      <vt:lpstr>Big cheese- важный человек,   большая шишка(«сыр»)</vt:lpstr>
      <vt:lpstr>To buy a lemon- купить что-то некачественное, быстро ломающееся(часто употребляется об автомобиле)</vt:lpstr>
      <vt:lpstr>In a nutshell- вкратце, в двух словах   «в ореховой скорлупе»</vt:lpstr>
      <vt:lpstr>Not for all the tea in China-  Ни за какие коврижки   «даже не за весь чай в Китае»</vt:lpstr>
      <vt:lpstr>To have one`s cake and eat it too- усидеть на двух стульях  «съесть пирожное и все еще его есть</vt:lpstr>
      <vt:lpstr>One smart cookie- очень умный, сообразительный человек  «одна очень умная печенька»</vt:lpstr>
      <vt:lpstr>The cream of the crop- лучшее из лучших   «самые сливки»/ «самый сок»</vt:lpstr>
      <vt:lpstr>To put all one`s eggs in one basket-поставить все на карту, рискнуть всем   «сложить все яйца в одну корзину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Lusine Gogoryan</dc:creator>
  <cp:lastModifiedBy>Lusine Gogoryan</cp:lastModifiedBy>
  <cp:revision>2</cp:revision>
  <dcterms:created xsi:type="dcterms:W3CDTF">2022-11-25T13:08:03Z</dcterms:created>
  <dcterms:modified xsi:type="dcterms:W3CDTF">2022-11-25T15:00:14Z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