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57" r:id="rId5"/>
    <p:sldId id="261" r:id="rId6"/>
    <p:sldId id="275" r:id="rId7"/>
    <p:sldId id="262" r:id="rId8"/>
    <p:sldId id="258" r:id="rId9"/>
    <p:sldId id="263" r:id="rId10"/>
    <p:sldId id="264" r:id="rId11"/>
    <p:sldId id="269" r:id="rId12"/>
    <p:sldId id="266" r:id="rId13"/>
    <p:sldId id="267" r:id="rId14"/>
    <p:sldId id="271" r:id="rId15"/>
    <p:sldId id="272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54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610C31-9768-4567-99E8-6F136036CAAC}" type="doc">
      <dgm:prSet loTypeId="urn:microsoft.com/office/officeart/2005/8/layout/arrow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027409B-A5D3-4C1B-B42A-DAF24358D2E4}">
      <dgm:prSet phldrT="[Текст]"/>
      <dgm:spPr/>
      <dgm:t>
        <a:bodyPr/>
        <a:lstStyle/>
        <a:p>
          <a:r>
            <a:rPr lang="ru-RU" b="1" dirty="0"/>
            <a:t>Техническая: </a:t>
          </a:r>
          <a:r>
            <a:rPr lang="ru-RU" dirty="0"/>
            <a:t>способ, темп, правильность, выразительность</a:t>
          </a:r>
        </a:p>
      </dgm:t>
    </dgm:pt>
    <dgm:pt modelId="{4C114AAE-D9F9-477E-A0BF-3D5A535A5EF8}" type="parTrans" cxnId="{77D0C79D-DFD9-434F-AB45-48C8500B1F42}">
      <dgm:prSet/>
      <dgm:spPr/>
      <dgm:t>
        <a:bodyPr/>
        <a:lstStyle/>
        <a:p>
          <a:endParaRPr lang="ru-RU"/>
        </a:p>
      </dgm:t>
    </dgm:pt>
    <dgm:pt modelId="{CFB66651-5132-4E3B-B596-F40332F4E670}" type="sibTrans" cxnId="{77D0C79D-DFD9-434F-AB45-48C8500B1F42}">
      <dgm:prSet/>
      <dgm:spPr/>
      <dgm:t>
        <a:bodyPr/>
        <a:lstStyle/>
        <a:p>
          <a:endParaRPr lang="ru-RU"/>
        </a:p>
      </dgm:t>
    </dgm:pt>
    <dgm:pt modelId="{827AC41E-7107-4654-A914-25EF63FBB22A}">
      <dgm:prSet phldrT="[Текст]"/>
      <dgm:spPr/>
      <dgm:t>
        <a:bodyPr/>
        <a:lstStyle/>
        <a:p>
          <a:r>
            <a:rPr lang="ru-RU" b="1" dirty="0"/>
            <a:t>Смысловая: </a:t>
          </a:r>
          <a:r>
            <a:rPr lang="ru-RU" dirty="0"/>
            <a:t>понимание содержания и смысла</a:t>
          </a:r>
        </a:p>
      </dgm:t>
    </dgm:pt>
    <dgm:pt modelId="{D8949CF3-6209-41EE-9E66-45FCAB2ACC8C}" type="sibTrans" cxnId="{99E4F5E7-B190-485C-BA2D-7AE2CEC88201}">
      <dgm:prSet/>
      <dgm:spPr/>
      <dgm:t>
        <a:bodyPr/>
        <a:lstStyle/>
        <a:p>
          <a:endParaRPr lang="ru-RU"/>
        </a:p>
      </dgm:t>
    </dgm:pt>
    <dgm:pt modelId="{85A8A0EA-6AC8-412D-BE37-A4C87B0A41C7}" type="parTrans" cxnId="{99E4F5E7-B190-485C-BA2D-7AE2CEC88201}">
      <dgm:prSet/>
      <dgm:spPr/>
      <dgm:t>
        <a:bodyPr/>
        <a:lstStyle/>
        <a:p>
          <a:endParaRPr lang="ru-RU"/>
        </a:p>
      </dgm:t>
    </dgm:pt>
    <dgm:pt modelId="{1EA40896-B600-4B3E-A406-684C66AC3A54}" type="pres">
      <dgm:prSet presAssocID="{84610C31-9768-4567-99E8-6F136036CAAC}" presName="compositeShape" presStyleCnt="0">
        <dgm:presLayoutVars>
          <dgm:chMax val="2"/>
          <dgm:dir/>
          <dgm:resizeHandles val="exact"/>
        </dgm:presLayoutVars>
      </dgm:prSet>
      <dgm:spPr/>
    </dgm:pt>
    <dgm:pt modelId="{1045499D-6A79-4E3A-8152-F4E2B1CD2BE9}" type="pres">
      <dgm:prSet presAssocID="{84610C31-9768-4567-99E8-6F136036CAAC}" presName="divider" presStyleLbl="fgShp" presStyleIdx="0" presStyleCnt="1"/>
      <dgm:spPr>
        <a:solidFill>
          <a:srgbClr val="00B050"/>
        </a:solidFill>
      </dgm:spPr>
    </dgm:pt>
    <dgm:pt modelId="{A324E464-14D4-4714-A640-314DD876432C}" type="pres">
      <dgm:prSet presAssocID="{A027409B-A5D3-4C1B-B42A-DAF24358D2E4}" presName="downArrow" presStyleLbl="node1" presStyleIdx="0" presStyleCnt="2"/>
      <dgm:spPr/>
    </dgm:pt>
    <dgm:pt modelId="{D3E14AC0-33EC-472F-89B6-25AB51509398}" type="pres">
      <dgm:prSet presAssocID="{A027409B-A5D3-4C1B-B42A-DAF24358D2E4}" presName="downArrowText" presStyleLbl="revTx" presStyleIdx="0" presStyleCnt="2" custScaleX="151815" custScaleY="110809">
        <dgm:presLayoutVars>
          <dgm:bulletEnabled val="1"/>
        </dgm:presLayoutVars>
      </dgm:prSet>
      <dgm:spPr/>
    </dgm:pt>
    <dgm:pt modelId="{C489C87D-B40F-4DDC-991B-6322874EF7F0}" type="pres">
      <dgm:prSet presAssocID="{827AC41E-7107-4654-A914-25EF63FBB22A}" presName="upArrow" presStyleLbl="node1" presStyleIdx="1" presStyleCnt="2" custLinFactNeighborX="507" custLinFactNeighborY="-576"/>
      <dgm:spPr/>
    </dgm:pt>
    <dgm:pt modelId="{8B182698-A78E-476A-AAEF-2F6A55004954}" type="pres">
      <dgm:prSet presAssocID="{827AC41E-7107-4654-A914-25EF63FBB22A}" presName="upArrowText" presStyleLbl="revTx" presStyleIdx="1" presStyleCnt="2" custScaleX="145696">
        <dgm:presLayoutVars>
          <dgm:bulletEnabled val="1"/>
        </dgm:presLayoutVars>
      </dgm:prSet>
      <dgm:spPr/>
    </dgm:pt>
  </dgm:ptLst>
  <dgm:cxnLst>
    <dgm:cxn modelId="{CEDC870D-9AA1-4582-880A-D3FE3832E638}" type="presOf" srcId="{827AC41E-7107-4654-A914-25EF63FBB22A}" destId="{8B182698-A78E-476A-AAEF-2F6A55004954}" srcOrd="0" destOrd="0" presId="urn:microsoft.com/office/officeart/2005/8/layout/arrow3"/>
    <dgm:cxn modelId="{77D0C79D-DFD9-434F-AB45-48C8500B1F42}" srcId="{84610C31-9768-4567-99E8-6F136036CAAC}" destId="{A027409B-A5D3-4C1B-B42A-DAF24358D2E4}" srcOrd="0" destOrd="0" parTransId="{4C114AAE-D9F9-477E-A0BF-3D5A535A5EF8}" sibTransId="{CFB66651-5132-4E3B-B596-F40332F4E670}"/>
    <dgm:cxn modelId="{3D97D1B1-28DF-4A83-B02D-7FE2443F59A6}" type="presOf" srcId="{A027409B-A5D3-4C1B-B42A-DAF24358D2E4}" destId="{D3E14AC0-33EC-472F-89B6-25AB51509398}" srcOrd="0" destOrd="0" presId="urn:microsoft.com/office/officeart/2005/8/layout/arrow3"/>
    <dgm:cxn modelId="{A19966DC-D8FC-4E27-8233-E39CBD094223}" type="presOf" srcId="{84610C31-9768-4567-99E8-6F136036CAAC}" destId="{1EA40896-B600-4B3E-A406-684C66AC3A54}" srcOrd="0" destOrd="0" presId="urn:microsoft.com/office/officeart/2005/8/layout/arrow3"/>
    <dgm:cxn modelId="{99E4F5E7-B190-485C-BA2D-7AE2CEC88201}" srcId="{84610C31-9768-4567-99E8-6F136036CAAC}" destId="{827AC41E-7107-4654-A914-25EF63FBB22A}" srcOrd="1" destOrd="0" parTransId="{85A8A0EA-6AC8-412D-BE37-A4C87B0A41C7}" sibTransId="{D8949CF3-6209-41EE-9E66-45FCAB2ACC8C}"/>
    <dgm:cxn modelId="{BAD5A049-EEB4-462E-B32B-A4A7FE681267}" type="presParOf" srcId="{1EA40896-B600-4B3E-A406-684C66AC3A54}" destId="{1045499D-6A79-4E3A-8152-F4E2B1CD2BE9}" srcOrd="0" destOrd="0" presId="urn:microsoft.com/office/officeart/2005/8/layout/arrow3"/>
    <dgm:cxn modelId="{6BEB72BB-C986-4F9E-A309-D4CDF26D4610}" type="presParOf" srcId="{1EA40896-B600-4B3E-A406-684C66AC3A54}" destId="{A324E464-14D4-4714-A640-314DD876432C}" srcOrd="1" destOrd="0" presId="urn:microsoft.com/office/officeart/2005/8/layout/arrow3"/>
    <dgm:cxn modelId="{B27C24AB-A7BE-4967-ACDB-3C770CD338A3}" type="presParOf" srcId="{1EA40896-B600-4B3E-A406-684C66AC3A54}" destId="{D3E14AC0-33EC-472F-89B6-25AB51509398}" srcOrd="2" destOrd="0" presId="urn:microsoft.com/office/officeart/2005/8/layout/arrow3"/>
    <dgm:cxn modelId="{F7D39B3E-3FD2-4A98-A0C9-5A202CB85326}" type="presParOf" srcId="{1EA40896-B600-4B3E-A406-684C66AC3A54}" destId="{C489C87D-B40F-4DDC-991B-6322874EF7F0}" srcOrd="3" destOrd="0" presId="urn:microsoft.com/office/officeart/2005/8/layout/arrow3"/>
    <dgm:cxn modelId="{EE31B852-1A8E-4106-A102-C94853424384}" type="presParOf" srcId="{1EA40896-B600-4B3E-A406-684C66AC3A54}" destId="{8B182698-A78E-476A-AAEF-2F6A55004954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5324E1-F208-4EAC-A73D-D85326087CC5}" type="doc">
      <dgm:prSet loTypeId="urn:microsoft.com/office/officeart/2005/8/layout/funnel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E3592B5-219A-4684-BF86-1B3C39092C0B}">
      <dgm:prSet phldrT="[Текст]" custT="1"/>
      <dgm:spPr/>
      <dgm:t>
        <a:bodyPr/>
        <a:lstStyle/>
        <a:p>
          <a:r>
            <a:rPr lang="ru-RU" sz="2000" b="1" dirty="0"/>
            <a:t>Информация</a:t>
          </a:r>
        </a:p>
      </dgm:t>
    </dgm:pt>
    <dgm:pt modelId="{7967FCDD-009D-4712-8F69-5832D4856E1E}" type="parTrans" cxnId="{D8EB6A98-60B0-4D2E-A215-DEBD91977326}">
      <dgm:prSet/>
      <dgm:spPr/>
      <dgm:t>
        <a:bodyPr/>
        <a:lstStyle/>
        <a:p>
          <a:endParaRPr lang="ru-RU"/>
        </a:p>
      </dgm:t>
    </dgm:pt>
    <dgm:pt modelId="{4739155E-B1CB-4514-AA89-2A7ECC0D917F}" type="sibTrans" cxnId="{D8EB6A98-60B0-4D2E-A215-DEBD91977326}">
      <dgm:prSet/>
      <dgm:spPr/>
      <dgm:t>
        <a:bodyPr/>
        <a:lstStyle/>
        <a:p>
          <a:endParaRPr lang="ru-RU"/>
        </a:p>
      </dgm:t>
    </dgm:pt>
    <dgm:pt modelId="{513B75BB-EC7B-41C9-A491-20FA23DDCB67}">
      <dgm:prSet phldrT="[Текст]" custT="1"/>
      <dgm:spPr/>
      <dgm:t>
        <a:bodyPr/>
        <a:lstStyle/>
        <a:p>
          <a:r>
            <a:rPr lang="ru-RU" sz="2400" b="1" dirty="0"/>
            <a:t>Смысл</a:t>
          </a:r>
        </a:p>
      </dgm:t>
    </dgm:pt>
    <dgm:pt modelId="{3C6E81CD-C4CA-4F59-8A4D-ECEA6D73F8AA}" type="parTrans" cxnId="{AE8AF611-3DB0-499F-A67C-1B90DEB0B7D4}">
      <dgm:prSet/>
      <dgm:spPr/>
      <dgm:t>
        <a:bodyPr/>
        <a:lstStyle/>
        <a:p>
          <a:endParaRPr lang="ru-RU"/>
        </a:p>
      </dgm:t>
    </dgm:pt>
    <dgm:pt modelId="{7ADBBDA9-DC43-4269-8977-A520053B6BC1}" type="sibTrans" cxnId="{AE8AF611-3DB0-499F-A67C-1B90DEB0B7D4}">
      <dgm:prSet/>
      <dgm:spPr/>
      <dgm:t>
        <a:bodyPr/>
        <a:lstStyle/>
        <a:p>
          <a:endParaRPr lang="ru-RU"/>
        </a:p>
      </dgm:t>
    </dgm:pt>
    <dgm:pt modelId="{1D80C13C-5E05-43D4-A3AD-C414F9EF63F5}">
      <dgm:prSet phldrT="[Текст]"/>
      <dgm:spPr/>
      <dgm:t>
        <a:bodyPr/>
        <a:lstStyle/>
        <a:p>
          <a:r>
            <a:rPr lang="ru-RU" dirty="0"/>
            <a:t>Идея</a:t>
          </a:r>
        </a:p>
      </dgm:t>
    </dgm:pt>
    <dgm:pt modelId="{F234815E-E1E0-4E94-9ACF-484D3F0A0F35}" type="parTrans" cxnId="{6E7A710C-18D3-42FB-B19E-28FECFCA3606}">
      <dgm:prSet/>
      <dgm:spPr/>
      <dgm:t>
        <a:bodyPr/>
        <a:lstStyle/>
        <a:p>
          <a:endParaRPr lang="ru-RU"/>
        </a:p>
      </dgm:t>
    </dgm:pt>
    <dgm:pt modelId="{57348301-1078-40D7-AFE6-E5477C548A0A}" type="sibTrans" cxnId="{6E7A710C-18D3-42FB-B19E-28FECFCA3606}">
      <dgm:prSet/>
      <dgm:spPr/>
      <dgm:t>
        <a:bodyPr/>
        <a:lstStyle/>
        <a:p>
          <a:endParaRPr lang="ru-RU"/>
        </a:p>
      </dgm:t>
    </dgm:pt>
    <dgm:pt modelId="{9FE88038-42EC-4524-97CD-5D958DE8AB35}">
      <dgm:prSet phldrT="[Текст]" custT="1"/>
      <dgm:spPr/>
      <dgm:t>
        <a:bodyPr/>
        <a:lstStyle/>
        <a:p>
          <a:r>
            <a:rPr lang="ru-RU" sz="2400" b="1" dirty="0"/>
            <a:t>Смысловое чтение – понять содержание, уловить детали, практически осмыслить информацию  </a:t>
          </a:r>
        </a:p>
      </dgm:t>
    </dgm:pt>
    <dgm:pt modelId="{64D5B780-52CA-450F-ADCD-79543AF17A4F}" type="parTrans" cxnId="{462FDB6C-A1A3-4CB5-ACF3-07A9CD4E7F35}">
      <dgm:prSet/>
      <dgm:spPr/>
      <dgm:t>
        <a:bodyPr/>
        <a:lstStyle/>
        <a:p>
          <a:endParaRPr lang="ru-RU"/>
        </a:p>
      </dgm:t>
    </dgm:pt>
    <dgm:pt modelId="{ABA027AA-FAE3-459C-9309-3C7E8E683BA9}" type="sibTrans" cxnId="{462FDB6C-A1A3-4CB5-ACF3-07A9CD4E7F35}">
      <dgm:prSet/>
      <dgm:spPr/>
      <dgm:t>
        <a:bodyPr/>
        <a:lstStyle/>
        <a:p>
          <a:endParaRPr lang="ru-RU"/>
        </a:p>
      </dgm:t>
    </dgm:pt>
    <dgm:pt modelId="{B9DF2304-3746-40A4-8A4D-A97ECA8E5410}" type="pres">
      <dgm:prSet presAssocID="{6B5324E1-F208-4EAC-A73D-D85326087CC5}" presName="Name0" presStyleCnt="0">
        <dgm:presLayoutVars>
          <dgm:chMax val="4"/>
          <dgm:resizeHandles val="exact"/>
        </dgm:presLayoutVars>
      </dgm:prSet>
      <dgm:spPr/>
    </dgm:pt>
    <dgm:pt modelId="{C61B2375-6CF4-4466-AAF9-A50490916A47}" type="pres">
      <dgm:prSet presAssocID="{6B5324E1-F208-4EAC-A73D-D85326087CC5}" presName="ellipse" presStyleLbl="trBgShp" presStyleIdx="0" presStyleCnt="1"/>
      <dgm:spPr/>
    </dgm:pt>
    <dgm:pt modelId="{DC6A6E0E-3EE7-44E7-B846-ACF7201949D2}" type="pres">
      <dgm:prSet presAssocID="{6B5324E1-F208-4EAC-A73D-D85326087CC5}" presName="arrow1" presStyleLbl="fgShp" presStyleIdx="0" presStyleCnt="1" custLinFactNeighborX="2433" custLinFactNeighborY="-23547"/>
      <dgm:spPr>
        <a:solidFill>
          <a:srgbClr val="002060"/>
        </a:solidFill>
      </dgm:spPr>
    </dgm:pt>
    <dgm:pt modelId="{3442F823-FFA1-497D-8801-5A373C61E6FF}" type="pres">
      <dgm:prSet presAssocID="{6B5324E1-F208-4EAC-A73D-D85326087CC5}" presName="rectangle" presStyleLbl="revTx" presStyleIdx="0" presStyleCnt="1" custScaleX="149550">
        <dgm:presLayoutVars>
          <dgm:bulletEnabled val="1"/>
        </dgm:presLayoutVars>
      </dgm:prSet>
      <dgm:spPr/>
    </dgm:pt>
    <dgm:pt modelId="{5D17FDC3-3FFF-48B7-820B-2D94C182046B}" type="pres">
      <dgm:prSet presAssocID="{513B75BB-EC7B-41C9-A491-20FA23DDCB67}" presName="item1" presStyleLbl="node1" presStyleIdx="0" presStyleCnt="3">
        <dgm:presLayoutVars>
          <dgm:bulletEnabled val="1"/>
        </dgm:presLayoutVars>
      </dgm:prSet>
      <dgm:spPr/>
    </dgm:pt>
    <dgm:pt modelId="{7FB58C9F-ADB8-421F-822A-CADDA31D67E8}" type="pres">
      <dgm:prSet presAssocID="{1D80C13C-5E05-43D4-A3AD-C414F9EF63F5}" presName="item2" presStyleLbl="node1" presStyleIdx="1" presStyleCnt="3" custLinFactNeighborX="-8940" custLinFactNeighborY="-6595">
        <dgm:presLayoutVars>
          <dgm:bulletEnabled val="1"/>
        </dgm:presLayoutVars>
      </dgm:prSet>
      <dgm:spPr/>
    </dgm:pt>
    <dgm:pt modelId="{B47764D8-B19D-4C5E-B688-AB35003DF1F9}" type="pres">
      <dgm:prSet presAssocID="{9FE88038-42EC-4524-97CD-5D958DE8AB35}" presName="item3" presStyleLbl="node1" presStyleIdx="2" presStyleCnt="3" custScaleX="125670" custLinFactNeighborX="13672" custLinFactNeighborY="-3750">
        <dgm:presLayoutVars>
          <dgm:bulletEnabled val="1"/>
        </dgm:presLayoutVars>
      </dgm:prSet>
      <dgm:spPr/>
    </dgm:pt>
    <dgm:pt modelId="{C1DDF480-21BD-4FC5-9B1F-6E4E01EB827A}" type="pres">
      <dgm:prSet presAssocID="{6B5324E1-F208-4EAC-A73D-D85326087CC5}" presName="funnel" presStyleLbl="trAlignAcc1" presStyleIdx="0" presStyleCnt="1"/>
      <dgm:spPr/>
    </dgm:pt>
  </dgm:ptLst>
  <dgm:cxnLst>
    <dgm:cxn modelId="{117AD504-677F-4330-9D80-AAA0EEB837B3}" type="presOf" srcId="{6B5324E1-F208-4EAC-A73D-D85326087CC5}" destId="{B9DF2304-3746-40A4-8A4D-A97ECA8E5410}" srcOrd="0" destOrd="0" presId="urn:microsoft.com/office/officeart/2005/8/layout/funnel1"/>
    <dgm:cxn modelId="{6E7A710C-18D3-42FB-B19E-28FECFCA3606}" srcId="{6B5324E1-F208-4EAC-A73D-D85326087CC5}" destId="{1D80C13C-5E05-43D4-A3AD-C414F9EF63F5}" srcOrd="2" destOrd="0" parTransId="{F234815E-E1E0-4E94-9ACF-484D3F0A0F35}" sibTransId="{57348301-1078-40D7-AFE6-E5477C548A0A}"/>
    <dgm:cxn modelId="{AE8AF611-3DB0-499F-A67C-1B90DEB0B7D4}" srcId="{6B5324E1-F208-4EAC-A73D-D85326087CC5}" destId="{513B75BB-EC7B-41C9-A491-20FA23DDCB67}" srcOrd="1" destOrd="0" parTransId="{3C6E81CD-C4CA-4F59-8A4D-ECEA6D73F8AA}" sibTransId="{7ADBBDA9-DC43-4269-8977-A520053B6BC1}"/>
    <dgm:cxn modelId="{31445834-271D-4E7A-A3DE-FE0ECC5B42A6}" type="presOf" srcId="{1D80C13C-5E05-43D4-A3AD-C414F9EF63F5}" destId="{5D17FDC3-3FFF-48B7-820B-2D94C182046B}" srcOrd="0" destOrd="0" presId="urn:microsoft.com/office/officeart/2005/8/layout/funnel1"/>
    <dgm:cxn modelId="{CFC7C735-5DBD-46AF-866F-3030CA8A8B18}" type="presOf" srcId="{513B75BB-EC7B-41C9-A491-20FA23DDCB67}" destId="{7FB58C9F-ADB8-421F-822A-CADDA31D67E8}" srcOrd="0" destOrd="0" presId="urn:microsoft.com/office/officeart/2005/8/layout/funnel1"/>
    <dgm:cxn modelId="{462FDB6C-A1A3-4CB5-ACF3-07A9CD4E7F35}" srcId="{6B5324E1-F208-4EAC-A73D-D85326087CC5}" destId="{9FE88038-42EC-4524-97CD-5D958DE8AB35}" srcOrd="3" destOrd="0" parTransId="{64D5B780-52CA-450F-ADCD-79543AF17A4F}" sibTransId="{ABA027AA-FAE3-459C-9309-3C7E8E683BA9}"/>
    <dgm:cxn modelId="{DEF71E95-7815-4600-99F1-7C7B1BF33DB3}" type="presOf" srcId="{9FE88038-42EC-4524-97CD-5D958DE8AB35}" destId="{3442F823-FFA1-497D-8801-5A373C61E6FF}" srcOrd="0" destOrd="0" presId="urn:microsoft.com/office/officeart/2005/8/layout/funnel1"/>
    <dgm:cxn modelId="{D8EB6A98-60B0-4D2E-A215-DEBD91977326}" srcId="{6B5324E1-F208-4EAC-A73D-D85326087CC5}" destId="{0E3592B5-219A-4684-BF86-1B3C39092C0B}" srcOrd="0" destOrd="0" parTransId="{7967FCDD-009D-4712-8F69-5832D4856E1E}" sibTransId="{4739155E-B1CB-4514-AA89-2A7ECC0D917F}"/>
    <dgm:cxn modelId="{A18376FD-D88C-4441-8314-8876A99D9339}" type="presOf" srcId="{0E3592B5-219A-4684-BF86-1B3C39092C0B}" destId="{B47764D8-B19D-4C5E-B688-AB35003DF1F9}" srcOrd="0" destOrd="0" presId="urn:microsoft.com/office/officeart/2005/8/layout/funnel1"/>
    <dgm:cxn modelId="{6D5E8E44-9815-49B6-91D2-403317FCD1FA}" type="presParOf" srcId="{B9DF2304-3746-40A4-8A4D-A97ECA8E5410}" destId="{C61B2375-6CF4-4466-AAF9-A50490916A47}" srcOrd="0" destOrd="0" presId="urn:microsoft.com/office/officeart/2005/8/layout/funnel1"/>
    <dgm:cxn modelId="{C829F0B1-6C69-4D11-A0FE-58322F69016D}" type="presParOf" srcId="{B9DF2304-3746-40A4-8A4D-A97ECA8E5410}" destId="{DC6A6E0E-3EE7-44E7-B846-ACF7201949D2}" srcOrd="1" destOrd="0" presId="urn:microsoft.com/office/officeart/2005/8/layout/funnel1"/>
    <dgm:cxn modelId="{CF208564-F008-4555-8E14-DE03523995F2}" type="presParOf" srcId="{B9DF2304-3746-40A4-8A4D-A97ECA8E5410}" destId="{3442F823-FFA1-497D-8801-5A373C61E6FF}" srcOrd="2" destOrd="0" presId="urn:microsoft.com/office/officeart/2005/8/layout/funnel1"/>
    <dgm:cxn modelId="{58330343-EE52-475E-9A2F-C4BB4CB7038D}" type="presParOf" srcId="{B9DF2304-3746-40A4-8A4D-A97ECA8E5410}" destId="{5D17FDC3-3FFF-48B7-820B-2D94C182046B}" srcOrd="3" destOrd="0" presId="urn:microsoft.com/office/officeart/2005/8/layout/funnel1"/>
    <dgm:cxn modelId="{E8184F81-43FF-418C-ABEB-3D3CDA38A8E7}" type="presParOf" srcId="{B9DF2304-3746-40A4-8A4D-A97ECA8E5410}" destId="{7FB58C9F-ADB8-421F-822A-CADDA31D67E8}" srcOrd="4" destOrd="0" presId="urn:microsoft.com/office/officeart/2005/8/layout/funnel1"/>
    <dgm:cxn modelId="{80C62EF4-15A6-4068-B852-484FAE240891}" type="presParOf" srcId="{B9DF2304-3746-40A4-8A4D-A97ECA8E5410}" destId="{B47764D8-B19D-4C5E-B688-AB35003DF1F9}" srcOrd="5" destOrd="0" presId="urn:microsoft.com/office/officeart/2005/8/layout/funnel1"/>
    <dgm:cxn modelId="{0406D32D-A98B-4D2B-B3C8-DB11B1FC7132}" type="presParOf" srcId="{B9DF2304-3746-40A4-8A4D-A97ECA8E5410}" destId="{C1DDF480-21BD-4FC5-9B1F-6E4E01EB827A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45499D-6A79-4E3A-8152-F4E2B1CD2BE9}">
      <dsp:nvSpPr>
        <dsp:cNvPr id="0" name=""/>
        <dsp:cNvSpPr/>
      </dsp:nvSpPr>
      <dsp:spPr>
        <a:xfrm rot="21300000">
          <a:off x="23013" y="1973541"/>
          <a:ext cx="7453323" cy="853517"/>
        </a:xfrm>
        <a:prstGeom prst="mathMinus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24E464-14D4-4714-A640-314DD876432C}">
      <dsp:nvSpPr>
        <dsp:cNvPr id="0" name=""/>
        <dsp:cNvSpPr/>
      </dsp:nvSpPr>
      <dsp:spPr>
        <a:xfrm>
          <a:off x="899922" y="240030"/>
          <a:ext cx="2249805" cy="1920240"/>
        </a:xfrm>
        <a:prstGeom prst="down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E14AC0-33EC-472F-89B6-25AB51509398}">
      <dsp:nvSpPr>
        <dsp:cNvPr id="0" name=""/>
        <dsp:cNvSpPr/>
      </dsp:nvSpPr>
      <dsp:spPr>
        <a:xfrm>
          <a:off x="3352929" y="-108968"/>
          <a:ext cx="3643244" cy="2234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/>
            <a:t>Техническая: </a:t>
          </a:r>
          <a:r>
            <a:rPr lang="ru-RU" sz="2700" kern="1200" dirty="0"/>
            <a:t>способ, темп, правильность, выразительность</a:t>
          </a:r>
        </a:p>
      </dsp:txBody>
      <dsp:txXfrm>
        <a:off x="3352929" y="-108968"/>
        <a:ext cx="3643244" cy="2234188"/>
      </dsp:txXfrm>
    </dsp:sp>
    <dsp:sp modelId="{C489C87D-B40F-4DDC-991B-6322874EF7F0}">
      <dsp:nvSpPr>
        <dsp:cNvPr id="0" name=""/>
        <dsp:cNvSpPr/>
      </dsp:nvSpPr>
      <dsp:spPr>
        <a:xfrm>
          <a:off x="4361029" y="2629269"/>
          <a:ext cx="2249805" cy="1920240"/>
        </a:xfrm>
        <a:prstGeom prst="upArrow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182698-A78E-476A-AAEF-2F6A55004954}">
      <dsp:nvSpPr>
        <dsp:cNvPr id="0" name=""/>
        <dsp:cNvSpPr/>
      </dsp:nvSpPr>
      <dsp:spPr>
        <a:xfrm>
          <a:off x="576598" y="2784347"/>
          <a:ext cx="3496400" cy="2016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/>
            <a:t>Смысловая: </a:t>
          </a:r>
          <a:r>
            <a:rPr lang="ru-RU" sz="2700" kern="1200" dirty="0"/>
            <a:t>понимание содержания и смысла</a:t>
          </a:r>
        </a:p>
      </dsp:txBody>
      <dsp:txXfrm>
        <a:off x="576598" y="2784347"/>
        <a:ext cx="3496400" cy="20162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1B2375-6CF4-4466-AAF9-A50490916A47}">
      <dsp:nvSpPr>
        <dsp:cNvPr id="0" name=""/>
        <dsp:cNvSpPr/>
      </dsp:nvSpPr>
      <dsp:spPr>
        <a:xfrm>
          <a:off x="1625670" y="216474"/>
          <a:ext cx="4296177" cy="1492005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6A6E0E-3EE7-44E7-B846-ACF7201949D2}">
      <dsp:nvSpPr>
        <dsp:cNvPr id="0" name=""/>
        <dsp:cNvSpPr/>
      </dsp:nvSpPr>
      <dsp:spPr>
        <a:xfrm>
          <a:off x="3384380" y="3744417"/>
          <a:ext cx="832592" cy="532859"/>
        </a:xfrm>
        <a:prstGeom prst="downArrow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42F823-FFA1-497D-8801-5A373C61E6FF}">
      <dsp:nvSpPr>
        <dsp:cNvPr id="0" name=""/>
        <dsp:cNvSpPr/>
      </dsp:nvSpPr>
      <dsp:spPr>
        <a:xfrm>
          <a:off x="792078" y="4296177"/>
          <a:ext cx="5976682" cy="99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Смысловое чтение – понять содержание, уловить детали, практически осмыслить информацию  </a:t>
          </a:r>
        </a:p>
      </dsp:txBody>
      <dsp:txXfrm>
        <a:off x="792078" y="4296177"/>
        <a:ext cx="5976682" cy="999111"/>
      </dsp:txXfrm>
    </dsp:sp>
    <dsp:sp modelId="{5D17FDC3-3FFF-48B7-820B-2D94C182046B}">
      <dsp:nvSpPr>
        <dsp:cNvPr id="0" name=""/>
        <dsp:cNvSpPr/>
      </dsp:nvSpPr>
      <dsp:spPr>
        <a:xfrm>
          <a:off x="3187614" y="1823710"/>
          <a:ext cx="1498666" cy="149866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Идея</a:t>
          </a:r>
        </a:p>
      </dsp:txBody>
      <dsp:txXfrm>
        <a:off x="3407089" y="2043185"/>
        <a:ext cx="1059716" cy="1059716"/>
      </dsp:txXfrm>
    </dsp:sp>
    <dsp:sp modelId="{7FB58C9F-ADB8-421F-822A-CADDA31D67E8}">
      <dsp:nvSpPr>
        <dsp:cNvPr id="0" name=""/>
        <dsp:cNvSpPr/>
      </dsp:nvSpPr>
      <dsp:spPr>
        <a:xfrm>
          <a:off x="1981254" y="600540"/>
          <a:ext cx="1498666" cy="149866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Смысл</a:t>
          </a:r>
        </a:p>
      </dsp:txBody>
      <dsp:txXfrm>
        <a:off x="2200729" y="820015"/>
        <a:ext cx="1059716" cy="1059716"/>
      </dsp:txXfrm>
    </dsp:sp>
    <dsp:sp modelId="{B47764D8-B19D-4C5E-B688-AB35003DF1F9}">
      <dsp:nvSpPr>
        <dsp:cNvPr id="0" name=""/>
        <dsp:cNvSpPr/>
      </dsp:nvSpPr>
      <dsp:spPr>
        <a:xfrm>
          <a:off x="3659749" y="280833"/>
          <a:ext cx="1883374" cy="149866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Информация</a:t>
          </a:r>
        </a:p>
      </dsp:txBody>
      <dsp:txXfrm>
        <a:off x="3935563" y="500308"/>
        <a:ext cx="1331746" cy="1059716"/>
      </dsp:txXfrm>
    </dsp:sp>
    <dsp:sp modelId="{C1DDF480-21BD-4FC5-9B1F-6E4E01EB827A}">
      <dsp:nvSpPr>
        <dsp:cNvPr id="0" name=""/>
        <dsp:cNvSpPr/>
      </dsp:nvSpPr>
      <dsp:spPr>
        <a:xfrm>
          <a:off x="1449160" y="33303"/>
          <a:ext cx="4662518" cy="3730014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BB64DC7-70D8-43D9-B196-C62C192A6C7B}" type="datetimeFigureOut">
              <a:rPr lang="ru-RU" smtClean="0"/>
              <a:t>28.10.2023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6E3CD24-26C3-4CAD-8634-6C6CE7D9CB7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3645166"/>
          </a:xfrm>
        </p:spPr>
        <p:txBody>
          <a:bodyPr>
            <a:normAutofit/>
          </a:bodyPr>
          <a:lstStyle/>
          <a:p>
            <a:r>
              <a:rPr lang="ru-RU" sz="5400" b="1" dirty="0"/>
              <a:t>Читательский дневник как инструмент смыслового чтения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301208"/>
            <a:ext cx="7406640" cy="1104528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Перкина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Лариса Борисовна,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МОУСОШ № 62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г.Владивосток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759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Карта произведения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238" y="1447800"/>
            <a:ext cx="7165074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5773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7180" y="188640"/>
            <a:ext cx="7498080" cy="936104"/>
          </a:xfrm>
        </p:spPr>
        <p:txBody>
          <a:bodyPr/>
          <a:lstStyle/>
          <a:p>
            <a:r>
              <a:rPr lang="ru-RU" dirty="0"/>
              <a:t>      Рабочие листы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" y="1268760"/>
            <a:ext cx="4335305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824" y="3081298"/>
            <a:ext cx="4760175" cy="363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0605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464" y="53244"/>
            <a:ext cx="4824536" cy="6804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325235" cy="559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890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9681" y="116632"/>
            <a:ext cx="749808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      Сообщение герою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3061918" cy="3158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005064"/>
            <a:ext cx="5158880" cy="257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6023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7FEAD4C-77E9-0061-D149-89FA05C4DC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5" t="7756" r="14357" b="10339"/>
          <a:stretch/>
        </p:blipFill>
        <p:spPr bwMode="auto">
          <a:xfrm>
            <a:off x="3821371" y="2883806"/>
            <a:ext cx="5359141" cy="3974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5" t="14975" r="16193" b="16877"/>
          <a:stretch/>
        </p:blipFill>
        <p:spPr bwMode="auto">
          <a:xfrm>
            <a:off x="971600" y="0"/>
            <a:ext cx="4971967" cy="3721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5503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1"/>
          <a:stretch/>
        </p:blipFill>
        <p:spPr bwMode="auto">
          <a:xfrm>
            <a:off x="323528" y="751032"/>
            <a:ext cx="536466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498080" cy="634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Звездный пересказ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D4329F23-D7D0-0DD9-BA32-6BBB47F3D2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698" y="3077812"/>
            <a:ext cx="4901302" cy="378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4750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764704"/>
            <a:ext cx="4464496" cy="602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498080" cy="7064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Спасибо за внимание! </a:t>
            </a:r>
          </a:p>
        </p:txBody>
      </p:sp>
    </p:spTree>
    <p:extLst>
      <p:ext uri="{BB962C8B-B14F-4D97-AF65-F5344CB8AC3E}">
        <p14:creationId xmlns:p14="http://schemas.microsoft.com/office/powerpoint/2010/main" val="3236848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«Кто не умеет читать – тот не умеет мыслить»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ru-RU" dirty="0"/>
              <a:t>Задача учителя начальных классов: прочный и полноценный навык чтения у каждого ученика.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198989"/>
            <a:ext cx="3312368" cy="2204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33056"/>
            <a:ext cx="3549018" cy="2361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897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Навык чтения: 2 стороны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3628837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89593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498080" cy="778098"/>
          </a:xfrm>
        </p:spPr>
        <p:txBody>
          <a:bodyPr/>
          <a:lstStyle/>
          <a:p>
            <a:pPr algn="ctr"/>
            <a:r>
              <a:rPr lang="ru-RU" dirty="0"/>
              <a:t>Смысловое чтение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1906482"/>
              </p:ext>
            </p:extLst>
          </p:nvPr>
        </p:nvGraphicFramePr>
        <p:xfrm>
          <a:off x="1331640" y="836712"/>
          <a:ext cx="756084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56070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0590" y="116632"/>
            <a:ext cx="7498080" cy="1143000"/>
          </a:xfrm>
        </p:spPr>
        <p:txBody>
          <a:bodyPr/>
          <a:lstStyle/>
          <a:p>
            <a:pPr algn="ctr"/>
            <a:r>
              <a:rPr lang="ru-RU" dirty="0"/>
              <a:t>Читательский дневник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2952328" cy="4170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40968"/>
            <a:ext cx="4566508" cy="320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741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Проблема?   Не проблема!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334322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21840"/>
            <a:ext cx="2880320" cy="1916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4644008" y="2564904"/>
            <a:ext cx="108012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90293"/>
            <a:ext cx="3188177" cy="2208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82475"/>
            <a:ext cx="3436633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4644008" y="5368154"/>
            <a:ext cx="1080120" cy="4371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65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61158"/>
            <a:ext cx="6149094" cy="3535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599" y="0"/>
            <a:ext cx="8160479" cy="908720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Читай, играй, придумывай, фантазируй</a:t>
            </a:r>
          </a:p>
        </p:txBody>
      </p:sp>
    </p:spTree>
    <p:extLst>
      <p:ext uri="{BB962C8B-B14F-4D97-AF65-F5344CB8AC3E}">
        <p14:creationId xmlns:p14="http://schemas.microsoft.com/office/powerpoint/2010/main" val="806560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«Охотники за словами»</a:t>
            </a: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975468" y="1916832"/>
            <a:ext cx="7958220" cy="302433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</a:rPr>
              <a:t>Слово-трофей              Я представил              Я узнал…         Попал/не попал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5973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pPr algn="ctr"/>
            <a:r>
              <a:rPr lang="ru-RU" dirty="0"/>
              <a:t>Саквояж героя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49744"/>
            <a:ext cx="2622474" cy="255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004" y="1358770"/>
            <a:ext cx="4140460" cy="414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2607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185</TotalTime>
  <Words>126</Words>
  <Application>Microsoft Office PowerPoint</Application>
  <PresentationFormat>Экран (4:3)</PresentationFormat>
  <Paragraphs>28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Corbel</vt:lpstr>
      <vt:lpstr>Gill Sans MT</vt:lpstr>
      <vt:lpstr>Verdana</vt:lpstr>
      <vt:lpstr>Wingdings 2</vt:lpstr>
      <vt:lpstr>Солнцестояние</vt:lpstr>
      <vt:lpstr>Читательский дневник как инструмент смыслового чтения</vt:lpstr>
      <vt:lpstr>«Кто не умеет читать – тот не умеет мыслить»</vt:lpstr>
      <vt:lpstr>Навык чтения: 2 стороны</vt:lpstr>
      <vt:lpstr>Смысловое чтение</vt:lpstr>
      <vt:lpstr>Читательский дневник</vt:lpstr>
      <vt:lpstr>Проблема?   Не проблема!</vt:lpstr>
      <vt:lpstr>Читай, играй, придумывай, фантазируй</vt:lpstr>
      <vt:lpstr>«Охотники за словами»</vt:lpstr>
      <vt:lpstr>Саквояж героя</vt:lpstr>
      <vt:lpstr>Карта произведения</vt:lpstr>
      <vt:lpstr>      Рабочие листы</vt:lpstr>
      <vt:lpstr>Презентация PowerPoint</vt:lpstr>
      <vt:lpstr>      Сообщение герою</vt:lpstr>
      <vt:lpstr>Презентация PowerPoint</vt:lpstr>
      <vt:lpstr>Звездный пересказ</vt:lpstr>
      <vt:lpstr>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Читательский дневник как инструмент смыслового чтения</dc:title>
  <dc:creator>Home</dc:creator>
  <cp:lastModifiedBy>Ксения Перкина</cp:lastModifiedBy>
  <cp:revision>18</cp:revision>
  <dcterms:created xsi:type="dcterms:W3CDTF">2023-10-23T10:48:14Z</dcterms:created>
  <dcterms:modified xsi:type="dcterms:W3CDTF">2023-10-28T07:50:30Z</dcterms:modified>
</cp:coreProperties>
</file>