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5" r:id="rId8"/>
    <p:sldId id="271" r:id="rId9"/>
    <p:sldId id="260" r:id="rId10"/>
    <p:sldId id="262" r:id="rId11"/>
    <p:sldId id="264" r:id="rId12"/>
    <p:sldId id="266" r:id="rId13"/>
    <p:sldId id="267" r:id="rId14"/>
    <p:sldId id="268" r:id="rId15"/>
    <p:sldId id="269" r:id="rId16"/>
    <p:sldId id="272" r:id="rId17"/>
    <p:sldId id="273" r:id="rId18"/>
    <p:sldId id="274" r:id="rId19"/>
    <p:sldId id="275" r:id="rId20"/>
    <p:sldId id="270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BCC8AE-3C73-4B31-80FB-B1654D7211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5EF1700-3C63-429A-9559-42DAA8A4D5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4FB9BE-4B1A-47A0-AE10-3E21E9361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EEA7B-6852-4C38-93F5-7DE6B59409B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3AE328-015F-4506-BB19-266DBD93F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9592A7-9F1B-4FF4-897B-863422B8A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39D6-F7D9-4464-B63E-BE0EF4761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813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1CAE29-49D2-4246-BB09-2BD07F3FC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C310DF4-89BD-4032-8815-A8014E72DF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8396EF-B5DC-4609-9091-EFFD8358A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EEA7B-6852-4C38-93F5-7DE6B59409B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FE0699-9791-4D4E-89FF-8EC7D5FFD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A7F5089-0FAA-4A6F-833A-4E208544B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39D6-F7D9-4464-B63E-BE0EF4761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443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2F35077-AAFB-405D-A8DF-5E9B5014B6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03C9707-10F1-4F24-9C3F-10381A16FF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CA70A9-6F4B-4ED9-90D7-285B6946E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EEA7B-6852-4C38-93F5-7DE6B59409B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D0209A-075A-4650-B03B-6DDEC3BE9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E7F928-D84F-45C5-8284-D3AA2F863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39D6-F7D9-4464-B63E-BE0EF4761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640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A9152F-0926-4F27-AEF5-4DD3E1048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9DFDD9-A678-4B86-BA03-DC54702C99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AFAEEB-D03A-48D3-8E22-876AE4FC2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EEA7B-6852-4C38-93F5-7DE6B59409B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D8C522-2667-4E9A-96D8-502123C75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9B093B-88C1-4287-9746-04E30BE65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39D6-F7D9-4464-B63E-BE0EF4761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32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2F0852-3F72-4924-AC3C-B14455743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DE05731-672E-4AA7-8256-98F2917964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43776C-C254-41DD-AF26-028DC113A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EEA7B-6852-4C38-93F5-7DE6B59409B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B7F9C9-AFBA-4DAB-855C-42A0A1C57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CAE364-0A2E-4723-BA75-FF4464DB9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39D6-F7D9-4464-B63E-BE0EF4761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845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A309EB-9B5E-41D1-A012-67D0AE086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C9D0CA-0400-425E-AFBB-D3AAA0BC1F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3D31B95-4371-4EA1-B5B2-2C14E82449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4F1996-60ED-4F87-A77F-365F09CCA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EEA7B-6852-4C38-93F5-7DE6B59409B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8CA8EE3-3EF4-4E0B-BA2F-C321BED00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955F4CE-A135-42AC-8A96-9D8B2D2B3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39D6-F7D9-4464-B63E-BE0EF4761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770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7C54A-D1B8-4947-880A-16C8E842F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033B0B-DB04-4F05-9E11-52BA37A9D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EF79697-F693-4527-B166-11236C0953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7585DDB-7E1D-4BAF-B972-3F95CE1D7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7CA89A-5978-48D8-B877-3EAB22BA0B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AB25391-4D02-45A4-972A-6B6D990C7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EEA7B-6852-4C38-93F5-7DE6B59409B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8B17EAD-7799-49FF-ADC5-C525B302E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87CA0CD-BAA5-4F9E-9EE0-3D2CF6FEB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39D6-F7D9-4464-B63E-BE0EF4761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478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36B30F-698E-4D34-9E2F-4AB0E0F6E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983FD10-C9AC-406D-92F9-6B6801FE7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EEA7B-6852-4C38-93F5-7DE6B59409B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5D44009-56F7-468F-9E1B-E1F6DF248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4AB989D-0A5F-4C04-8DFA-B0D0D3C51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39D6-F7D9-4464-B63E-BE0EF4761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035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4BFA841-4A2A-4001-844E-7870D7DAE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EEA7B-6852-4C38-93F5-7DE6B59409B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91213B9-0B00-4EFF-B9CB-FFBDE92DA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DAC4FE2-5500-4191-9219-F3E5BA79E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39D6-F7D9-4464-B63E-BE0EF4761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679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A95114-7E67-4C91-B3FE-D702C7CFF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DF9491-A90E-45CC-8290-0C4CCBCA47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86FBB30-4677-4A33-8F84-B8C65D7490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0763E0-A2B6-416E-90AB-A1991B3D7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EEA7B-6852-4C38-93F5-7DE6B59409B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F463D70-0EBD-46FD-880F-FB553A557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BD721F3-045D-4247-9CB0-4889469A0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39D6-F7D9-4464-B63E-BE0EF4761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768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AC4A7A-6C5A-44E3-9C19-19C0D75C0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F13F92-1A0E-474B-885A-0821CAF180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B53C7B1-645C-409E-B93B-ACB78E84FE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C576151-EA79-4EC6-9C92-167790C2E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EEA7B-6852-4C38-93F5-7DE6B59409B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834A650-9535-4F0B-844C-48CCFC2BB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F9E1507-656B-453B-9962-1DBA284C6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39D6-F7D9-4464-B63E-BE0EF4761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812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F8A89E-07CD-486D-9D1C-5BDA43156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72E01E9-2B43-49DA-92A6-63CA40B6EB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D10BBF-1EEF-4165-B771-819AFCA8A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EEA7B-6852-4C38-93F5-7DE6B59409B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6A2AD5-F841-4AB1-B985-F31E709E6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DD2C83-3D40-455E-BCA5-0145A79578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539D6-F7D9-4464-B63E-BE0EF4761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671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75F2EB2-B0F8-49CD-91BC-2F7780DAEB26}"/>
              </a:ext>
            </a:extLst>
          </p:cNvPr>
          <p:cNvSpPr txBox="1"/>
          <p:nvPr/>
        </p:nvSpPr>
        <p:spPr>
          <a:xfrm>
            <a:off x="2621953" y="180007"/>
            <a:ext cx="95548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chemeClr val="accent1">
                    <a:lumMod val="50000"/>
                  </a:schemeClr>
                </a:solidFill>
              </a:rPr>
              <a:t>Вода – источник                                   жизни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A6BCEF-2869-4C12-8E4D-A04BE93E5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427" y="2239370"/>
            <a:ext cx="7998157" cy="4038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408A77-A754-4BD2-939F-75BC825337CC}"/>
              </a:ext>
            </a:extLst>
          </p:cNvPr>
          <p:cNvSpPr txBox="1"/>
          <p:nvPr/>
        </p:nvSpPr>
        <p:spPr>
          <a:xfrm>
            <a:off x="9348716" y="6277970"/>
            <a:ext cx="2429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>
                <a:solidFill>
                  <a:schemeClr val="accent1">
                    <a:lumMod val="50000"/>
                  </a:schemeClr>
                </a:solidFill>
              </a:rPr>
              <a:t>Мамырбаева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Б.А.</a:t>
            </a:r>
          </a:p>
        </p:txBody>
      </p:sp>
    </p:spTree>
    <p:extLst>
      <p:ext uri="{BB962C8B-B14F-4D97-AF65-F5344CB8AC3E}">
        <p14:creationId xmlns:p14="http://schemas.microsoft.com/office/powerpoint/2010/main" val="17943758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D8030E-779B-4BDF-8B30-5A72C78102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504" y="821635"/>
            <a:ext cx="8203095" cy="5314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536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7A09685-E771-49FF-852E-1366067C68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313" y="861391"/>
            <a:ext cx="7580244" cy="519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34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A17FD9A-72A8-4079-A923-334A485B3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035" y="662609"/>
            <a:ext cx="8150087" cy="542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962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5562C03-497F-4B11-8396-D423982BD5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4396"/>
          <a:stretch/>
        </p:blipFill>
        <p:spPr>
          <a:xfrm>
            <a:off x="1656523" y="556591"/>
            <a:ext cx="8441634" cy="567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386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3A3B8DC-04FF-45E5-8ECF-3568AC4DA0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522"/>
          <a:stretch/>
        </p:blipFill>
        <p:spPr>
          <a:xfrm>
            <a:off x="1431235" y="566530"/>
            <a:ext cx="9144000" cy="572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23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CBEEE05-9F24-4B7A-AAE2-5A620EFC05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355"/>
          <a:stretch/>
        </p:blipFill>
        <p:spPr>
          <a:xfrm>
            <a:off x="1524000" y="420756"/>
            <a:ext cx="9144000" cy="601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619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46B4689-5CC4-4050-9A9D-120D382B58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4589"/>
          <a:stretch/>
        </p:blipFill>
        <p:spPr>
          <a:xfrm>
            <a:off x="1616765" y="500269"/>
            <a:ext cx="8812696" cy="585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7469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F6C7152-50D5-42AC-A144-21750DF6A9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05"/>
          <a:stretch/>
        </p:blipFill>
        <p:spPr>
          <a:xfrm>
            <a:off x="1524000" y="387626"/>
            <a:ext cx="8693426" cy="608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0721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BB6089B-BF52-443D-9B13-103714E354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532"/>
          <a:stretch/>
        </p:blipFill>
        <p:spPr>
          <a:xfrm>
            <a:off x="1431235" y="361121"/>
            <a:ext cx="9144000" cy="613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095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EE799DF-A1E9-401C-9F48-4E78CB6EDF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918"/>
          <a:stretch/>
        </p:blipFill>
        <p:spPr>
          <a:xfrm>
            <a:off x="1510748" y="374374"/>
            <a:ext cx="8733183" cy="610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524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D6A074-81B9-4DFB-A146-C8B1AE9B12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557" y="571500"/>
            <a:ext cx="8362121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4390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0C3B77E-34C1-421C-989A-F5CDFE29AC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338"/>
          <a:stretch/>
        </p:blipFill>
        <p:spPr>
          <a:xfrm>
            <a:off x="1524000" y="354495"/>
            <a:ext cx="9144000" cy="614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8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3BF8254-A61A-4B9D-8899-4DDC997CF2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899"/>
          <a:stretch/>
        </p:blipFill>
        <p:spPr>
          <a:xfrm>
            <a:off x="1749286" y="675861"/>
            <a:ext cx="8189843" cy="538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198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014E8B5-57A8-454B-99F7-57D1327F49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16"/>
          <a:stretch/>
        </p:blipFill>
        <p:spPr>
          <a:xfrm>
            <a:off x="795130" y="241852"/>
            <a:ext cx="5194853" cy="365428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5AD02E7-9F9D-4134-880F-F4C8DF4513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592"/>
          <a:stretch/>
        </p:blipFill>
        <p:spPr>
          <a:xfrm>
            <a:off x="5989983" y="2128433"/>
            <a:ext cx="5300870" cy="386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03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427C19E-2DC5-4817-B53C-D2479C89D9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914"/>
          <a:stretch/>
        </p:blipFill>
        <p:spPr>
          <a:xfrm>
            <a:off x="874643" y="427382"/>
            <a:ext cx="5420140" cy="374705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EFEF3A9-917F-48D2-82FA-17C16DB618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254"/>
          <a:stretch/>
        </p:blipFill>
        <p:spPr>
          <a:xfrm>
            <a:off x="6096000" y="2300908"/>
            <a:ext cx="5075847" cy="415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329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0AF7160-1C14-4192-8300-64AB7C4E67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48"/>
          <a:stretch/>
        </p:blipFill>
        <p:spPr>
          <a:xfrm>
            <a:off x="530086" y="175592"/>
            <a:ext cx="5446644" cy="414461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D971F3-3EF0-460E-A236-98DDEA2BB5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356"/>
          <a:stretch/>
        </p:blipFill>
        <p:spPr>
          <a:xfrm>
            <a:off x="5976730" y="2128631"/>
            <a:ext cx="5406887" cy="414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574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5BEF638-01D6-4AFB-9626-172D824FB3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507"/>
          <a:stretch/>
        </p:blipFill>
        <p:spPr>
          <a:xfrm>
            <a:off x="2001077" y="1143000"/>
            <a:ext cx="7487479" cy="4833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403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EAC8FC3-A0CE-4D03-9763-1AF7A9510B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043" y="795131"/>
            <a:ext cx="8150087" cy="5393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331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22CEDC4-E1CC-414D-94CE-42983336F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874643"/>
            <a:ext cx="6997148" cy="498281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152118F-4B24-44E4-AAA2-2617988C3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4573" y="516835"/>
            <a:ext cx="8150087" cy="548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9251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9</Words>
  <Application>Microsoft Office PowerPoint</Application>
  <PresentationFormat>Широкоэкранный</PresentationFormat>
  <Paragraphs>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</cp:revision>
  <dcterms:created xsi:type="dcterms:W3CDTF">2021-04-26T14:56:24Z</dcterms:created>
  <dcterms:modified xsi:type="dcterms:W3CDTF">2021-04-26T15:54:02Z</dcterms:modified>
</cp:coreProperties>
</file>