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6AEF9-DFCC-400B-81D9-B3A0B31E0DF9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65E705-1732-45B0-BF5A-CDF5FC70D5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608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65E705-1732-45B0-BF5A-CDF5FC70D57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901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65E705-1732-45B0-BF5A-CDF5FC70D57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507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Изготовление часов из дерева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Выполнил: </a:t>
            </a:r>
            <a:r>
              <a:rPr lang="ru-RU" dirty="0" err="1"/>
              <a:t>Брикун</a:t>
            </a:r>
            <a:r>
              <a:rPr lang="ru-RU" dirty="0"/>
              <a:t> Егор ученик 9 «В» класса МБОУ СОШ №1</a:t>
            </a:r>
          </a:p>
          <a:p>
            <a:r>
              <a:rPr lang="ru-RU" dirty="0"/>
              <a:t>Руководитель: Тропина Е. В. , учитель биологии</a:t>
            </a:r>
          </a:p>
        </p:txBody>
      </p:sp>
    </p:spTree>
    <p:extLst>
      <p:ext uri="{BB962C8B-B14F-4D97-AF65-F5344CB8AC3E}">
        <p14:creationId xmlns:p14="http://schemas.microsoft.com/office/powerpoint/2010/main" val="291467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675467"/>
            <a:ext cx="4203989" cy="34506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algn="just"/>
            <a:r>
              <a:rPr lang="ru-RU" dirty="0"/>
              <a:t>В центре, при помощи </a:t>
            </a:r>
            <a:r>
              <a:rPr lang="ru-RU" dirty="0" err="1"/>
              <a:t>шуруповерта</a:t>
            </a:r>
            <a:r>
              <a:rPr lang="ru-RU" dirty="0"/>
              <a:t> просверлил отверстие для установки стрелок. При помощи карандаша обвел контур часового механизма. Далее использовал стамеску, чтобы сделать небольшое углубление для установки часового механизма.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Шаг четвертый </a:t>
            </a:r>
          </a:p>
        </p:txBody>
      </p:sp>
      <p:pic>
        <p:nvPicPr>
          <p:cNvPr id="4" name="Рисунок 3" descr="C:\Users\Сергей\Desktop\Проект\IMG-20200801-WA001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212976"/>
            <a:ext cx="3345557" cy="24330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024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убедившись, что отверстие под стрелки и углубление под механизм подходят, я при ступил к нанесению лака на изделие.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Шаг пятый </a:t>
            </a:r>
          </a:p>
        </p:txBody>
      </p:sp>
      <p:pic>
        <p:nvPicPr>
          <p:cNvPr id="4" name="Рисунок 3" descr="C:\Users\Сергей\Desktop\Проект\IMG-20200801-WA001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933056"/>
            <a:ext cx="2985517" cy="2310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Сергей\Desktop\Проект\IMG-20200801-WA001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933056"/>
            <a:ext cx="3391602" cy="23211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117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/>
              <a:t>После полной просушки часов, я начал устанавливать часовой механизм. Сначала поместил в углубление механизм, затянул гайкой с обратной стороны, далее прикрепил стрелки. Убедившись, что часы работают, приступил к изготовлению цифр. </a:t>
            </a:r>
          </a:p>
          <a:p>
            <a:pPr algn="just"/>
            <a:r>
              <a:rPr lang="ru-RU" dirty="0"/>
              <a:t>Здесь столкнулся с небольшими проблемами, т.к. оказалось, что это очень кропотливая работа. Для изготовления цифр, я использовал материал – </a:t>
            </a:r>
            <a:r>
              <a:rPr lang="ru-RU" dirty="0" err="1"/>
              <a:t>оргалит</a:t>
            </a:r>
            <a:r>
              <a:rPr lang="ru-RU" dirty="0"/>
              <a:t> и ножовку по металлу.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Шаг шестой </a:t>
            </a:r>
          </a:p>
        </p:txBody>
      </p:sp>
    </p:spTree>
    <p:extLst>
      <p:ext uri="{BB962C8B-B14F-4D97-AF65-F5344CB8AC3E}">
        <p14:creationId xmlns:p14="http://schemas.microsoft.com/office/powerpoint/2010/main" val="286206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20888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Я аккуратно выпиливал полоски, затем сделал заготовки длиной шириной около 5 мм, длиной 3 см, затем, при помощи наждачной бумаги, сделал их гладкими, концы округлыми. Я решил сделать римские цифры и только 3, 6, 9, 12. Используя супер клей, прикрепил цифры к основе.</a:t>
            </a:r>
          </a:p>
          <a:p>
            <a:pPr algn="just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Шаг седьмой (завершающий)</a:t>
            </a:r>
          </a:p>
        </p:txBody>
      </p:sp>
      <p:pic>
        <p:nvPicPr>
          <p:cNvPr id="4" name="Рисунок 3" descr="C:\Users\Сергей\Desktop\Проект\IMG-20200801-WA000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861048"/>
            <a:ext cx="3921621" cy="28527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0491052"/>
      </p:ext>
    </p:extLst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pPr algn="just"/>
            <a:r>
              <a:rPr lang="ru-RU" dirty="0"/>
              <a:t>Режущие, колющие инструменты (ножи, пилы, топоры, отвертки), а также металлорежущее оборудование (токарные, фрезерное, сверлильные, шлифовальные, заточные станки) являются источниками повышенной опасности для человека и могут при их неправильном использовании в быту, на уроках труда и на практике привести к серьезным травмам.</a:t>
            </a:r>
          </a:p>
          <a:p>
            <a:pPr algn="just"/>
            <a:r>
              <a:rPr lang="ru-RU" dirty="0"/>
              <a:t>1. Нельзя выполнять выпиливание на весу. </a:t>
            </a:r>
          </a:p>
          <a:p>
            <a:pPr algn="just"/>
            <a:r>
              <a:rPr lang="ru-RU" dirty="0"/>
              <a:t>2. Необходимо остерегаться травм пальцев рук режущей кромкой пилочки лобзика.</a:t>
            </a:r>
          </a:p>
          <a:p>
            <a:pPr algn="just"/>
            <a:r>
              <a:rPr lang="ru-RU" dirty="0"/>
              <a:t>3. Разрешается работать только исправными инструментами.</a:t>
            </a:r>
          </a:p>
          <a:p>
            <a:pPr algn="just"/>
            <a:r>
              <a:rPr lang="ru-RU" dirty="0"/>
              <a:t>4. Рекомендуется выполнять выпиливание на специальных столиках. Поверхности должны быть ровными и гладкими.</a:t>
            </a:r>
          </a:p>
          <a:p>
            <a:pPr algn="just"/>
            <a:r>
              <a:rPr lang="ru-RU" dirty="0"/>
              <a:t>5. Соблюдать технику безопасности при работе с электроинструментам, не брать мокрыми руками, не подставлять руки под вращающиеся механизмы</a:t>
            </a:r>
          </a:p>
          <a:p>
            <a:pPr algn="just"/>
            <a:r>
              <a:rPr lang="ru-RU" dirty="0"/>
              <a:t>6. Покраску лаком необходимо осуществлять на открытом воздухе. 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Техника безопасности</a:t>
            </a:r>
          </a:p>
        </p:txBody>
      </p:sp>
    </p:spTree>
    <p:extLst>
      <p:ext uri="{BB962C8B-B14F-4D97-AF65-F5344CB8AC3E}">
        <p14:creationId xmlns:p14="http://schemas.microsoft.com/office/powerpoint/2010/main" val="2942096355"/>
      </p:ext>
    </p:extLst>
  </p:cSld>
  <p:clrMapOvr>
    <a:masterClrMapping/>
  </p:clrMapOvr>
  <p:transition spd="slow">
    <p:wheel spokes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На мой взгляд, изготовленное мною изделие, получилось вполне удачно. Если обратится к краткой формулировке задачи, то результат, достигнут, т.е. для изготовления мне не потребовалось много времени, часы хорошо вписываются в интерьер, имеют небольшие размеры, и одно из самых главных достоинств - то, что на её изготовление не потребовалось много финансовых вложений.</a:t>
            </a:r>
          </a:p>
          <a:p>
            <a:r>
              <a:rPr lang="ru-RU" dirty="0"/>
              <a:t>Я правильно подобрал инструменты для изготовления, работа получилась хорошего качества. Процесс изготовления в целом прошёл удачно. Если подвести итоги моей работы, то я доволен процессом разработки и изготовление своей работы.</a:t>
            </a:r>
          </a:p>
          <a:p>
            <a:pPr algn="just"/>
            <a:r>
              <a:rPr lang="ru-RU" dirty="0"/>
              <a:t>Я доволен результатом, часы у меня получились в стиле </a:t>
            </a:r>
            <a:r>
              <a:rPr lang="ru-RU" dirty="0" err="1"/>
              <a:t>лофт</a:t>
            </a:r>
            <a:r>
              <a:rPr lang="ru-RU" dirty="0"/>
              <a:t>, я считаю, что они отлично подойдут к интерьеру школьной библиотеки.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Вывод:</a:t>
            </a:r>
          </a:p>
        </p:txBody>
      </p:sp>
    </p:spTree>
    <p:extLst>
      <p:ext uri="{BB962C8B-B14F-4D97-AF65-F5344CB8AC3E}">
        <p14:creationId xmlns:p14="http://schemas.microsoft.com/office/powerpoint/2010/main" val="27859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</a:t>
            </a:r>
          </a:p>
        </p:txBody>
      </p:sp>
      <p:pic>
        <p:nvPicPr>
          <p:cNvPr id="1027" name="Picture 3" descr="C:\Users\Сергей\Desktop\Проект\IMG-20200801-WA000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988840"/>
            <a:ext cx="5292080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0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82453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 algn="just">
              <a:buNone/>
            </a:pPr>
            <a:r>
              <a:rPr lang="ru-RU" b="1" dirty="0"/>
              <a:t> Цели и задачи проекта</a:t>
            </a:r>
            <a:r>
              <a:rPr lang="ru-RU" dirty="0"/>
              <a:t>: </a:t>
            </a:r>
          </a:p>
          <a:p>
            <a:pPr algn="just"/>
            <a:r>
              <a:rPr lang="ru-RU" dirty="0"/>
              <a:t>Цель: изготовить своими руками изделие, которое в дальнейшем будет использоваться в интерьере школьного информационно-библиотечного центра. Таким изделием могли бы стать часы.</a:t>
            </a:r>
          </a:p>
          <a:p>
            <a:pPr algn="just"/>
            <a:r>
              <a:rPr lang="ru-RU" dirty="0"/>
              <a:t>Основными задачами проекта являются:</a:t>
            </a:r>
          </a:p>
          <a:p>
            <a:pPr algn="just"/>
            <a:r>
              <a:rPr lang="ru-RU" dirty="0"/>
              <a:t>- Развитие интереса к декоративно-прикладному искусству; </a:t>
            </a:r>
          </a:p>
          <a:p>
            <a:pPr algn="just"/>
            <a:r>
              <a:rPr lang="ru-RU" dirty="0"/>
              <a:t>- Обучение приёмам работы с инструментами;</a:t>
            </a:r>
          </a:p>
          <a:p>
            <a:pPr algn="just"/>
            <a:r>
              <a:rPr lang="ru-RU" dirty="0"/>
              <a:t>- Повышение самообразования по средствам выполнения проекта;</a:t>
            </a:r>
          </a:p>
          <a:p>
            <a:pPr algn="just"/>
            <a:r>
              <a:rPr lang="ru-RU" dirty="0"/>
              <a:t>- Воспитание в себе аккуратность при выполнении изделия;</a:t>
            </a:r>
          </a:p>
          <a:p>
            <a:pPr algn="just"/>
            <a:r>
              <a:rPr lang="ru-RU" dirty="0"/>
              <a:t>- Изготовление объёмного изделия из плоского материала.</a:t>
            </a:r>
          </a:p>
          <a:p>
            <a:pPr algn="just"/>
            <a:r>
              <a:rPr lang="ru-RU" dirty="0"/>
              <a:t> </a:t>
            </a:r>
          </a:p>
          <a:p>
            <a:pPr algn="just"/>
            <a:r>
              <a:rPr lang="ru-RU" b="1" dirty="0"/>
              <a:t>Гипотеза</a:t>
            </a:r>
            <a:r>
              <a:rPr lang="ru-RU" dirty="0"/>
              <a:t>: изделия, выполненные по индивидуальным заказам – уникальны и неповторимы.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Цели и задачи</a:t>
            </a:r>
          </a:p>
        </p:txBody>
      </p:sp>
    </p:spTree>
    <p:extLst>
      <p:ext uri="{BB962C8B-B14F-4D97-AF65-F5344CB8AC3E}">
        <p14:creationId xmlns:p14="http://schemas.microsoft.com/office/powerpoint/2010/main" val="182206173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879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3642" y="4293096"/>
            <a:ext cx="7524824" cy="225989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/>
              <a:t>История часов насчитывает тысячелетия. </a:t>
            </a:r>
          </a:p>
          <a:p>
            <a:pPr marL="0" indent="0" algn="just">
              <a:buNone/>
            </a:pPr>
            <a:r>
              <a:rPr lang="ru-RU" sz="2000" dirty="0"/>
              <a:t>На протяжении тысячелетий люди придумывали разные приспособления для измерения и слежения за временем.</a:t>
            </a:r>
          </a:p>
          <a:p>
            <a:pPr marL="0" indent="0" algn="just">
              <a:buNone/>
            </a:pPr>
            <a:r>
              <a:rPr lang="ru-RU" sz="2000" dirty="0"/>
              <a:t>Использование шестидесятеричной системы счисления для измерения времени придумано а Шумере приблизительно 2000 лет до н.э. Возможно впервые, там были придуманы водяные часы.  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История часов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00133" y="2444552"/>
            <a:ext cx="69127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tx2"/>
                </a:solidFill>
              </a:rPr>
              <a:t>Когда человек осознал понятие времени, появилась необходимость его измерять. Человека уже не устраивали понятия ночи, дня, утра, вечера. Появилась необходимость делить день и ночь на отрезки времени, чтобы лучше ориентироваться в жизни. Стали появляться приспособления для измерения времени</a:t>
            </a:r>
            <a:r>
              <a:rPr lang="ru-RU" sz="2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230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2252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Выбор идей часов из дерева и обоснование</a:t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72067" y="2675467"/>
            <a:ext cx="5860173" cy="345069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algn="just"/>
            <a:r>
              <a:rPr lang="ru-RU" dirty="0"/>
              <a:t>Я решил остановиться на настенных часах, потому что они экономят пространство комнаты и позволяют одновременно украсить стены. </a:t>
            </a:r>
          </a:p>
          <a:p>
            <a:pPr algn="just"/>
            <a:r>
              <a:rPr lang="ru-RU" dirty="0"/>
              <a:t>Идея 1.</a:t>
            </a:r>
          </a:p>
          <a:p>
            <a:pPr algn="just"/>
            <a:r>
              <a:rPr lang="ru-RU" dirty="0"/>
              <a:t>У этих часов имеется деревянный корпус круглой формы, покрытый лаком. Циферблат выполнен из фишек домино, что придает изделию оригинальность. Стрелки у данных часов металлические.</a:t>
            </a:r>
          </a:p>
          <a:p>
            <a:pPr algn="just"/>
            <a:r>
              <a:rPr lang="ru-RU" dirty="0"/>
              <a:t>Идея 2</a:t>
            </a:r>
          </a:p>
          <a:p>
            <a:pPr algn="just"/>
            <a:r>
              <a:rPr lang="ru-RU" dirty="0"/>
              <a:t>Данные часы изготовлены из тонкого спила дерева, на котором фломастером написаны цифры. Часовой механизм имеет пластмассовые стрелки. Этот вариант является очень интересным в исполнении.</a:t>
            </a:r>
          </a:p>
          <a:p>
            <a:pPr algn="just"/>
            <a:r>
              <a:rPr lang="ru-RU" dirty="0"/>
              <a:t>Идея 3</a:t>
            </a:r>
          </a:p>
          <a:p>
            <a:pPr algn="just"/>
            <a:r>
              <a:rPr lang="ru-RU" dirty="0"/>
              <a:t>Еще один вариант с выполнением циферблата из фишек домино, у этих часов имеется деревянный корпус прямоугольной формы, покрытый лаком. Стрелки у данных часов металлические.</a:t>
            </a:r>
          </a:p>
          <a:p>
            <a:pPr algn="just"/>
            <a:r>
              <a:rPr lang="ru-RU" dirty="0"/>
              <a:t> </a:t>
            </a:r>
          </a:p>
          <a:p>
            <a:pPr algn="just"/>
            <a:r>
              <a:rPr lang="ru-RU" dirty="0"/>
              <a:t>Выбор. </a:t>
            </a:r>
          </a:p>
          <a:p>
            <a:pPr algn="just"/>
            <a:r>
              <a:rPr lang="ru-RU" dirty="0"/>
              <a:t>Мне понравился вариант под номером 2.  Я хочу сделать их, хоть они и сложны в изготовлении, ведь трудности меня не пугают. Конечно изменю декор оформления. Стрелки и остальные детали приклею очень крепко в целях безопасности. </a:t>
            </a:r>
          </a:p>
          <a:p>
            <a:pPr algn="just"/>
            <a:endParaRPr lang="ru-RU" dirty="0"/>
          </a:p>
        </p:txBody>
      </p:sp>
      <p:pic>
        <p:nvPicPr>
          <p:cNvPr id="5" name="Рисунок 4" descr="Настенные часы-домино своими руками | Лучшие самоделки | Best DIY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54" t="3418" r="20039"/>
          <a:stretch>
            <a:fillRect/>
          </a:stretch>
        </p:blipFill>
        <p:spPr bwMode="auto">
          <a:xfrm>
            <a:off x="7226017" y="2636913"/>
            <a:ext cx="1296145" cy="1152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Часы из дерева своими руками | Поделки на Подарки.ру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50" r="17700"/>
          <a:stretch>
            <a:fillRect/>
          </a:stretch>
        </p:blipFill>
        <p:spPr bwMode="auto">
          <a:xfrm>
            <a:off x="7226017" y="3789041"/>
            <a:ext cx="1295179" cy="1296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Недорогие часы из дерева &quot;Домино&quot;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8" t="5116" r="4468" b="7523"/>
          <a:stretch>
            <a:fillRect/>
          </a:stretch>
        </p:blipFill>
        <p:spPr bwMode="auto">
          <a:xfrm>
            <a:off x="7226017" y="5052527"/>
            <a:ext cx="1295179" cy="11847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0640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92076"/>
            <a:ext cx="2093921" cy="150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Для изготовление часов нам понадобиться: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105" y="2709359"/>
            <a:ext cx="2043039" cy="174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485967"/>
            <a:ext cx="2608064" cy="1412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529" y="2806764"/>
            <a:ext cx="1642517" cy="3615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649" y="4513041"/>
            <a:ext cx="2326770" cy="2366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596" y="4531569"/>
            <a:ext cx="2123281" cy="2199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614452"/>
            <a:ext cx="1512168" cy="197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5967"/>
            <a:ext cx="2232248" cy="1297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034" y="2782574"/>
            <a:ext cx="2267297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112076"/>
            <a:ext cx="1430494" cy="1337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956" y="1492076"/>
            <a:ext cx="2016224" cy="1345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8" y="4614452"/>
            <a:ext cx="1830981" cy="181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840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72067" y="2675467"/>
            <a:ext cx="3915957" cy="3417829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 Для основы изделия выбрал 10 мм фанеру. Выбрал необходимый размер часов и подготовил основу квадратной формы. При помощи трафарета и карандаша обрисовал определенную форму. Одни из наиболее сложных этапов работы – вырезание лобзиком, придание формы.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Начало изготовления</a:t>
            </a:r>
          </a:p>
        </p:txBody>
      </p:sp>
      <p:pic>
        <p:nvPicPr>
          <p:cNvPr id="6" name="Рисунок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3" r="-26093"/>
          <a:stretch/>
        </p:blipFill>
        <p:spPr bwMode="auto">
          <a:xfrm>
            <a:off x="4860032" y="2564904"/>
            <a:ext cx="5760640" cy="3600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8348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2996952"/>
            <a:ext cx="4032448" cy="3229819"/>
          </a:xfrm>
        </p:spPr>
        <p:txBody>
          <a:bodyPr/>
          <a:lstStyle/>
          <a:p>
            <a:pPr algn="just"/>
            <a:r>
              <a:rPr lang="ru-RU" dirty="0"/>
              <a:t>После того как мы вырезали, изделие необходимо отшлифовать специальной машинкой.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Шаг второй </a:t>
            </a:r>
          </a:p>
        </p:txBody>
      </p:sp>
      <p:pic>
        <p:nvPicPr>
          <p:cNvPr id="4" name="Рисунок 3" descr="C:\Users\Сергей\Desktop\Проект\IMG-20200801-WA001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780928"/>
            <a:ext cx="3466661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588484"/>
      </p:ext>
    </p:extLst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При помощи уголка и линейки нашел центр будущих часов.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Шаг третий</a:t>
            </a:r>
          </a:p>
        </p:txBody>
      </p:sp>
      <p:pic>
        <p:nvPicPr>
          <p:cNvPr id="4" name="Рисунок 3" descr="C:\Users\Сергей\Desktop\Проект\IMG-20200801-WA000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40223"/>
            <a:ext cx="3416846" cy="30931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32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250</TotalTime>
  <Words>910</Words>
  <Application>Microsoft Office PowerPoint</Application>
  <PresentationFormat>Экран (4:3)</PresentationFormat>
  <Paragraphs>66</Paragraphs>
  <Slides>16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Calibri</vt:lpstr>
      <vt:lpstr>Candara</vt:lpstr>
      <vt:lpstr>Symbol</vt:lpstr>
      <vt:lpstr>Волна</vt:lpstr>
      <vt:lpstr>Изготовление часов из дерева</vt:lpstr>
      <vt:lpstr>Цели и задачи</vt:lpstr>
      <vt:lpstr>Презентация PowerPoint</vt:lpstr>
      <vt:lpstr>История часов</vt:lpstr>
      <vt:lpstr>Выбор идей часов из дерева и обоснование </vt:lpstr>
      <vt:lpstr>Для изготовление часов нам понадобиться:</vt:lpstr>
      <vt:lpstr>Начало изготовления</vt:lpstr>
      <vt:lpstr>Шаг второй </vt:lpstr>
      <vt:lpstr>Шаг третий</vt:lpstr>
      <vt:lpstr>Шаг четвертый </vt:lpstr>
      <vt:lpstr>Шаг пятый </vt:lpstr>
      <vt:lpstr>Шаг шестой </vt:lpstr>
      <vt:lpstr>Шаг седьмой (завершающий)</vt:lpstr>
      <vt:lpstr>Техника безопасности</vt:lpstr>
      <vt:lpstr>Вывод: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Елена</cp:lastModifiedBy>
  <cp:revision>23</cp:revision>
  <dcterms:created xsi:type="dcterms:W3CDTF">2020-11-15T02:05:32Z</dcterms:created>
  <dcterms:modified xsi:type="dcterms:W3CDTF">2024-01-06T04:32:45Z</dcterms:modified>
</cp:coreProperties>
</file>