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2" r:id="rId4"/>
    <p:sldId id="263" r:id="rId5"/>
    <p:sldId id="258" r:id="rId6"/>
    <p:sldId id="264" r:id="rId7"/>
    <p:sldId id="259" r:id="rId8"/>
    <p:sldId id="260" r:id="rId9"/>
    <p:sldId id="265" r:id="rId10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2443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9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3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2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72602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0797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2227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6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56925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66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72D579-4B69-4A1D-BA6E-7A233CC5D6AA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374330A-4715-47CF-8BF7-397493EC2A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55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E9A0D-23E3-4D49-AC5C-506E3E190C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Natural Disasters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3997D8-7434-4071-86DD-172C7BA06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8 </a:t>
            </a:r>
            <a:r>
              <a:rPr lang="ru-RU" sz="2400" dirty="0"/>
              <a:t>класс модуль </a:t>
            </a:r>
            <a:r>
              <a:rPr lang="en-US" sz="2400" dirty="0"/>
              <a:t>5</a:t>
            </a:r>
            <a:r>
              <a:rPr lang="ru-RU" sz="2400" dirty="0"/>
              <a:t> </a:t>
            </a:r>
            <a:r>
              <a:rPr lang="en-US" sz="2400" dirty="0"/>
              <a:t>A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157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9528BC-A361-4EA5-A00D-46CD662B8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0" y="1624613"/>
            <a:ext cx="4945453" cy="40396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844096-B70C-4354-AD28-688D2CBDF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28" y="1622089"/>
            <a:ext cx="5273336" cy="40421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FF7408-E1C6-4A32-B7B1-270CEF7C4CE2}"/>
              </a:ext>
            </a:extLst>
          </p:cNvPr>
          <p:cNvSpPr/>
          <p:nvPr/>
        </p:nvSpPr>
        <p:spPr>
          <a:xfrm>
            <a:off x="862021" y="485859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109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9528BC-A361-4EA5-A00D-46CD662B8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60" y="1624613"/>
            <a:ext cx="4945453" cy="40396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844096-B70C-4354-AD28-688D2CBDF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28" y="1622089"/>
            <a:ext cx="5273336" cy="40421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FF7408-E1C6-4A32-B7B1-270CEF7C4CE2}"/>
              </a:ext>
            </a:extLst>
          </p:cNvPr>
          <p:cNvSpPr/>
          <p:nvPr/>
        </p:nvSpPr>
        <p:spPr>
          <a:xfrm>
            <a:off x="1411697" y="5874605"/>
            <a:ext cx="2955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Earthquake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CCFE95B-2C3E-4242-B35E-FF159795E15D}"/>
              </a:ext>
            </a:extLst>
          </p:cNvPr>
          <p:cNvSpPr/>
          <p:nvPr/>
        </p:nvSpPr>
        <p:spPr>
          <a:xfrm>
            <a:off x="862021" y="485859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D79E906-6A6F-4E1A-8380-8AA6DCE4C3E3}"/>
              </a:ext>
            </a:extLst>
          </p:cNvPr>
          <p:cNvSpPr/>
          <p:nvPr/>
        </p:nvSpPr>
        <p:spPr>
          <a:xfrm>
            <a:off x="7476328" y="5874605"/>
            <a:ext cx="2955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Avalanche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7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B229B9-8172-4EF9-AD6E-BB8015A55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9" y="1314237"/>
            <a:ext cx="5291091" cy="38902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6C3E4E-5EB1-4BA9-8279-41EE61F2C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661" y="1251306"/>
            <a:ext cx="4912311" cy="395315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0E0250-5D6C-4B7A-BA01-7B3A48F996E6}"/>
              </a:ext>
            </a:extLst>
          </p:cNvPr>
          <p:cNvSpPr/>
          <p:nvPr/>
        </p:nvSpPr>
        <p:spPr>
          <a:xfrm>
            <a:off x="917358" y="326061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04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B229B9-8172-4EF9-AD6E-BB8015A55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9" y="1314237"/>
            <a:ext cx="5291091" cy="38902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6C3E4E-5EB1-4BA9-8279-41EE61F2C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985" y="1251306"/>
            <a:ext cx="4912311" cy="395315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0E0250-5D6C-4B7A-BA01-7B3A48F996E6}"/>
              </a:ext>
            </a:extLst>
          </p:cNvPr>
          <p:cNvSpPr/>
          <p:nvPr/>
        </p:nvSpPr>
        <p:spPr>
          <a:xfrm>
            <a:off x="917358" y="326061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F8A307-03F0-4653-AAE2-6D98D93EA46D}"/>
              </a:ext>
            </a:extLst>
          </p:cNvPr>
          <p:cNvSpPr/>
          <p:nvPr/>
        </p:nvSpPr>
        <p:spPr>
          <a:xfrm>
            <a:off x="2113032" y="5579228"/>
            <a:ext cx="2955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Flood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170531-CE36-4771-B831-A523ECCECEF0}"/>
              </a:ext>
            </a:extLst>
          </p:cNvPr>
          <p:cNvSpPr/>
          <p:nvPr/>
        </p:nvSpPr>
        <p:spPr>
          <a:xfrm>
            <a:off x="7681105" y="5619623"/>
            <a:ext cx="2955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Hurricane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953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FD8637-2BCA-471E-8189-88111A56D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843" y="1482503"/>
            <a:ext cx="4856918" cy="412818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9C4DC7-D90D-49A1-B4EC-8BE87A35D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94" y="1483628"/>
            <a:ext cx="5195562" cy="412706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B39488-6038-4944-896F-0A5BC7CD2476}"/>
              </a:ext>
            </a:extLst>
          </p:cNvPr>
          <p:cNvSpPr/>
          <p:nvPr/>
        </p:nvSpPr>
        <p:spPr>
          <a:xfrm>
            <a:off x="856697" y="228407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746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FD8637-2BCA-471E-8189-88111A56D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843" y="1482503"/>
            <a:ext cx="4856918" cy="412818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9C4DC7-D90D-49A1-B4EC-8BE87A35D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94" y="1483628"/>
            <a:ext cx="5195562" cy="412706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B39488-6038-4944-896F-0A5BC7CD2476}"/>
              </a:ext>
            </a:extLst>
          </p:cNvPr>
          <p:cNvSpPr/>
          <p:nvPr/>
        </p:nvSpPr>
        <p:spPr>
          <a:xfrm>
            <a:off x="856697" y="228407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D706DFB-DAB2-4F14-9240-91CB6F30AEBE}"/>
              </a:ext>
            </a:extLst>
          </p:cNvPr>
          <p:cNvSpPr/>
          <p:nvPr/>
        </p:nvSpPr>
        <p:spPr>
          <a:xfrm>
            <a:off x="1793435" y="5851274"/>
            <a:ext cx="2955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Cyclone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247D3D2-BF20-4A94-BDDF-C373360E3594}"/>
              </a:ext>
            </a:extLst>
          </p:cNvPr>
          <p:cNvSpPr/>
          <p:nvPr/>
        </p:nvSpPr>
        <p:spPr>
          <a:xfrm>
            <a:off x="7823148" y="5912829"/>
            <a:ext cx="2955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Tornado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17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C53F13-484C-44E9-BE44-A10DBC269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06" y="1460376"/>
            <a:ext cx="5028566" cy="375081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8B7215-6877-4C64-940C-BDCF9786B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620" y="1336088"/>
            <a:ext cx="4708126" cy="400826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A77D16-2572-4D43-AD0D-60BDA717D343}"/>
              </a:ext>
            </a:extLst>
          </p:cNvPr>
          <p:cNvSpPr/>
          <p:nvPr/>
        </p:nvSpPr>
        <p:spPr>
          <a:xfrm>
            <a:off x="879777" y="423715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56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C53F13-484C-44E9-BE44-A10DBC269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06" y="1460376"/>
            <a:ext cx="5028566" cy="375081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8B7215-6877-4C64-940C-BDCF9786B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620" y="1336088"/>
            <a:ext cx="4708126" cy="400826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A77D16-2572-4D43-AD0D-60BDA717D343}"/>
              </a:ext>
            </a:extLst>
          </p:cNvPr>
          <p:cNvSpPr/>
          <p:nvPr/>
        </p:nvSpPr>
        <p:spPr>
          <a:xfrm>
            <a:off x="879777" y="423715"/>
            <a:ext cx="10768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Which disasters can you see in the pictures?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C0ACBA3-5473-47A5-94FF-142FD1BB173E}"/>
              </a:ext>
            </a:extLst>
          </p:cNvPr>
          <p:cNvSpPr/>
          <p:nvPr/>
        </p:nvSpPr>
        <p:spPr>
          <a:xfrm>
            <a:off x="1471600" y="5709231"/>
            <a:ext cx="2955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Tsunami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5C0EC9D-0DE1-4C00-815E-5729A2255B02}"/>
              </a:ext>
            </a:extLst>
          </p:cNvPr>
          <p:cNvSpPr/>
          <p:nvPr/>
        </p:nvSpPr>
        <p:spPr>
          <a:xfrm>
            <a:off x="7885292" y="5832342"/>
            <a:ext cx="2955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Drought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22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25</TotalTime>
  <Words>87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Impact</vt:lpstr>
      <vt:lpstr>Эмблема</vt:lpstr>
      <vt:lpstr>Natural Disasters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cp:lastPrinted>2024-01-01T04:06:46Z</cp:lastPrinted>
  <dcterms:created xsi:type="dcterms:W3CDTF">2024-01-01T03:59:17Z</dcterms:created>
  <dcterms:modified xsi:type="dcterms:W3CDTF">2024-01-04T11:50:23Z</dcterms:modified>
</cp:coreProperties>
</file>