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466CC-9834-4EC0-AA7B-4F6BDAFBE492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26F8469-A18B-4BBC-ABB4-FA7835EC0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466CC-9834-4EC0-AA7B-4F6BDAFBE492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8469-A18B-4BBC-ABB4-FA7835EC0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466CC-9834-4EC0-AA7B-4F6BDAFBE492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8469-A18B-4BBC-ABB4-FA7835EC0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466CC-9834-4EC0-AA7B-4F6BDAFBE492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26F8469-A18B-4BBC-ABB4-FA7835EC0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466CC-9834-4EC0-AA7B-4F6BDAFBE492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8469-A18B-4BBC-ABB4-FA7835EC01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466CC-9834-4EC0-AA7B-4F6BDAFBE492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8469-A18B-4BBC-ABB4-FA7835EC0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466CC-9834-4EC0-AA7B-4F6BDAFBE492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26F8469-A18B-4BBC-ABB4-FA7835EC01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466CC-9834-4EC0-AA7B-4F6BDAFBE492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8469-A18B-4BBC-ABB4-FA7835EC0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466CC-9834-4EC0-AA7B-4F6BDAFBE492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8469-A18B-4BBC-ABB4-FA7835EC0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466CC-9834-4EC0-AA7B-4F6BDAFBE492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8469-A18B-4BBC-ABB4-FA7835EC0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466CC-9834-4EC0-AA7B-4F6BDAFBE492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8469-A18B-4BBC-ABB4-FA7835EC01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41466CC-9834-4EC0-AA7B-4F6BDAFBE492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26F8469-A18B-4BBC-ABB4-FA7835EC01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artinki24_city_01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34943724121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979712" cy="2796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-kupit_samovar_tulskij_elektricheskij_samov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332656"/>
            <a:ext cx="4389120" cy="5852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90905847_samov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32656"/>
            <a:ext cx="4176464" cy="6165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B.as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013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filimonovskayaigrushka.jpg"/>
          <p:cNvPicPr>
            <a:picLocks noChangeAspect="1"/>
          </p:cNvPicPr>
          <p:nvPr/>
        </p:nvPicPr>
        <p:blipFill>
          <a:blip r:embed="rId3" cstate="print"/>
          <a:srcRect l="11256" t="10211" r="12200" b="3106"/>
          <a:stretch>
            <a:fillRect/>
          </a:stretch>
        </p:blipFill>
        <p:spPr>
          <a:xfrm>
            <a:off x="539552" y="5012462"/>
            <a:ext cx="3888432" cy="18455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0004-005-Da-iz-krasnoj-obychnoj-gliny-Pojavljajutsja-vdrug-na-svet-Zajtsy-konik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5013176"/>
            <a:ext cx="3744416" cy="1844824"/>
          </a:xfrm>
          <a:prstGeom prst="snip2DiagRect">
            <a:avLst>
              <a:gd name="adj1" fmla="val 6612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4-014-Filimonovskaja-igrushka-d.Filimonova-g.Odoev-Odoevskogo-rajo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rudnev.jpeg_5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404664"/>
            <a:ext cx="2088233" cy="4075271"/>
          </a:xfrm>
          <a:prstGeom prst="rect">
            <a:avLst/>
          </a:prstGeom>
        </p:spPr>
      </p:pic>
      <p:pic>
        <p:nvPicPr>
          <p:cNvPr id="3" name="Рисунок 2" descr="97583472_4278666_tyla.jpg"/>
          <p:cNvPicPr>
            <a:picLocks noChangeAspect="1"/>
          </p:cNvPicPr>
          <p:nvPr/>
        </p:nvPicPr>
        <p:blipFill>
          <a:blip r:embed="rId3" cstate="print"/>
          <a:srcRect l="11120" t="16520" r="61340" b="10041"/>
          <a:stretch>
            <a:fillRect/>
          </a:stretch>
        </p:blipFill>
        <p:spPr>
          <a:xfrm>
            <a:off x="323528" y="188640"/>
            <a:ext cx="2448272" cy="4896544"/>
          </a:xfrm>
          <a:prstGeom prst="rect">
            <a:avLst/>
          </a:prstGeom>
        </p:spPr>
      </p:pic>
      <p:pic>
        <p:nvPicPr>
          <p:cNvPr id="4" name="Рисунок 3" descr="200606230741320.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260648"/>
            <a:ext cx="2900680" cy="3154680"/>
          </a:xfrm>
          <a:prstGeom prst="rect">
            <a:avLst/>
          </a:prstGeom>
        </p:spPr>
      </p:pic>
      <p:pic>
        <p:nvPicPr>
          <p:cNvPr id="5" name="Рисунок 4" descr="Monument_of_Levsha.jpeg"/>
          <p:cNvPicPr>
            <a:picLocks noChangeAspect="1"/>
          </p:cNvPicPr>
          <p:nvPr/>
        </p:nvPicPr>
        <p:blipFill>
          <a:blip r:embed="rId5" cstate="print"/>
          <a:srcRect l="30856" t="6846" r="29981"/>
          <a:stretch>
            <a:fillRect/>
          </a:stretch>
        </p:blipFill>
        <p:spPr>
          <a:xfrm>
            <a:off x="3635896" y="3551369"/>
            <a:ext cx="1872208" cy="330663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4293096"/>
            <a:ext cx="575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2492896"/>
            <a:ext cx="575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76256" y="3573016"/>
            <a:ext cx="575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19872" y="5934670"/>
            <a:ext cx="575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11550" y="5934670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yasna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OWVhLWF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3850028"/>
            <a:ext cx="2123728" cy="3007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9613465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" y="4005064"/>
            <a:ext cx="3131839" cy="2852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342187470_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50968" y="3933957"/>
            <a:ext cx="2193032" cy="2924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924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f1c4424f14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3420" cy="6858000"/>
          </a:xfrm>
          <a:prstGeom prst="rect">
            <a:avLst/>
          </a:prstGeom>
        </p:spPr>
      </p:pic>
      <p:pic>
        <p:nvPicPr>
          <p:cNvPr id="5" name="Рисунок 4" descr="ajaxfileupload_b6de337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671138"/>
            <a:ext cx="2915816" cy="2186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9e9fce66c1VvSWhL.jpg"/>
          <p:cNvPicPr>
            <a:picLocks noChangeAspect="1"/>
          </p:cNvPicPr>
          <p:nvPr/>
        </p:nvPicPr>
        <p:blipFill>
          <a:blip r:embed="rId4" cstate="print"/>
          <a:srcRect l="13382" t="9051" r="7476" b="9051"/>
          <a:stretch>
            <a:fillRect/>
          </a:stretch>
        </p:blipFill>
        <p:spPr>
          <a:xfrm>
            <a:off x="6732240" y="0"/>
            <a:ext cx="2411760" cy="1871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ost-92350-12694536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70294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c15e7b37fffbcd8702c49a015b672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098307_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3563888" cy="25649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ae86f308ca90b4e8b7e0e71b400e7349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260648"/>
            <a:ext cx="4536504" cy="26369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main13023686_14a760700e80530e9732e5b4b1b9d62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996952"/>
            <a:ext cx="4248472" cy="3200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phoca_thumb_l_b8ae6e8f3ed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3429000"/>
            <a:ext cx="4296139" cy="32221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99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549935756672.jpg"/>
          <p:cNvPicPr>
            <a:picLocks noChangeAspect="1"/>
          </p:cNvPicPr>
          <p:nvPr/>
        </p:nvPicPr>
        <p:blipFill>
          <a:blip r:embed="rId2" cstate="print"/>
          <a:srcRect l="3315" t="9258" r="2755" b="9189"/>
          <a:stretch>
            <a:fillRect/>
          </a:stretch>
        </p:blipFill>
        <p:spPr>
          <a:xfrm>
            <a:off x="2843808" y="3501008"/>
            <a:ext cx="6120680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pryanik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88640"/>
            <a:ext cx="5715000" cy="2952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Тульские пряники рецепт ингредиенты &quot; Вкусные рецепты с фото…"/>
          <p:cNvPicPr>
            <a:picLocks noChangeAspect="1" noChangeArrowheads="1"/>
          </p:cNvPicPr>
          <p:nvPr/>
        </p:nvPicPr>
        <p:blipFill>
          <a:blip r:embed="rId4" cstate="print"/>
          <a:srcRect l="5655" r="5286"/>
          <a:stretch>
            <a:fillRect/>
          </a:stretch>
        </p:blipFill>
        <p:spPr bwMode="auto">
          <a:xfrm>
            <a:off x="5940152" y="692696"/>
            <a:ext cx="3024336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0001_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.jpg"/>
          <p:cNvPicPr>
            <a:picLocks noChangeAspect="1"/>
          </p:cNvPicPr>
          <p:nvPr/>
        </p:nvPicPr>
        <p:blipFill>
          <a:blip r:embed="rId2" cstate="print"/>
          <a:srcRect b="3102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327</TotalTime>
  <Words>4</Words>
  <Application>Microsoft Office PowerPoint</Application>
  <PresentationFormat>Экран (4:3)</PresentationFormat>
  <Paragraphs>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Олеся</dc:creator>
  <cp:lastModifiedBy>LEX-PEX.NET</cp:lastModifiedBy>
  <cp:revision>21</cp:revision>
  <dcterms:created xsi:type="dcterms:W3CDTF">2014-09-03T15:20:55Z</dcterms:created>
  <dcterms:modified xsi:type="dcterms:W3CDTF">2014-09-11T19:20:17Z</dcterms:modified>
</cp:coreProperties>
</file>