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584799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462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596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25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776770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90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76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93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54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9715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28122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3A5936C-A33A-4358-AD0F-DEF36BAB1084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09558B8-FF20-4224-B6A8-4171D46EC40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1180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B44E7-0B40-916B-3663-BC39630888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9591" y="1934547"/>
            <a:ext cx="8926285" cy="1859901"/>
          </a:xfrm>
        </p:spPr>
        <p:txBody>
          <a:bodyPr/>
          <a:lstStyle/>
          <a:p>
            <a:r>
              <a:rPr lang="ru-RU" b="0" dirty="0">
                <a:solidFill>
                  <a:srgbClr val="19904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«</a:t>
            </a:r>
            <a:r>
              <a:rPr lang="ru-RU" b="0" dirty="0" err="1">
                <a:solidFill>
                  <a:srgbClr val="19904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Автомультики</a:t>
            </a:r>
            <a:r>
              <a:rPr lang="ru-RU" b="0" dirty="0">
                <a:solidFill>
                  <a:srgbClr val="19904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»</a:t>
            </a:r>
            <a:endParaRPr lang="ru-RU" sz="49600" dirty="0"/>
          </a:p>
        </p:txBody>
      </p:sp>
    </p:spTree>
    <p:extLst>
      <p:ext uri="{BB962C8B-B14F-4D97-AF65-F5344CB8AC3E}">
        <p14:creationId xmlns:p14="http://schemas.microsoft.com/office/powerpoint/2010/main" val="209488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5F01B0-AE45-A788-B2CB-D8B3D178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531" y="1693506"/>
            <a:ext cx="9601200" cy="4526902"/>
          </a:xfrm>
        </p:spPr>
        <p:txBody>
          <a:bodyPr>
            <a:normAutofit fontScale="90000"/>
          </a:bodyPr>
          <a:lstStyle/>
          <a:p>
            <a:r>
              <a:rPr lang="ru-RU" sz="80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чем летал Барон Мюнхгаузен? </a:t>
            </a:r>
            <a:br>
              <a:rPr lang="ru-RU" sz="8000" b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1500" b="1" dirty="0"/>
          </a:p>
        </p:txBody>
      </p:sp>
    </p:spTree>
    <p:extLst>
      <p:ext uri="{BB962C8B-B14F-4D97-AF65-F5344CB8AC3E}">
        <p14:creationId xmlns:p14="http://schemas.microsoft.com/office/powerpoint/2010/main" val="2836177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A7D94-90C9-D814-5FFB-AAB4FC95E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ядре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009684-C137-80FA-9435-2A823A854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544" y="993193"/>
            <a:ext cx="3884256" cy="517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6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9CF5C-E83B-2771-91FF-E3C9A9BFD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040364"/>
            <a:ext cx="9601200" cy="369958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чем плыли по морю царица со своим младенцем в сказке о царе Салтане? </a:t>
            </a:r>
            <a:br>
              <a:rPr lang="ru-RU" sz="5400" b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1500" b="1" dirty="0"/>
          </a:p>
        </p:txBody>
      </p:sp>
    </p:spTree>
    <p:extLst>
      <p:ext uri="{BB962C8B-B14F-4D97-AF65-F5344CB8AC3E}">
        <p14:creationId xmlns:p14="http://schemas.microsoft.com/office/powerpoint/2010/main" val="2029981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E3113-35CE-D38A-259D-469351F4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бочке</a:t>
            </a:r>
            <a:endParaRPr lang="ru-RU" sz="6000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269756-06BA-F3C9-6CA8-CFE0C95D66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43"/>
          <a:stretch/>
        </p:blipFill>
        <p:spPr>
          <a:xfrm>
            <a:off x="4331479" y="1592425"/>
            <a:ext cx="6489280" cy="466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66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80FFEF-7B67-09A8-959A-A4F841117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чем перебиралась Василиса Премудрая к царю во дворец? </a:t>
            </a:r>
            <a:br>
              <a:rPr lang="ru-RU" sz="18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142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DEBFC2-A54E-DBC3-A61E-18C10D90D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карете</a:t>
            </a:r>
            <a:endParaRPr lang="ru-RU" sz="6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7182E9-C69F-8FD2-5262-36C9EBBE9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5BA5B3-EED3-4921-2017-3AFBCB8A86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620"/>
          <a:stretch/>
        </p:blipFill>
        <p:spPr>
          <a:xfrm>
            <a:off x="4093226" y="2345093"/>
            <a:ext cx="7430857" cy="432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4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E191C-66BE-0347-F436-90F8448A0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3755571"/>
          </a:xfrm>
        </p:spPr>
        <p:txBody>
          <a:bodyPr>
            <a:normAutofit/>
          </a:bodyPr>
          <a:lstStyle/>
          <a:p>
            <a:r>
              <a:rPr lang="ru-RU" sz="4800" b="1" dirty="0"/>
              <a:t>Какого сказочного героя - транспортное средство наказывали за частые опоздания из-за любви к природе, к пению птиц</a:t>
            </a:r>
          </a:p>
        </p:txBody>
      </p:sp>
    </p:spTree>
    <p:extLst>
      <p:ext uri="{BB962C8B-B14F-4D97-AF65-F5344CB8AC3E}">
        <p14:creationId xmlns:p14="http://schemas.microsoft.com/office/powerpoint/2010/main" val="2063654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5C1BEB-9786-04EA-F77C-FD4D88878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Паровозик из Ромашково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3FBD24-D8EA-665B-057D-A0F106121B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667"/>
          <a:stretch/>
        </p:blipFill>
        <p:spPr>
          <a:xfrm>
            <a:off x="6469224" y="1356794"/>
            <a:ext cx="5235215" cy="536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16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D68A4F-22C9-11E6-D818-749D910DD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3413449"/>
          </a:xfrm>
        </p:spPr>
        <p:txBody>
          <a:bodyPr>
            <a:normAutofit/>
          </a:bodyPr>
          <a:lstStyle/>
          <a:p>
            <a:r>
              <a:rPr lang="ru-RU" b="1" dirty="0"/>
              <a:t>На каком виде транспорта ехали Чебурашка, Шапокляк и Крокодил Гена в мультфильме «Чебурашка и крокодил Гена»? </a:t>
            </a:r>
          </a:p>
        </p:txBody>
      </p:sp>
    </p:spTree>
    <p:extLst>
      <p:ext uri="{BB962C8B-B14F-4D97-AF65-F5344CB8AC3E}">
        <p14:creationId xmlns:p14="http://schemas.microsoft.com/office/powerpoint/2010/main" val="1762321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4E8247-49E5-17C4-D29B-EACDBCDD7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Голубой вагон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114763-CDC7-2BA2-A17B-F01083A02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837" y="150457"/>
            <a:ext cx="6456783" cy="645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5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6B77B-67D7-D11B-9EE4-33FA82090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530" y="2110273"/>
            <a:ext cx="9601200" cy="2163147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333333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чем поехал в Ленинград человек рассеянный с улицы Бассейной? </a:t>
            </a:r>
            <a:br>
              <a:rPr lang="ru-RU" sz="4000" dirty="0">
                <a:solidFill>
                  <a:srgbClr val="333333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63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9515A-2D69-078A-0B2E-102E106E6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351383"/>
            <a:ext cx="9601200" cy="3058886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чем летала няня Мэри Поппинс? </a:t>
            </a:r>
            <a:br>
              <a:rPr lang="ru-RU" sz="7200" b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5200" b="1" dirty="0"/>
          </a:p>
        </p:txBody>
      </p:sp>
    </p:spTree>
    <p:extLst>
      <p:ext uri="{BB962C8B-B14F-4D97-AF65-F5344CB8AC3E}">
        <p14:creationId xmlns:p14="http://schemas.microsoft.com/office/powerpoint/2010/main" val="1826548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8A7F17-89AF-F61A-F894-8D4494918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зонтике</a:t>
            </a:r>
            <a:endParaRPr lang="ru-RU" sz="6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41DCAE-9F35-5CE1-791D-7E46C05547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85"/>
          <a:stretch/>
        </p:blipFill>
        <p:spPr>
          <a:xfrm>
            <a:off x="4870599" y="1405812"/>
            <a:ext cx="7039150" cy="545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23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C912B1E-50C8-B715-5462-D7954B2DC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926" y="341344"/>
            <a:ext cx="8029511" cy="602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011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5DFB81-5415-895F-ED5F-1094DC4C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939" y="1768151"/>
            <a:ext cx="9601200" cy="3662265"/>
          </a:xfrm>
        </p:spPr>
        <p:txBody>
          <a:bodyPr>
            <a:normAutofit/>
          </a:bodyPr>
          <a:lstStyle/>
          <a:p>
            <a:r>
              <a:rPr lang="ru-RU" sz="6000" b="1" dirty="0"/>
              <a:t>При помощи какого транспорта передвигались Бременские музыканты? </a:t>
            </a:r>
          </a:p>
        </p:txBody>
      </p:sp>
    </p:spTree>
    <p:extLst>
      <p:ext uri="{BB962C8B-B14F-4D97-AF65-F5344CB8AC3E}">
        <p14:creationId xmlns:p14="http://schemas.microsoft.com/office/powerpoint/2010/main" val="45109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D91B9-31AC-D784-D83B-E94E6090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Телега запряженная ослом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2691F8-C90A-BA5F-581E-11399F61FE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88"/>
          <a:stretch/>
        </p:blipFill>
        <p:spPr>
          <a:xfrm>
            <a:off x="3110203" y="1485856"/>
            <a:ext cx="8234168" cy="496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92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1321A-A872-954E-D702-A0FFEABB6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666" y="1569099"/>
            <a:ext cx="9601200" cy="4763278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Ехали медведи на велосипеде, а за ним комарики ….на чем летали комарики? </a:t>
            </a:r>
            <a:br>
              <a:rPr lang="ru-RU" sz="54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5700" dirty="0"/>
          </a:p>
        </p:txBody>
      </p:sp>
    </p:spTree>
    <p:extLst>
      <p:ext uri="{BB962C8B-B14F-4D97-AF65-F5344CB8AC3E}">
        <p14:creationId xmlns:p14="http://schemas.microsoft.com/office/powerpoint/2010/main" val="405419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1ACAC-D93C-134A-DFBF-CB6C96A8D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воздушном шарике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D7F210-2CF0-BDDD-0777-25AB7C7F0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008" y="1370628"/>
            <a:ext cx="5015204" cy="516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08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7BB33-3876-EA37-3211-E0879F1F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1749489"/>
            <a:ext cx="9601200" cy="3133531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путешествовал в мультфильме «Чунга-Чанга?»</a:t>
            </a:r>
            <a:br>
              <a:rPr lang="ru-RU" sz="18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078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B5AA3-E668-ECD0-3493-FEE2118A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Кораблик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8AF04B2-2246-2B36-81FB-F516289EF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857" y="1530221"/>
            <a:ext cx="8498461" cy="47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91854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</TotalTime>
  <Words>146</Words>
  <Application>Microsoft Office PowerPoint</Application>
  <PresentationFormat>Широкоэкранный</PresentationFormat>
  <Paragraphs>20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Franklin Gothic Book</vt:lpstr>
      <vt:lpstr>Helvetica</vt:lpstr>
      <vt:lpstr>Уголки</vt:lpstr>
      <vt:lpstr>«Автомультики»</vt:lpstr>
      <vt:lpstr>На чем поехал в Ленинград человек рассеянный с улицы Бассейной?  </vt:lpstr>
      <vt:lpstr>Презентация PowerPoint</vt:lpstr>
      <vt:lpstr>При помощи какого транспорта передвигались Бременские музыканты? </vt:lpstr>
      <vt:lpstr>Телега запряженная ослом</vt:lpstr>
      <vt:lpstr>Ехали медведи на велосипеде, а за ним комарики ….на чем летали комарики?  </vt:lpstr>
      <vt:lpstr>на воздушном шарике</vt:lpstr>
      <vt:lpstr>Кто путешествовал в мультфильме «Чунга-Чанга?» </vt:lpstr>
      <vt:lpstr>Кораблик</vt:lpstr>
      <vt:lpstr>На чем летал Барон Мюнхгаузен?  </vt:lpstr>
      <vt:lpstr>на ядре</vt:lpstr>
      <vt:lpstr>В чем плыли по морю царица со своим младенцем в сказке о царе Салтане?  </vt:lpstr>
      <vt:lpstr>в бочке</vt:lpstr>
      <vt:lpstr>На чем перебиралась Василиса Премудрая к царю во дворец?  </vt:lpstr>
      <vt:lpstr>в карете</vt:lpstr>
      <vt:lpstr>Какого сказочного героя - транспортное средство наказывали за частые опоздания из-за любви к природе, к пению птиц</vt:lpstr>
      <vt:lpstr>Паровозик из Ромашково</vt:lpstr>
      <vt:lpstr>На каком виде транспорта ехали Чебурашка, Шапокляк и Крокодил Гена в мультфильме «Чебурашка и крокодил Гена»? </vt:lpstr>
      <vt:lpstr>Голубой вагон</vt:lpstr>
      <vt:lpstr>На чем летала няня Мэри Поппинс?  </vt:lpstr>
      <vt:lpstr>на зонтике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«Автомульти»</dc:title>
  <dc:creator>Angelochek</dc:creator>
  <cp:lastModifiedBy>Angelochek</cp:lastModifiedBy>
  <cp:revision>2</cp:revision>
  <dcterms:created xsi:type="dcterms:W3CDTF">2024-01-05T18:50:33Z</dcterms:created>
  <dcterms:modified xsi:type="dcterms:W3CDTF">2024-01-05T19:16:55Z</dcterms:modified>
</cp:coreProperties>
</file>