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72" r:id="rId4"/>
    <p:sldId id="268" r:id="rId5"/>
    <p:sldId id="269" r:id="rId6"/>
    <p:sldId id="270" r:id="rId7"/>
    <p:sldId id="274" r:id="rId8"/>
    <p:sldId id="260" r:id="rId9"/>
    <p:sldId id="264" r:id="rId10"/>
    <p:sldId id="262" r:id="rId11"/>
    <p:sldId id="278" r:id="rId12"/>
    <p:sldId id="275" r:id="rId13"/>
    <p:sldId id="276" r:id="rId14"/>
    <p:sldId id="277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88" d="100"/>
          <a:sy n="88" d="100"/>
        </p:scale>
        <p:origin x="403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6261D3-E485-4EEC-AED7-71B12DCB98E0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6C2578-E47E-4A2C-98D8-D358F6F0D3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29438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AE6A6-7D26-418A-AF13-D01EDB7074C0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A202-5C2D-4C7D-BD7D-18988EE5AE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3248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AE6A6-7D26-418A-AF13-D01EDB7074C0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A202-5C2D-4C7D-BD7D-18988EE5AE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95940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AE6A6-7D26-418A-AF13-D01EDB7074C0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A202-5C2D-4C7D-BD7D-18988EE5AE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56263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AE6A6-7D26-418A-AF13-D01EDB7074C0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A202-5C2D-4C7D-BD7D-18988EE5AE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6719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AE6A6-7D26-418A-AF13-D01EDB7074C0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A202-5C2D-4C7D-BD7D-18988EE5AE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3264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AE6A6-7D26-418A-AF13-D01EDB7074C0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A202-5C2D-4C7D-BD7D-18988EE5AE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58541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AE6A6-7D26-418A-AF13-D01EDB7074C0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A202-5C2D-4C7D-BD7D-18988EE5AE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22962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AE6A6-7D26-418A-AF13-D01EDB7074C0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A202-5C2D-4C7D-BD7D-18988EE5AE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76476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AE6A6-7D26-418A-AF13-D01EDB7074C0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A202-5C2D-4C7D-BD7D-18988EE5AE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74584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AE6A6-7D26-418A-AF13-D01EDB7074C0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A202-5C2D-4C7D-BD7D-18988EE5AE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20993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AE6A6-7D26-418A-AF13-D01EDB7074C0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A202-5C2D-4C7D-BD7D-18988EE5AE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835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5AE6A6-7D26-418A-AF13-D01EDB7074C0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BAA202-5C2D-4C7D-BD7D-18988EE5AE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5943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67050" y="4581525"/>
            <a:ext cx="7600950" cy="67627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Picture 2" descr="http://waterfal.ru/wp-content/uploads/2021/06/lodorskij-vodopad-r-saut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0"/>
            <a:ext cx="12082347" cy="6791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734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https://wallup.net/wp-content/uploads/2019/10/620608-sunset-sea-rocks-waves-landscap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31504"/>
            <a:ext cx="12192000" cy="7302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554480" y="365125"/>
            <a:ext cx="8585384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Первые лучи солнца, медленно пробиваясь сквозь тучи, ласкали пробуждающееся море.</a:t>
            </a:r>
            <a:endParaRPr lang="ru-RU" sz="5400" b="0" cap="none" spc="0" dirty="0">
              <a:ln w="0"/>
              <a:solidFill>
                <a:srgbClr val="FFFF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59476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https://klike.net/uploads/posts/2022-12/1669953377_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933" y="115975"/>
            <a:ext cx="11277600" cy="6648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75733" y="237067"/>
            <a:ext cx="8568267" cy="64530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Aft>
                <a:spcPts val="750"/>
              </a:spcAft>
            </a:pP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Укажите номера предложений с деепричастным оборотом.</a:t>
            </a:r>
          </a:p>
          <a:p>
            <a:pPr fontAlgn="base">
              <a:spcAft>
                <a:spcPts val="750"/>
              </a:spcAft>
            </a:pPr>
            <a:endParaRPr lang="ru-RU" sz="2000" b="1" dirty="0" smtClean="0">
              <a:solidFill>
                <a:srgbClr val="002060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spcAft>
                <a:spcPts val="750"/>
              </a:spcAft>
            </a:pPr>
            <a:r>
              <a:rPr lang="ru-RU" sz="2000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Ночь подобралась незаметно, окутавши землю темной вуалью.</a:t>
            </a:r>
            <a:endParaRPr lang="ru-RU" sz="20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base">
              <a:spcAft>
                <a:spcPts val="750"/>
              </a:spcAft>
            </a:pPr>
            <a:r>
              <a:rPr 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2) Сумрак, окутавший землю, скрыл разрушения.</a:t>
            </a:r>
            <a:endParaRPr lang="ru-RU" sz="20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base">
              <a:spcAft>
                <a:spcPts val="750"/>
              </a:spcAft>
            </a:pPr>
            <a:r>
              <a:rPr 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3) Врач, склонившись над солдатом, осматривал рану.</a:t>
            </a:r>
            <a:endParaRPr lang="ru-RU" sz="20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base">
              <a:spcAft>
                <a:spcPts val="750"/>
              </a:spcAft>
            </a:pPr>
            <a:r>
              <a:rPr 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4) Врачи, склонившиеся над операционным столом, были сосредоточенны.</a:t>
            </a:r>
            <a:endParaRPr lang="ru-RU" sz="20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base">
              <a:spcAft>
                <a:spcPts val="750"/>
              </a:spcAft>
            </a:pPr>
            <a:r>
              <a:rPr 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5) Птенец, запутавшийся в высокой траве, не мог оттуда выбраться.</a:t>
            </a:r>
            <a:endParaRPr lang="ru-RU" sz="20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base">
              <a:spcAft>
                <a:spcPts val="750"/>
              </a:spcAft>
            </a:pPr>
            <a:r>
              <a:rPr 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6) Запутавшись в высокой траве, я потерял тропинку.</a:t>
            </a:r>
            <a:endParaRPr lang="ru-RU" sz="20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base">
              <a:spcAft>
                <a:spcPts val="750"/>
              </a:spcAft>
            </a:pPr>
            <a:r>
              <a:rPr 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7) Шахматист, сделав неудачный ход, сдался.</a:t>
            </a:r>
            <a:endParaRPr lang="ru-RU" sz="20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base">
              <a:spcAft>
                <a:spcPts val="750"/>
              </a:spcAft>
            </a:pPr>
            <a:r>
              <a:rPr 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8) Шахматист, сделавший неудачный ход, сдался.</a:t>
            </a:r>
            <a:endParaRPr lang="ru-RU" sz="20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base">
              <a:spcAft>
                <a:spcPts val="750"/>
              </a:spcAft>
            </a:pPr>
            <a:r>
              <a:rPr 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9) Шофер, услышавший сигнал, свернул в сторону</a:t>
            </a:r>
            <a:r>
              <a:rPr lang="ru-RU" sz="2000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fontAlgn="base">
              <a:spcAft>
                <a:spcPts val="750"/>
              </a:spcAft>
            </a:pPr>
            <a:r>
              <a:rPr lang="ru-RU" sz="2000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10)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 Путники, отдохнув в лесу, отправились дальше.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  <a:p>
            <a:pPr fontAlgn="base">
              <a:spcAft>
                <a:spcPts val="750"/>
              </a:spcAft>
            </a:pPr>
            <a:r>
              <a:rPr lang="ru-RU" sz="2000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20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base">
              <a:spcAft>
                <a:spcPts val="800"/>
              </a:spcAft>
            </a:pPr>
            <a:endParaRPr lang="ru-RU" sz="2000" b="1" dirty="0">
              <a:solidFill>
                <a:srgbClr val="00206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base">
              <a:spcAft>
                <a:spcPts val="800"/>
              </a:spcAft>
            </a:pP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Ответ: 136710</a:t>
            </a:r>
            <a:endParaRPr lang="ru-RU" sz="2000" b="1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9204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cf3.ppt-online.org/files3/slide/f/fePbVX3g09rIxAWutasCw1ToDmpnKqSQN8GkFy/slide-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078"/>
            <a:ext cx="12096206" cy="6794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7164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s://wp-s.ru/wallpapers/10/8/430438116842285/zimnee-utro-doroga-v-derevny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230188"/>
            <a:ext cx="12036425" cy="6627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363133" y="905933"/>
            <a:ext cx="955435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Домашнее задание:</a:t>
            </a:r>
          </a:p>
          <a:p>
            <a:pPr algn="ctr"/>
            <a:r>
              <a:rPr lang="ru-RU" sz="3600" b="1" dirty="0">
                <a:solidFill>
                  <a:srgbClr val="002060"/>
                </a:solidFill>
              </a:rPr>
              <a:t>Исправить ошибки в употреблении деепричастного оборота</a:t>
            </a:r>
            <a:endParaRPr lang="ru-RU" sz="3600" b="1" cap="none" spc="0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30525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4934" y="940858"/>
            <a:ext cx="10515600" cy="1325563"/>
          </a:xfrm>
        </p:spPr>
        <p:txBody>
          <a:bodyPr/>
          <a:lstStyle/>
          <a:p>
            <a:endParaRPr lang="ru-RU"/>
          </a:p>
        </p:txBody>
      </p:sp>
      <p:pic>
        <p:nvPicPr>
          <p:cNvPr id="8194" name="Picture 2" descr="https://fikiwiki.com/uploads/posts/2022-02/1644896005_15-fikiwiki-com-p-kartinka-spasibo-za-vnimanie-dlya-prezenta-1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255" y="245533"/>
            <a:ext cx="10889545" cy="6189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5427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Минус 7"/>
          <p:cNvSpPr/>
          <p:nvPr/>
        </p:nvSpPr>
        <p:spPr>
          <a:xfrm flipV="1">
            <a:off x="11658600" y="2651760"/>
            <a:ext cx="137160" cy="45721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Минус 2"/>
          <p:cNvSpPr/>
          <p:nvPr/>
        </p:nvSpPr>
        <p:spPr>
          <a:xfrm>
            <a:off x="11756572" y="2638697"/>
            <a:ext cx="84908" cy="104503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s://img.rl0.ru/64dc1285822dc7935bdb58dc694653a7/765x525i/https/store.rambler.ru/news/img/a18d777c837eb605c1ab6dbb6417eb5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8580" y="0"/>
            <a:ext cx="1179576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410635" y="2320677"/>
            <a:ext cx="1010584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Деепричастие – самостоятельная часть речи</a:t>
            </a:r>
            <a:endParaRPr lang="ru-RU" sz="4000" b="1" cap="none" spc="0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490243" y="1246111"/>
            <a:ext cx="324736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Тема урока:</a:t>
            </a:r>
            <a:endParaRPr lang="ru-RU" sz="4800" b="0" cap="none" spc="0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35449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166977" y="135171"/>
          <a:ext cx="12025023" cy="659958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715754">
                  <a:extLst>
                    <a:ext uri="{9D8B030D-6E8A-4147-A177-3AD203B41FA5}">
                      <a16:colId xmlns:a16="http://schemas.microsoft.com/office/drawing/2014/main" val="681114906"/>
                    </a:ext>
                  </a:extLst>
                </a:gridCol>
                <a:gridCol w="3309269">
                  <a:extLst>
                    <a:ext uri="{9D8B030D-6E8A-4147-A177-3AD203B41FA5}">
                      <a16:colId xmlns:a16="http://schemas.microsoft.com/office/drawing/2014/main" val="1320778067"/>
                    </a:ext>
                  </a:extLst>
                </a:gridCol>
              </a:tblGrid>
              <a:tr h="103102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Дружба как стекло, … не сложишь</a:t>
                      </a:r>
                      <a:endParaRPr lang="ru-RU" sz="3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(зная)</a:t>
                      </a:r>
                      <a:endParaRPr lang="ru-RU" sz="3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36534111"/>
                  </a:ext>
                </a:extLst>
              </a:tr>
              <a:tr h="103102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Не … </a:t>
                      </a:r>
                      <a:r>
                        <a:rPr lang="ru-RU" sz="3600" dirty="0" smtClean="0">
                          <a:effectLst/>
                        </a:rPr>
                        <a:t>броду,</a:t>
                      </a:r>
                      <a:r>
                        <a:rPr lang="ru-RU" sz="3600" baseline="0" dirty="0" smtClean="0">
                          <a:effectLst/>
                        </a:rPr>
                        <a:t> </a:t>
                      </a:r>
                      <a:r>
                        <a:rPr lang="ru-RU" sz="3600" dirty="0" smtClean="0">
                          <a:effectLst/>
                        </a:rPr>
                        <a:t>не </a:t>
                      </a:r>
                      <a:r>
                        <a:rPr lang="ru-RU" sz="3600" dirty="0">
                          <a:effectLst/>
                        </a:rPr>
                        <a:t>суйся в воду </a:t>
                      </a:r>
                      <a:endParaRPr lang="ru-RU" sz="3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(узнав)</a:t>
                      </a:r>
                      <a:endParaRPr lang="ru-RU" sz="3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18214045"/>
                  </a:ext>
                </a:extLst>
              </a:tr>
              <a:tr h="103102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Не … несчастья, счастья не увидишь </a:t>
                      </a:r>
                      <a:endParaRPr lang="ru-RU" sz="3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 (уважая)</a:t>
                      </a:r>
                      <a:endParaRPr lang="ru-RU" sz="3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90430123"/>
                  </a:ext>
                </a:extLst>
              </a:tr>
              <a:tr h="103102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Не … семени, хлеба не добудешь </a:t>
                      </a:r>
                      <a:endParaRPr lang="ru-RU" sz="3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(разбив)</a:t>
                      </a:r>
                      <a:endParaRPr lang="ru-RU" sz="3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94713138"/>
                  </a:ext>
                </a:extLst>
              </a:tr>
              <a:tr h="123773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…человека, уважаешь себя </a:t>
                      </a:r>
                      <a:endParaRPr lang="ru-RU" sz="3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(не работая)</a:t>
                      </a:r>
                      <a:endParaRPr lang="ru-RU" sz="3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83292548"/>
                  </a:ext>
                </a:extLst>
              </a:tr>
              <a:tr h="123773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</a:rPr>
                        <a:t>…,сыт </a:t>
                      </a:r>
                      <a:r>
                        <a:rPr lang="ru-RU" sz="3600" dirty="0">
                          <a:effectLst/>
                        </a:rPr>
                        <a:t>не будешь.</a:t>
                      </a:r>
                      <a:endParaRPr lang="ru-RU" sz="3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(посеяв)</a:t>
                      </a:r>
                      <a:endParaRPr lang="ru-RU" sz="3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837220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4273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fsd.multiurok.ru/html/2017/08/03/s_5982fc0d2735a/img1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0139"/>
            <a:ext cx="12268862" cy="6784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3498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6" name="Picture 4" descr="https://s1.showslide.ru/s_slide/1ab1/a836dd02-fe84-4669-aaf5-9fe4ae0c9668.jpe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81702"/>
            <a:ext cx="12356326" cy="6760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2874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100" name="Picture 4" descr="https://shareslide.ru/img/thumbs/bb6217ed3043e71cbcc7fa1745c239c4-800x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57944"/>
            <a:ext cx="9585960" cy="6676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2078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32" name="Picture 8" descr="http://image2.slideserve.com/4301042/slide21-l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7086" y="-130630"/>
            <a:ext cx="12420600" cy="6988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664029" y="1045029"/>
            <a:ext cx="11408228" cy="50167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000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Встав,</a:t>
            </a:r>
          </a:p>
          <a:p>
            <a:r>
              <a:rPr lang="ru-RU" sz="2000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потянувшись, </a:t>
            </a:r>
          </a:p>
          <a:p>
            <a:r>
              <a:rPr lang="ru-RU" sz="2000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улыбнувшись,</a:t>
            </a:r>
          </a:p>
          <a:p>
            <a:r>
              <a:rPr lang="ru-RU" sz="2000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крутясь, </a:t>
            </a:r>
          </a:p>
          <a:p>
            <a:r>
              <a:rPr lang="ru-RU" sz="2000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подпрыгнув,</a:t>
            </a:r>
          </a:p>
          <a:p>
            <a:r>
              <a:rPr lang="ru-RU" sz="2000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обнимаясь,</a:t>
            </a:r>
          </a:p>
          <a:p>
            <a:r>
              <a:rPr lang="ru-RU" sz="2000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сморщившись, </a:t>
            </a:r>
          </a:p>
          <a:p>
            <a:r>
              <a:rPr lang="ru-RU" sz="2000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выкорчевывая,</a:t>
            </a:r>
          </a:p>
          <a:p>
            <a:r>
              <a:rPr lang="ru-RU" sz="2000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замерзнув,</a:t>
            </a:r>
          </a:p>
          <a:p>
            <a:r>
              <a:rPr lang="ru-RU" sz="2000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пробежав,</a:t>
            </a:r>
          </a:p>
          <a:p>
            <a:r>
              <a:rPr lang="ru-RU" sz="2000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гримасничая,</a:t>
            </a:r>
          </a:p>
          <a:p>
            <a:r>
              <a:rPr lang="ru-RU" sz="2000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выпучив, </a:t>
            </a:r>
          </a:p>
          <a:p>
            <a:r>
              <a:rPr lang="ru-RU" sz="2000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танцуя,</a:t>
            </a:r>
          </a:p>
          <a:p>
            <a:r>
              <a:rPr lang="ru-RU" sz="2000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крякая,</a:t>
            </a:r>
          </a:p>
          <a:p>
            <a:r>
              <a:rPr lang="ru-RU" sz="2000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моргая,</a:t>
            </a:r>
          </a:p>
          <a:p>
            <a:r>
              <a:rPr lang="ru-RU" sz="2000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присев!</a:t>
            </a:r>
            <a:endParaRPr lang="ru-RU" sz="2000" b="0" cap="none" spc="0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25092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https://wallup.net/wp-content/uploads/2019/10/620608-sunset-sea-rocks-waves-landscap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31504"/>
            <a:ext cx="12192000" cy="7302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554480" y="365125"/>
            <a:ext cx="8585384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Первые лучи солнца медлен…о проб…вались сквозь тучи… и ласкали пробуждающееся море.</a:t>
            </a:r>
            <a:endParaRPr lang="ru-RU" sz="5400" b="0" cap="none" spc="0" dirty="0">
              <a:ln w="0"/>
              <a:solidFill>
                <a:srgbClr val="FFFF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10936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avatars.mds.yandex.net/i?id=5fc3216770827fbbf17dbf0ee25c950c03a9718e-9683943-images-thumbs&amp;n=1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5100" y="-914400"/>
            <a:ext cx="12192001" cy="8521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536700" y="365125"/>
            <a:ext cx="7607300" cy="36290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1)Море (какое?) пробуждающееся- причастие, образовано от глагола </a:t>
            </a: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ПРОБУЖДАТЬСЯ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2) Н.Ф.- </a:t>
            </a:r>
            <a:r>
              <a:rPr lang="ru-RU" sz="2400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пробуждающаяся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Морф. признаки: постоянные – несовершенный вид,  возвратное, страдательное;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непостоянные – мужской род, единственное число, прошедшее время, И. п.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3)Обстоятельство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309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395</TotalTime>
  <Words>308</Words>
  <Application>Microsoft Office PowerPoint</Application>
  <PresentationFormat>Широкоэкранный</PresentationFormat>
  <Paragraphs>55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kulikovvl_04@icloud.com</dc:creator>
  <cp:lastModifiedBy>kulikovvl_04@icloud.com</cp:lastModifiedBy>
  <cp:revision>48</cp:revision>
  <dcterms:created xsi:type="dcterms:W3CDTF">2023-12-12T20:28:25Z</dcterms:created>
  <dcterms:modified xsi:type="dcterms:W3CDTF">2024-01-05T19:46:43Z</dcterms:modified>
</cp:coreProperties>
</file>