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303" r:id="rId5"/>
    <p:sldId id="259" r:id="rId6"/>
    <p:sldId id="286" r:id="rId7"/>
    <p:sldId id="311" r:id="rId8"/>
    <p:sldId id="262" r:id="rId9"/>
    <p:sldId id="263" r:id="rId10"/>
    <p:sldId id="264" r:id="rId11"/>
    <p:sldId id="265" r:id="rId12"/>
    <p:sldId id="266" r:id="rId13"/>
    <p:sldId id="267" r:id="rId14"/>
    <p:sldId id="312" r:id="rId15"/>
    <p:sldId id="269" r:id="rId16"/>
    <p:sldId id="268" r:id="rId17"/>
    <p:sldId id="313" r:id="rId18"/>
    <p:sldId id="270" r:id="rId19"/>
    <p:sldId id="314" r:id="rId20"/>
    <p:sldId id="289" r:id="rId21"/>
    <p:sldId id="302" r:id="rId22"/>
    <p:sldId id="273" r:id="rId23"/>
    <p:sldId id="281" r:id="rId24"/>
    <p:sldId id="274" r:id="rId25"/>
    <p:sldId id="282" r:id="rId26"/>
    <p:sldId id="283" r:id="rId27"/>
    <p:sldId id="284" r:id="rId28"/>
    <p:sldId id="285" r:id="rId29"/>
    <p:sldId id="275" r:id="rId30"/>
    <p:sldId id="271" r:id="rId31"/>
    <p:sldId id="288" r:id="rId32"/>
    <p:sldId id="315" r:id="rId33"/>
    <p:sldId id="296" r:id="rId34"/>
    <p:sldId id="305" r:id="rId35"/>
    <p:sldId id="306" r:id="rId36"/>
    <p:sldId id="307" r:id="rId37"/>
    <p:sldId id="308" r:id="rId38"/>
    <p:sldId id="309" r:id="rId39"/>
    <p:sldId id="290" r:id="rId40"/>
    <p:sldId id="297" r:id="rId41"/>
    <p:sldId id="298" r:id="rId42"/>
    <p:sldId id="299" r:id="rId43"/>
    <p:sldId id="300" r:id="rId44"/>
    <p:sldId id="301" r:id="rId45"/>
    <p:sldId id="304" r:id="rId46"/>
    <p:sldId id="310" r:id="rId4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t>1/10/2021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1/10/2021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1/10/2021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1/10/2021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1/10/2021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1/10/2021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1/10/2021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1/10/2021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8.jpeg"/><Relationship Id="rId7" Type="http://schemas.openxmlformats.org/officeDocument/2006/relationships/image" Target="../media/image21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20.jpeg"/><Relationship Id="rId10" Type="http://schemas.openxmlformats.org/officeDocument/2006/relationships/image" Target="../media/image23.jpeg"/><Relationship Id="rId4" Type="http://schemas.openxmlformats.org/officeDocument/2006/relationships/image" Target="../media/image19.jpeg"/><Relationship Id="rId9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f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f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9.jpeg"/><Relationship Id="rId7" Type="http://schemas.openxmlformats.org/officeDocument/2006/relationships/image" Target="../media/image32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27.jpeg"/><Relationship Id="rId4" Type="http://schemas.openxmlformats.org/officeDocument/2006/relationships/image" Target="../media/image28.jpeg"/><Relationship Id="rId9" Type="http://schemas.openxmlformats.org/officeDocument/2006/relationships/image" Target="../media/image31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1600" y="261258"/>
            <a:ext cx="9448800" cy="1293222"/>
          </a:xfrm>
        </p:spPr>
        <p:txBody>
          <a:bodyPr>
            <a:normAutofit/>
          </a:bodyPr>
          <a:lstStyle/>
          <a:p>
            <a:r>
              <a:rPr lang="ru-RU" sz="1600" b="1" dirty="0">
                <a:solidFill>
                  <a:schemeClr val="accent4">
                    <a:lumMod val="10000"/>
                  </a:schemeClr>
                </a:solidFill>
                <a:latin typeface="Times New Roman" panose="02020603050405020304" pitchFamily="18" charset="0"/>
                <a:cs typeface="Times New Roman" pitchFamily="18" charset="0"/>
              </a:rPr>
              <a:t>Муниципальное бюджетное дошкольное образовательное учреждение </a:t>
            </a:r>
            <a:br>
              <a:rPr lang="ru-RU" sz="1600" b="1" dirty="0">
                <a:solidFill>
                  <a:schemeClr val="accent4">
                    <a:lumMod val="10000"/>
                  </a:schemeClr>
                </a:solidFill>
                <a:latin typeface="Times New Roman" panose="02020603050405020304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chemeClr val="accent4">
                    <a:lumMod val="10000"/>
                  </a:schemeClr>
                </a:solidFill>
                <a:latin typeface="Times New Roman" panose="02020603050405020304" pitchFamily="18" charset="0"/>
                <a:cs typeface="Times New Roman" pitchFamily="18" charset="0"/>
              </a:rPr>
              <a:t>«Детский сад общеразвивающего вида № 9 «Жар-птица»</a:t>
            </a:r>
            <a:br>
              <a:rPr lang="ru-RU" sz="1600" b="1" dirty="0">
                <a:solidFill>
                  <a:schemeClr val="accent4">
                    <a:lumMod val="10000"/>
                  </a:schemeClr>
                </a:solidFill>
                <a:latin typeface="Times New Roman" panose="02020603050405020304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chemeClr val="accent4">
                    <a:lumMod val="10000"/>
                  </a:schemeClr>
                </a:solidFill>
                <a:latin typeface="Times New Roman" panose="02020603050405020304" pitchFamily="18" charset="0"/>
                <a:cs typeface="Times New Roman" pitchFamily="18" charset="0"/>
              </a:rPr>
              <a:t>муниципального образования городской округ Симферополь Республики Крым</a:t>
            </a:r>
            <a:r>
              <a:rPr lang="ru-RU" sz="1600" b="1" i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i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94560" y="1789611"/>
            <a:ext cx="8804366" cy="3801292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Интегрированное </a:t>
            </a:r>
          </a:p>
          <a:p>
            <a:pPr algn="ctr">
              <a:lnSpc>
                <a:spcPct val="100000"/>
              </a:lnSpc>
            </a:pP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 –речевое занятие 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старшей </a:t>
            </a: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группе № 11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0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 родной  </a:t>
            </a: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край»</a:t>
            </a:r>
          </a:p>
          <a:p>
            <a:pPr marL="4300431" indent="17462">
              <a:lnSpc>
                <a:spcPct val="110000"/>
              </a:lnSpc>
              <a:defRPr/>
            </a:pPr>
            <a:r>
              <a:rPr lang="ru-RU" sz="16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Подготовила: воспитатель</a:t>
            </a:r>
          </a:p>
          <a:p>
            <a:pPr marL="4300431" indent="17462">
              <a:lnSpc>
                <a:spcPct val="110000"/>
              </a:lnSpc>
              <a:defRPr/>
            </a:pPr>
            <a:r>
              <a:rPr lang="ru-RU" sz="16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Каримова  Сусанна  </a:t>
            </a:r>
            <a:r>
              <a:rPr lang="ru-RU" sz="1600" b="1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Сулеймановна</a:t>
            </a:r>
            <a:r>
              <a:rPr lang="ru-RU" sz="16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lnSpc>
                <a:spcPct val="100000"/>
              </a:lnSpc>
            </a:pP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016480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17428" y="1841863"/>
            <a:ext cx="45719" cy="209006"/>
          </a:xfrm>
        </p:spPr>
        <p:txBody>
          <a:bodyPr>
            <a:noAutofit/>
          </a:bodyPr>
          <a:lstStyle/>
          <a:p>
            <a:endParaRPr lang="ru-RU" sz="1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24743" y="1123407"/>
            <a:ext cx="8660674" cy="5329644"/>
          </a:xfrm>
        </p:spPr>
        <p:txBody>
          <a:bodyPr>
            <a:normAutofit lnSpcReduction="10000"/>
          </a:bodyPr>
          <a:lstStyle/>
          <a:p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 сад наш изменился</a:t>
            </a: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дно морское превратился</a:t>
            </a: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 глаза свои закрой,</a:t>
            </a:r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Дверь 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подводный мир открой.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рыбок в море разных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узнаем с вами сразу,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Раз, два, три,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экран скорей смотри!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73337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Афалина, или большой дельфин (лат. Tursiops truncatus). Описание, фото и  видео афалина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19179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Дельфин - белобочк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794" y="0"/>
            <a:ext cx="6000206" cy="3562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Морская свинья (дельфин азовка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794" y="3562349"/>
            <a:ext cx="6000206" cy="3295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75067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Опасные животные Черного моря животные, опасность, черное море, ядовитые рыбы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7534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229698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Катран- рыбы черного моря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945532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58491" y="1567542"/>
            <a:ext cx="561704" cy="509451"/>
          </a:xfrm>
        </p:spPr>
        <p:txBody>
          <a:bodyPr>
            <a:noAutofit/>
          </a:bodyPr>
          <a:lstStyle/>
          <a:p>
            <a:endParaRPr lang="ru-RU" sz="105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9588" y="2625635"/>
            <a:ext cx="731521" cy="1854926"/>
          </a:xfrm>
        </p:spPr>
        <p:txBody>
          <a:bodyPr>
            <a:normAutofit/>
          </a:bodyPr>
          <a:lstStyle/>
          <a:p>
            <a:endParaRPr lang="ru-RU" sz="300" dirty="0"/>
          </a:p>
        </p:txBody>
      </p:sp>
      <p:pic>
        <p:nvPicPr>
          <p:cNvPr id="4" name="Рисунок 3" descr="Похожее изображение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7273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810373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В Крыму на пляже туриста ранил морской кот - газета «Кафа» новости Феодосии  и Крыма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21339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рыбы черного моря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479964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55325" y="1371600"/>
            <a:ext cx="1240971" cy="561702"/>
          </a:xfrm>
        </p:spPr>
        <p:txBody>
          <a:bodyPr>
            <a:normAutofit/>
          </a:bodyPr>
          <a:lstStyle/>
          <a:p>
            <a:endParaRPr lang="ru-RU" sz="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05794" y="3644537"/>
            <a:ext cx="1031966" cy="1045030"/>
          </a:xfrm>
        </p:spPr>
        <p:txBody>
          <a:bodyPr>
            <a:normAutofit/>
          </a:bodyPr>
          <a:lstStyle/>
          <a:p>
            <a:endParaRPr lang="ru-RU" sz="500" dirty="0"/>
          </a:p>
        </p:txBody>
      </p:sp>
      <p:pic>
        <p:nvPicPr>
          <p:cNvPr id="4" name="Объект 4" descr="Похожее изображение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662788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8903" y="1"/>
            <a:ext cx="10487297" cy="1449976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«Собери картинку морского обитателя»</a:t>
            </a:r>
            <a:endParaRPr lang="ru-RU" dirty="0"/>
          </a:p>
        </p:txBody>
      </p:sp>
      <p:pic>
        <p:nvPicPr>
          <p:cNvPr id="4" name="Рисунок 3" descr="Похожее изображение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88655"/>
            <a:ext cx="2845337" cy="160501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Объект 4" descr="Похожее изображение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7181" y="1259823"/>
            <a:ext cx="2822672" cy="166599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Картинки по запросу картина белобочки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4708" y="888655"/>
            <a:ext cx="2856059" cy="1889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Картинки по запросу картинки рыб черного моря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906" y="2778430"/>
            <a:ext cx="2931775" cy="17024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Катран- рыбы черного моря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1109" y="3135890"/>
            <a:ext cx="3040076" cy="168430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Опасные животные Черного моря животные, опасность, черное море, ядовитые рыбы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9050" y="3045586"/>
            <a:ext cx="2931699" cy="18161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Объект 3" descr="33.jpg"/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152" y="4820193"/>
            <a:ext cx="3403103" cy="18880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Опасные животные Черного моря животные, опасность, черное море, ядовитые рыбы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610" y="4998952"/>
            <a:ext cx="2664177" cy="17731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Похожее изображение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7865" y="5062765"/>
            <a:ext cx="2829744" cy="164550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404870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7760" y="1227909"/>
            <a:ext cx="535577" cy="182880"/>
          </a:xfrm>
        </p:spPr>
        <p:txBody>
          <a:bodyPr>
            <a:noAutofit/>
          </a:bodyPr>
          <a:lstStyle/>
          <a:p>
            <a:endParaRPr lang="ru-RU" sz="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H="1">
            <a:off x="4467497" y="3448594"/>
            <a:ext cx="78377" cy="836023"/>
          </a:xfrm>
        </p:spPr>
        <p:txBody>
          <a:bodyPr>
            <a:normAutofit/>
          </a:bodyPr>
          <a:lstStyle/>
          <a:p>
            <a:endParaRPr lang="ru-RU" sz="300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862" y="3003"/>
            <a:ext cx="9248504" cy="6854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5634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7726" y="0"/>
            <a:ext cx="10108474" cy="2057401"/>
          </a:xfrm>
        </p:spPr>
        <p:txBody>
          <a:bodyPr/>
          <a:lstStyle/>
          <a:p>
            <a:pPr algn="ctr"/>
            <a:r>
              <a:rPr lang="ru-RU" b="1" i="1" dirty="0"/>
              <a:t>Всех приветствуем сейчас</a:t>
            </a:r>
            <a:br>
              <a:rPr lang="ru-RU" b="1" i="1" dirty="0"/>
            </a:br>
            <a:r>
              <a:rPr lang="ru-RU" b="1" i="1" dirty="0"/>
              <a:t>Очень рады видеть вас!</a:t>
            </a:r>
            <a:endParaRPr lang="ru-RU" dirty="0"/>
          </a:p>
        </p:txBody>
      </p:sp>
      <p:pic>
        <p:nvPicPr>
          <p:cNvPr id="4" name="Picture 2" descr="Картинки по запросу картинки ладошки детей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1943" y="1492180"/>
            <a:ext cx="6988628" cy="5196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10084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9531" y="587829"/>
            <a:ext cx="8921931" cy="5669280"/>
          </a:xfrm>
        </p:spPr>
        <p:txBody>
          <a:bodyPr>
            <a:noAutofit/>
          </a:bodyPr>
          <a:lstStyle/>
          <a:p>
            <a:pPr algn="l"/>
            <a: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«Ты катись клубочек мой, </a:t>
            </a:r>
            <a:r>
              <a:rPr lang="ru-RU" sz="4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покажи </a:t>
            </a:r>
            <a: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нам край родной! </a:t>
            </a:r>
            <a:b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Нам дорожку проложи, </a:t>
            </a:r>
            <a:b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Путь дорогу укажи!»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5211" y="4094770"/>
            <a:ext cx="3561806" cy="2763229"/>
          </a:xfrm>
        </p:spPr>
      </p:pic>
    </p:spTree>
    <p:extLst>
      <p:ext uri="{BB962C8B-B14F-4D97-AF65-F5344CB8AC3E}">
        <p14:creationId xmlns:p14="http://schemas.microsoft.com/office/powerpoint/2010/main" val="31658165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1127760" cy="907673"/>
          </a:xfrm>
        </p:spPr>
        <p:txBody>
          <a:bodyPr>
            <a:normAutofit/>
          </a:bodyPr>
          <a:lstStyle/>
          <a:p>
            <a:endParaRPr lang="ru-RU" sz="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76949" y="4532811"/>
            <a:ext cx="1423852" cy="222069"/>
          </a:xfrm>
        </p:spPr>
        <p:txBody>
          <a:bodyPr>
            <a:noAutofit/>
          </a:bodyPr>
          <a:lstStyle/>
          <a:p>
            <a:endParaRPr lang="ru-RU" sz="400" dirty="0"/>
          </a:p>
        </p:txBody>
      </p:sp>
      <p:pic>
        <p:nvPicPr>
          <p:cNvPr id="1026" name="Picture 2" descr="В Крыму ответили на призыв вернуть полуостров в состав Украины силой -  Парламентская газет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13034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Картинки по запросу горы Крыма Ай петри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159406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6" descr="Картинки по запросу гора демерджи крым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685273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Картинки по запросу гора чатыр даг крым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677200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4" descr="Картинки по запросу гора роман кош крым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24251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Картинки по запросу гора сокол крым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855437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Картинки по запросу гора кошка крым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780598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Картинки по запросу гора кара даг крым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74043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998613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Картинки по запросу гора аю даг крым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242536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55280" y="1515291"/>
            <a:ext cx="78377" cy="339635"/>
          </a:xfrm>
        </p:spPr>
        <p:txBody>
          <a:bodyPr>
            <a:normAutofit/>
          </a:bodyPr>
          <a:lstStyle/>
          <a:p>
            <a:endParaRPr lang="ru-RU" sz="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12970" y="3343275"/>
            <a:ext cx="248195" cy="719274"/>
          </a:xfrm>
        </p:spPr>
        <p:txBody>
          <a:bodyPr>
            <a:normAutofit/>
          </a:bodyPr>
          <a:lstStyle/>
          <a:p>
            <a:endParaRPr lang="ru-RU" sz="600" dirty="0"/>
          </a:p>
        </p:txBody>
      </p:sp>
      <p:pic>
        <p:nvPicPr>
          <p:cNvPr id="6" name="Рисунок 5" descr="Картинки по запросу Бережно относиться к животным лозунг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3198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257824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8983" y="326571"/>
            <a:ext cx="8660674" cy="97971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Собери, назови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покажи горы </a:t>
            </a:r>
            <a:r>
              <a:rPr lang="ru-RU" b="1" dirty="0">
                <a:solidFill>
                  <a:schemeClr val="bg1"/>
                </a:solidFill>
              </a:rPr>
              <a:t>Крыма</a:t>
            </a:r>
            <a:endParaRPr lang="ru-RU" dirty="0"/>
          </a:p>
        </p:txBody>
      </p:sp>
      <p:pic>
        <p:nvPicPr>
          <p:cNvPr id="4" name="Рисунок 3" descr="Картинки по запросу горы Крыма Ай петри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887" y="808574"/>
            <a:ext cx="3277886" cy="199083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Объект 4" descr="Картинки по запросу гора роман кош крым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212" y="790791"/>
            <a:ext cx="3177565" cy="198227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Картинки по запросу гора чатыр даг крым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238" y="808574"/>
            <a:ext cx="3268515" cy="199247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Объект 6" descr="Картинки по запросу гора демерджи крым"/>
          <p:cNvPicPr>
            <a:picLocks noGrp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926" y="2915867"/>
            <a:ext cx="3237807" cy="184416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Картинки по запросу гора аю даг крым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212" y="2915867"/>
            <a:ext cx="3452691" cy="184416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Картинки по запросу гора кара даг крым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238" y="3002149"/>
            <a:ext cx="3317965" cy="17578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Картинки по запросу гора сокол крым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062" y="4846318"/>
            <a:ext cx="3139994" cy="19934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Картинки по запросу гора кошка крым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5881" y="4846317"/>
            <a:ext cx="3082044" cy="19934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3969072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5600" y="2011681"/>
            <a:ext cx="1349829" cy="45719"/>
          </a:xfrm>
        </p:spPr>
        <p:txBody>
          <a:bodyPr>
            <a:noAutofit/>
          </a:bodyPr>
          <a:lstStyle/>
          <a:p>
            <a:endParaRPr lang="ru-RU" sz="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35040" y="3827417"/>
            <a:ext cx="1724297" cy="239126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80" name="Picture 8" descr="Золотой клубок, нитки, пряжа, Быстринская ул., 17А, Сургут, Россия —  Яндекс.Карт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4114" y="0"/>
            <a:ext cx="845166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526881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44491" y="1704703"/>
            <a:ext cx="91440" cy="45719"/>
          </a:xfrm>
        </p:spPr>
        <p:txBody>
          <a:bodyPr>
            <a:noAutofit/>
          </a:bodyPr>
          <a:lstStyle/>
          <a:p>
            <a:endParaRPr lang="ru-RU" sz="1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85800" y="1319349"/>
            <a:ext cx="10820400" cy="4872446"/>
          </a:xfrm>
        </p:spPr>
        <p:txBody>
          <a:bodyPr/>
          <a:lstStyle/>
          <a:p>
            <a: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«Ты катись клубочек мой, покажи нам край родной! 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Нам дорожку проложи, 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Путь дорогу укажи!»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6" name="Picture 8" descr="Золотой клубок, нитки, пряжа, Быстринская ул., 17А, Сургут, Россия —  Яндекс.Карт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4388" y="3755572"/>
            <a:ext cx="3823373" cy="3102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66344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21086" y="764373"/>
            <a:ext cx="143691" cy="790107"/>
          </a:xfrm>
        </p:spPr>
        <p:txBody>
          <a:bodyPr>
            <a:normAutofit/>
          </a:bodyPr>
          <a:lstStyle/>
          <a:p>
            <a:endParaRPr lang="ru-RU" sz="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98126" y="2965269"/>
            <a:ext cx="130628" cy="431074"/>
          </a:xfrm>
        </p:spPr>
        <p:txBody>
          <a:bodyPr>
            <a:normAutofit/>
          </a:bodyPr>
          <a:lstStyle/>
          <a:p>
            <a:endParaRPr lang="ru-RU" sz="800" dirty="0"/>
          </a:p>
        </p:txBody>
      </p:sp>
      <p:pic>
        <p:nvPicPr>
          <p:cNvPr id="4" name="Рисунок 3" descr="https://images.vector-images.com/153/simpheropol_city_coa_proj_2006.gi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137" y="-1"/>
            <a:ext cx="6740434" cy="67404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0120054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37314" y="1449977"/>
            <a:ext cx="195943" cy="169817"/>
          </a:xfrm>
        </p:spPr>
        <p:txBody>
          <a:bodyPr>
            <a:noAutofit/>
          </a:bodyPr>
          <a:lstStyle/>
          <a:p>
            <a:endParaRPr lang="ru-RU" sz="1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4354" y="3174274"/>
            <a:ext cx="1018903" cy="1345475"/>
          </a:xfrm>
        </p:spPr>
        <p:txBody>
          <a:bodyPr>
            <a:normAutofit/>
          </a:bodyPr>
          <a:lstStyle/>
          <a:p>
            <a:endParaRPr lang="ru-RU" sz="600" dirty="0"/>
          </a:p>
        </p:txBody>
      </p:sp>
      <p:pic>
        <p:nvPicPr>
          <p:cNvPr id="6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0759" y="-39188"/>
            <a:ext cx="752081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954907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20194" y="1358537"/>
            <a:ext cx="274320" cy="248194"/>
          </a:xfrm>
        </p:spPr>
        <p:txBody>
          <a:bodyPr>
            <a:noAutofit/>
          </a:bodyPr>
          <a:lstStyle/>
          <a:p>
            <a:endParaRPr lang="ru-RU" sz="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01736" y="2821577"/>
            <a:ext cx="182881" cy="1254034"/>
          </a:xfrm>
        </p:spPr>
        <p:txBody>
          <a:bodyPr>
            <a:normAutofit/>
          </a:bodyPr>
          <a:lstStyle/>
          <a:p>
            <a:endParaRPr lang="ru-RU" sz="100" dirty="0"/>
          </a:p>
        </p:txBody>
      </p:sp>
      <p:pic>
        <p:nvPicPr>
          <p:cNvPr id="4" name="Picture 2" descr="Картинки по запросу герб города кер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7126" y="1"/>
            <a:ext cx="68560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667060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54434" y="1672046"/>
            <a:ext cx="418012" cy="117566"/>
          </a:xfrm>
        </p:spPr>
        <p:txBody>
          <a:bodyPr>
            <a:noAutofit/>
          </a:bodyPr>
          <a:lstStyle/>
          <a:p>
            <a:endParaRPr lang="ru-RU" sz="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0" y="2952206"/>
            <a:ext cx="195943" cy="1240971"/>
          </a:xfrm>
        </p:spPr>
        <p:txBody>
          <a:bodyPr>
            <a:normAutofit/>
          </a:bodyPr>
          <a:lstStyle/>
          <a:p>
            <a:endParaRPr lang="ru-RU" sz="200" dirty="0"/>
          </a:p>
        </p:txBody>
      </p:sp>
      <p:pic>
        <p:nvPicPr>
          <p:cNvPr id="4" name="Рисунок 3" descr="https://images.vector-images.com/153/Evpatoria.gi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9028" y="32657"/>
            <a:ext cx="6907669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639301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31920" y="1240971"/>
            <a:ext cx="169817" cy="391886"/>
          </a:xfrm>
        </p:spPr>
        <p:txBody>
          <a:bodyPr>
            <a:noAutofit/>
          </a:bodyPr>
          <a:lstStyle/>
          <a:p>
            <a:endParaRPr lang="ru-RU" sz="3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62102" y="3161211"/>
            <a:ext cx="339635" cy="901338"/>
          </a:xfrm>
        </p:spPr>
        <p:txBody>
          <a:bodyPr>
            <a:normAutofit/>
          </a:bodyPr>
          <a:lstStyle/>
          <a:p>
            <a:endParaRPr lang="ru-RU" sz="200" dirty="0"/>
          </a:p>
        </p:txBody>
      </p:sp>
      <p:pic>
        <p:nvPicPr>
          <p:cNvPr id="4" name="Picture 4" descr="Картинки по запросу герб города бахчисарай ещ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984" y="0"/>
            <a:ext cx="662023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544518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349931" y="1567543"/>
            <a:ext cx="65316" cy="91440"/>
          </a:xfrm>
        </p:spPr>
        <p:txBody>
          <a:bodyPr>
            <a:noAutofit/>
          </a:bodyPr>
          <a:lstStyle/>
          <a:p>
            <a:endParaRPr lang="ru-RU" sz="3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22468" y="3474720"/>
            <a:ext cx="836023" cy="992777"/>
          </a:xfrm>
        </p:spPr>
        <p:txBody>
          <a:bodyPr>
            <a:normAutofit/>
          </a:bodyPr>
          <a:lstStyle/>
          <a:p>
            <a:endParaRPr lang="ru-RU" sz="500" dirty="0"/>
          </a:p>
        </p:txBody>
      </p:sp>
      <p:pic>
        <p:nvPicPr>
          <p:cNvPr id="4" name="Picture 4" descr="Картинки по запросу герб города ялт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6769" y="0"/>
            <a:ext cx="644842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138292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5600" y="1456509"/>
            <a:ext cx="304800" cy="45719"/>
          </a:xfrm>
        </p:spPr>
        <p:txBody>
          <a:bodyPr>
            <a:normAutofit fontScale="90000"/>
          </a:bodyPr>
          <a:lstStyle/>
          <a:p>
            <a:endParaRPr lang="ru-RU" sz="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38206" y="4761411"/>
            <a:ext cx="836024" cy="45719"/>
          </a:xfrm>
        </p:spPr>
        <p:txBody>
          <a:bodyPr>
            <a:normAutofit fontScale="25000" lnSpcReduction="20000"/>
          </a:bodyPr>
          <a:lstStyle/>
          <a:p>
            <a:endParaRPr lang="ru-RU" sz="500" dirty="0"/>
          </a:p>
        </p:txBody>
      </p:sp>
      <p:pic>
        <p:nvPicPr>
          <p:cNvPr id="4" name="Рисунок 3" descr="https://images.vector-images.com/153/simpheropol_city_coa_proj_2006.gi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121" y="1658984"/>
            <a:ext cx="4058194" cy="3749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Админ\Desktop\unnamed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563068">
            <a:off x="1191663" y="649565"/>
            <a:ext cx="2702868" cy="194691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Памятник братьям Айвазовским фото отзывы адрес | Симферополь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23391">
            <a:off x="1180471" y="4078226"/>
            <a:ext cx="2677795" cy="205676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Итоги сезона: аэропорт &quot;Симферополь&quot; за лето обслужил 2,5 млн пассажиров |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67703">
            <a:off x="7993765" y="739401"/>
            <a:ext cx="2577051" cy="198882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Детский парк в Симферополе - Путешествие по Крыму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511483">
            <a:off x="7867060" y="4098838"/>
            <a:ext cx="2715895" cy="19348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646612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Волшебные клубочки&quot; - Музыкальная деятельность - Каталог статей - Оф. сайт  ясли-сада №68 г. Луганс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"/>
            <a:ext cx="12192000" cy="6858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395329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 flipV="1">
            <a:off x="5571308" y="2076994"/>
            <a:ext cx="71845" cy="209006"/>
          </a:xfrm>
        </p:spPr>
        <p:txBody>
          <a:bodyPr>
            <a:normAutofit/>
          </a:bodyPr>
          <a:lstStyle/>
          <a:p>
            <a:endParaRPr lang="ru-RU" sz="5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05794" y="3135086"/>
            <a:ext cx="574766" cy="1110343"/>
          </a:xfrm>
        </p:spPr>
        <p:txBody>
          <a:bodyPr>
            <a:normAutofit/>
          </a:bodyPr>
          <a:lstStyle/>
          <a:p>
            <a:endParaRPr lang="ru-RU" sz="500" dirty="0"/>
          </a:p>
        </p:txBody>
      </p:sp>
      <p:pic>
        <p:nvPicPr>
          <p:cNvPr id="4" name="Рисунок 3" descr="Герб Севастополя — Википедия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7743" y="1514763"/>
            <a:ext cx="3514725" cy="3790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Достопримечательности Севастополя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00856">
            <a:off x="1155726" y="752422"/>
            <a:ext cx="2887980" cy="195199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Памятник Нахимову. Севастополь. | ВКонтакте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78463">
            <a:off x="1404417" y="4151597"/>
            <a:ext cx="2743835" cy="2019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Башня Ветров.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72805">
            <a:off x="8187048" y="664394"/>
            <a:ext cx="2717800" cy="207639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Графская пристань в Севастополе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490810">
            <a:off x="8499162" y="4028121"/>
            <a:ext cx="2645410" cy="21126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8651025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5891348" y="3004457"/>
            <a:ext cx="261257" cy="274320"/>
          </a:xfrm>
        </p:spPr>
        <p:txBody>
          <a:bodyPr>
            <a:noAutofit/>
          </a:bodyPr>
          <a:lstStyle/>
          <a:p>
            <a:endParaRPr lang="ru-RU" sz="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34148" y="3122023"/>
            <a:ext cx="287383" cy="770708"/>
          </a:xfrm>
        </p:spPr>
        <p:txBody>
          <a:bodyPr>
            <a:normAutofit/>
          </a:bodyPr>
          <a:lstStyle/>
          <a:p>
            <a:endParaRPr lang="ru-RU" sz="600" dirty="0"/>
          </a:p>
        </p:txBody>
      </p:sp>
      <p:pic>
        <p:nvPicPr>
          <p:cNvPr id="4" name="Рисунок 3" descr="Герб Керчи — Wikidata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7902" y="1580606"/>
            <a:ext cx="2886892" cy="339634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narslovar.ru/wp-content/uploads/2019/09/4-Adzhimushkayskie-kamenolomni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26360">
            <a:off x="1645804" y="800626"/>
            <a:ext cx="2853667" cy="195643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Грифон с ключом от города Керчь | Bestiary.us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98893">
            <a:off x="2171940" y="4146652"/>
            <a:ext cx="2695575" cy="2028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Достопримечательности Керчи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78549">
            <a:off x="7788008" y="669794"/>
            <a:ext cx="2673985" cy="198056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Большая Митридатская лестница. Керчь — Виртуальный тур по Крыму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28338">
            <a:off x="7558878" y="3991241"/>
            <a:ext cx="2824899" cy="20354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9357185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4585063" y="1632857"/>
            <a:ext cx="45719" cy="78377"/>
          </a:xfrm>
        </p:spPr>
        <p:txBody>
          <a:bodyPr>
            <a:noAutofit/>
          </a:bodyPr>
          <a:lstStyle/>
          <a:p>
            <a:endParaRPr lang="ru-RU" sz="3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85063" y="4545873"/>
            <a:ext cx="195944" cy="91441"/>
          </a:xfrm>
        </p:spPr>
        <p:txBody>
          <a:bodyPr>
            <a:normAutofit fontScale="25000" lnSpcReduction="20000"/>
          </a:bodyPr>
          <a:lstStyle/>
          <a:p>
            <a:endParaRPr lang="ru-RU" sz="300" dirty="0"/>
          </a:p>
        </p:txBody>
      </p:sp>
      <p:pic>
        <p:nvPicPr>
          <p:cNvPr id="4" name="Рисунок 3" descr="C:\Users\Админ\Desktop\u-lukomorya-akvapark_145987801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60492">
            <a:off x="1607713" y="786863"/>
            <a:ext cx="2909437" cy="1892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Герб Евпатории — Википедия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7680" y="1423851"/>
            <a:ext cx="3067593" cy="362040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ÐÐ°ÑÑÐ¸Ð½ÐºÐ¸ Ð¿Ð¾ Ð·Ð°Ð¿ÑÐ¾ÑÑ ÐºÐ°ÑÑÐ¸Ð½ÐºÐ¸ ÐÐ¸Ð½Ð¾Ð¿Ð°ÑÐºÐ° Ð² ÐÐ²Ð¿Ð°ÑÐ¾ÑÐ¸Ð¸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895646">
            <a:off x="1760261" y="4083234"/>
            <a:ext cx="2625818" cy="215531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ÐÑÐ·ÐµÐ¹ ÐÐ¸ÑÐ°ÑÑ Ð§ÐµÑÐ½Ð¾Ð³Ð¾ Ð¼Ð¾ÑÑ ÑÐ¾ÑÐ¾ 2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78925">
            <a:off x="7389790" y="628567"/>
            <a:ext cx="2700020" cy="1990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ÐÐ¾ÑÐ¾Ð¶ÐµÐµ Ð¸Ð·Ð¾Ð±ÑÐ°Ð¶ÐµÐ½Ð¸Ðµ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86764">
            <a:off x="7367419" y="4137548"/>
            <a:ext cx="2737485" cy="19291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8888419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6126478" y="3148148"/>
            <a:ext cx="45719" cy="182880"/>
          </a:xfrm>
        </p:spPr>
        <p:txBody>
          <a:bodyPr>
            <a:noAutofit/>
          </a:bodyPr>
          <a:lstStyle/>
          <a:p>
            <a:endParaRPr lang="ru-RU" sz="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59382" y="4702629"/>
            <a:ext cx="300447" cy="418012"/>
          </a:xfrm>
        </p:spPr>
        <p:txBody>
          <a:bodyPr>
            <a:normAutofit/>
          </a:bodyPr>
          <a:lstStyle/>
          <a:p>
            <a:endParaRPr lang="ru-RU" sz="100" dirty="0"/>
          </a:p>
        </p:txBody>
      </p:sp>
      <p:pic>
        <p:nvPicPr>
          <p:cNvPr id="4" name="Рисунок 3" descr="Герб города Бахчисарай (Республика Крым). | Герб, Флаг, Монограмма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1202" y="1685110"/>
            <a:ext cx="3467100" cy="3853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Ханский дворец.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579218">
            <a:off x="1353382" y="735088"/>
            <a:ext cx="2825136" cy="210469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Парк миниатюр. - Изображение Бахчисарайский парк Крым в миниатюре на  ладони, Бахчисарай - Tripadvisor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74201">
            <a:off x="1538229" y="4232237"/>
            <a:ext cx="2597233" cy="20904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Фонтан слёз.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50618">
            <a:off x="7855212" y="729805"/>
            <a:ext cx="2823210" cy="195453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Успенский пещерный монастырь.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68581">
            <a:off x="7956728" y="4151313"/>
            <a:ext cx="2705100" cy="19386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9337007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 flipV="1">
            <a:off x="6165669" y="3690257"/>
            <a:ext cx="65314" cy="45719"/>
          </a:xfrm>
        </p:spPr>
        <p:txBody>
          <a:bodyPr>
            <a:noAutofit/>
          </a:bodyPr>
          <a:lstStyle/>
          <a:p>
            <a:endParaRPr lang="ru-RU" sz="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01046" y="3984170"/>
            <a:ext cx="45719" cy="823725"/>
          </a:xfrm>
        </p:spPr>
        <p:txBody>
          <a:bodyPr>
            <a:normAutofit/>
          </a:bodyPr>
          <a:lstStyle/>
          <a:p>
            <a:endParaRPr lang="ru-RU" sz="300" dirty="0"/>
          </a:p>
        </p:txBody>
      </p:sp>
      <p:pic>
        <p:nvPicPr>
          <p:cNvPr id="4" name="Рисунок 3" descr="Герб города Ялта | Геральдика.ру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9120" y="1879010"/>
            <a:ext cx="3056708" cy="371393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Топ 25 — достопримечательности Ялты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582954">
            <a:off x="1716814" y="789288"/>
            <a:ext cx="2958465" cy="1931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Крым Никитский сад в Ялте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63289">
            <a:off x="1454184" y="4093348"/>
            <a:ext cx="2725420" cy="212979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Фото Малая канатная дорога Ялта-Горка | Ялта, Россия | Турпром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32229">
            <a:off x="7188157" y="757653"/>
            <a:ext cx="2727325" cy="208089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Поляна сказок Ялта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25692">
            <a:off x="7425734" y="4215589"/>
            <a:ext cx="2720975" cy="19100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3289551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8880" y="235130"/>
            <a:ext cx="7863840" cy="1685109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atin typeface="Monotype Corsiva" panose="03010101010201010101" pitchFamily="66" charset="0"/>
              </a:rPr>
              <a:t>Крым в наших сердцах!</a:t>
            </a:r>
            <a:endParaRPr lang="ru-RU" sz="4800" b="1" dirty="0"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4766" y="1332410"/>
            <a:ext cx="10931433" cy="5342709"/>
          </a:xfrm>
        </p:spPr>
        <p:txBody>
          <a:bodyPr/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Люблю тебя, мой Крым!</a:t>
            </a:r>
            <a:b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 сердце сохраняю</a:t>
            </a:r>
          </a:p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теплоту любви,</a:t>
            </a:r>
          </a:p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даришь мне всегда.</a:t>
            </a:r>
          </a:p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Отчизна ты моя,</a:t>
            </a:r>
            <a:b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Мне самая родная,</a:t>
            </a:r>
          </a:p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Всем сердцем я любить</a:t>
            </a:r>
            <a:b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Тебя буду всегда!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966705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1474" y="1502229"/>
            <a:ext cx="627017" cy="300445"/>
          </a:xfrm>
        </p:spPr>
        <p:txBody>
          <a:bodyPr>
            <a:noAutofit/>
          </a:bodyPr>
          <a:lstStyle/>
          <a:p>
            <a:endParaRPr lang="ru-RU" sz="200" dirty="0"/>
          </a:p>
        </p:txBody>
      </p:sp>
      <p:pic>
        <p:nvPicPr>
          <p:cNvPr id="2050" name="Picture 2" descr="Подведен итог муниципального этапа фестиваля-конкурса «Крым в моем сердце»  - Республика Крым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32383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8477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Картинки по запросу детская карта полуострова крым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51259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448491" cy="489661"/>
          </a:xfrm>
        </p:spPr>
        <p:txBody>
          <a:bodyPr>
            <a:noAutofit/>
          </a:bodyPr>
          <a:lstStyle/>
          <a:p>
            <a:endParaRPr lang="ru-RU" sz="500" dirty="0"/>
          </a:p>
        </p:txBody>
      </p:sp>
      <p:sp>
        <p:nvSpPr>
          <p:cNvPr id="4" name="AutoShape 2" descr="Шпагат хлопчатобумажный синий клубочек 50 м: продажа, цена в Алматы.  колбасы от &quot;Вернал&quot; - 34219956"/>
          <p:cNvSpPr>
            <a:spLocks noGrp="1" noChangeAspect="1" noChangeArrowheads="1"/>
          </p:cNvSpPr>
          <p:nvPr>
            <p:ph idx="1"/>
          </p:nvPr>
        </p:nvSpPr>
        <p:spPr bwMode="auto">
          <a:xfrm>
            <a:off x="5708468" y="4062499"/>
            <a:ext cx="2915467" cy="1084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030" name="Picture 6" descr="ᐈ Группа клубок ниток фотографии, картинки клубок ниток мультфильм |  скачать на Depositphotos®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848011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54480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5172891" y="1528354"/>
            <a:ext cx="78378" cy="391886"/>
          </a:xfrm>
        </p:spPr>
        <p:txBody>
          <a:bodyPr>
            <a:noAutofit/>
          </a:bodyPr>
          <a:lstStyle/>
          <a:p>
            <a:endParaRPr lang="ru-RU" sz="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1018904"/>
            <a:ext cx="10820400" cy="5512526"/>
          </a:xfrm>
        </p:spPr>
        <p:txBody>
          <a:bodyPr/>
          <a:lstStyle/>
          <a:p>
            <a:r>
              <a:rPr lang="ru-RU" sz="6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«Ты катись клубочек мой, покажи нам край родной! 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6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Нам дорожку проложи, 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6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Путь дорогу укажи!»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Picture 6" descr="ᐈ Группа клубок ниток фотографии, картинки клубок ниток мультфильм |  скачать на Depositphotos®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8789" y="3673856"/>
            <a:ext cx="3923210" cy="3081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97497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1743" y="2057401"/>
            <a:ext cx="10820400" cy="4024125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1192" y="0"/>
            <a:ext cx="12193191" cy="6760922"/>
          </a:xfrm>
        </p:spPr>
      </p:pic>
    </p:spTree>
    <p:extLst>
      <p:ext uri="{BB962C8B-B14F-4D97-AF65-F5344CB8AC3E}">
        <p14:creationId xmlns:p14="http://schemas.microsoft.com/office/powerpoint/2010/main" val="16700421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Фотообои &quot;Бушующее море&quot; - Арт. 140120 | Купить в интернет-магазине Уютная  стена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8180365"/>
      </p:ext>
    </p:extLst>
  </p:cSld>
  <p:clrMapOvr>
    <a:masterClrMapping/>
  </p:clrMapOvr>
</p:sld>
</file>

<file path=ppt/theme/theme1.xml><?xml version="1.0" encoding="utf-8"?>
<a:theme xmlns:a="http://schemas.openxmlformats.org/drawingml/2006/main" name="След самолета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C4220D"/>
      </a:accent1>
      <a:accent2>
        <a:srgbClr val="EB7712"/>
      </a:accent2>
      <a:accent3>
        <a:srgbClr val="ECBD31"/>
      </a:accent3>
      <a:accent4>
        <a:srgbClr val="92CE4A"/>
      </a:accent4>
      <a:accent5>
        <a:srgbClr val="50CFB4"/>
      </a:accent5>
      <a:accent6>
        <a:srgbClr val="0D8EC5"/>
      </a:accent6>
      <a:hlink>
        <a:srgbClr val="EA5A0C"/>
      </a:hlink>
      <a:folHlink>
        <a:srgbClr val="F09D3A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FE1EB5C7-81A8-4CBA-AE6E-B3BF73DC389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TM04033937[[fn=След самолета]]</Template>
  <TotalTime>531</TotalTime>
  <Words>129</Words>
  <Application>Microsoft Office PowerPoint</Application>
  <PresentationFormat>Широкоэкранный</PresentationFormat>
  <Paragraphs>29</Paragraphs>
  <Slides>46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51" baseType="lpstr">
      <vt:lpstr>Arial</vt:lpstr>
      <vt:lpstr>Century Gothic</vt:lpstr>
      <vt:lpstr>Monotype Corsiva</vt:lpstr>
      <vt:lpstr>Times New Roman</vt:lpstr>
      <vt:lpstr>След самолета</vt:lpstr>
      <vt:lpstr>Муниципальное бюджетное дошкольное образовательное учреждение  «Детский сад общеразвивающего вида № 9 «Жар-птица» муниципального образования городской округ Симферополь Республики Крым </vt:lpstr>
      <vt:lpstr>Всех приветствуем сейчас Очень рады видеть вас!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«Собери картинку морского обитателя»</vt:lpstr>
      <vt:lpstr>Презентация PowerPoint</vt:lpstr>
      <vt:lpstr>«Ты катись клубочек мой, покажи нам край родной!  Нам дорожку проложи,  Путь дорогу укажи!»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Собери, назови и покажи горы Крыма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Крым в наших сердцах!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образовательное учреждение  «Детский сад общеразвивающего вида № 9 «Жар-птица» муниципального образования городской округ Симферополь Республики Крым</dc:title>
  <dc:creator>Админ</dc:creator>
  <cp:lastModifiedBy>Админ</cp:lastModifiedBy>
  <cp:revision>35</cp:revision>
  <dcterms:created xsi:type="dcterms:W3CDTF">2021-01-03T19:16:32Z</dcterms:created>
  <dcterms:modified xsi:type="dcterms:W3CDTF">2021-01-09T21:47:22Z</dcterms:modified>
</cp:coreProperties>
</file>