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33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8" r:id="rId12"/>
    <p:sldId id="265" r:id="rId13"/>
    <p:sldId id="273" r:id="rId14"/>
    <p:sldId id="266" r:id="rId15"/>
    <p:sldId id="276" r:id="rId16"/>
    <p:sldId id="277" r:id="rId17"/>
    <p:sldId id="267" r:id="rId18"/>
    <p:sldId id="268" r:id="rId19"/>
    <p:sldId id="274" r:id="rId20"/>
    <p:sldId id="271" r:id="rId21"/>
    <p:sldId id="279" r:id="rId22"/>
    <p:sldId id="280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6" r:id="rId47"/>
    <p:sldId id="307" r:id="rId48"/>
    <p:sldId id="308" r:id="rId49"/>
    <p:sldId id="310" r:id="rId50"/>
    <p:sldId id="309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4" r:id="rId64"/>
    <p:sldId id="323" r:id="rId65"/>
    <p:sldId id="325" r:id="rId66"/>
    <p:sldId id="333" r:id="rId67"/>
    <p:sldId id="326" r:id="rId68"/>
    <p:sldId id="327" r:id="rId69"/>
    <p:sldId id="328" r:id="rId70"/>
    <p:sldId id="329" r:id="rId71"/>
    <p:sldId id="330" r:id="rId72"/>
    <p:sldId id="331" r:id="rId7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85" d="100"/>
          <a:sy n="85" d="100"/>
        </p:scale>
        <p:origin x="9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177800" dist="38100" dir="2700000" algn="tl">
              <a:srgbClr val="000000">
                <a:alpha val="24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2.jpeg"/><Relationship Id="rId7" Type="http://schemas.openxmlformats.org/officeDocument/2006/relationships/image" Target="../media/image4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42.jpeg"/><Relationship Id="rId10" Type="http://schemas.openxmlformats.org/officeDocument/2006/relationships/image" Target="../media/image35.jpeg"/><Relationship Id="rId4" Type="http://schemas.openxmlformats.org/officeDocument/2006/relationships/image" Target="../media/image37.jpeg"/><Relationship Id="rId9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4" y="0"/>
            <a:ext cx="9254420" cy="4007556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br>
              <a:rPr lang="ru-RU" sz="1600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«Детский сад общеразвивающего вида № 9 «Жар-птица»</a:t>
            </a:r>
            <a:br>
              <a:rPr lang="ru-RU" sz="1600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муниципального образования городской округ Симферополь Республики Крым</a:t>
            </a:r>
            <a:r>
              <a:rPr lang="ru-RU" sz="16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ИНТЕГРИРОВАННОЕ  </a:t>
            </a:r>
            <a:r>
              <a:rPr lang="ru-RU" sz="27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 </a:t>
            </a:r>
            <a:r>
              <a:rPr lang="ru-RU" sz="27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 РЕЧЕВОЕ ЗАНЯТИЕ </a:t>
            </a:r>
            <a:r>
              <a:rPr lang="ru-RU" sz="27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старшей </a:t>
            </a:r>
            <a:r>
              <a:rPr lang="ru-RU" sz="27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ГРУППЕ </a:t>
            </a:r>
            <a:r>
              <a:rPr lang="ru-RU" sz="27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№ 11</a:t>
            </a:r>
            <a:r>
              <a:rPr lang="ru-RU" sz="27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</a:t>
            </a:r>
            <a:r>
              <a:rPr lang="ru-RU" sz="2700" b="1" i="1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27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7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по </a:t>
            </a:r>
            <a:r>
              <a:rPr lang="ru-RU" sz="2700" b="1" i="1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крыму</a:t>
            </a:r>
            <a:r>
              <a:rPr lang="ru-RU" sz="27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700" i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28622" y="4436533"/>
            <a:ext cx="8771467" cy="1422399"/>
          </a:xfrm>
        </p:spPr>
        <p:txBody>
          <a:bodyPr>
            <a:normAutofit/>
          </a:bodyPr>
          <a:lstStyle/>
          <a:p>
            <a:pPr marL="4300538" indent="17463">
              <a:lnSpc>
                <a:spcPct val="100000"/>
              </a:lnSpc>
              <a:defRPr/>
            </a:pPr>
            <a:r>
              <a:rPr lang="ru-RU" b="1" cap="none" dirty="0" smtClean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Подготовила: воспитатель</a:t>
            </a:r>
          </a:p>
          <a:p>
            <a:pPr marL="4300538" indent="17463">
              <a:lnSpc>
                <a:spcPct val="100000"/>
              </a:lnSpc>
              <a:defRPr/>
            </a:pPr>
            <a:r>
              <a:rPr lang="ru-RU" b="1" cap="none" dirty="0" smtClean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Каримова  Сусанна  </a:t>
            </a:r>
            <a:r>
              <a:rPr lang="ru-RU" b="1" cap="none" dirty="0" err="1" smtClean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Сулеймановна</a:t>
            </a:r>
            <a:r>
              <a:rPr lang="ru-RU" b="1" cap="none" dirty="0" smtClean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2748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6089" y="618518"/>
            <a:ext cx="4842933" cy="1478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6133" y="2249487"/>
            <a:ext cx="5836356" cy="354171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images.vector-images.com/153/simpheropol_city_coa_proj_2006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133" y="0"/>
            <a:ext cx="6942668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244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3067" y="1151467"/>
            <a:ext cx="2099733" cy="880534"/>
          </a:xfrm>
        </p:spPr>
        <p:txBody>
          <a:bodyPr>
            <a:normAutofit/>
          </a:bodyPr>
          <a:lstStyle/>
          <a:p>
            <a:endParaRPr lang="ru-RU" sz="1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7557" y="3544711"/>
            <a:ext cx="1659466" cy="15691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2" name="Picture 4" descr="Картинки по запросу герб города бахчисарай ещ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019" y="0"/>
            <a:ext cx="636940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198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9821" y="618518"/>
            <a:ext cx="5023557" cy="1478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9823" y="2249487"/>
            <a:ext cx="4899378" cy="354171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images.vector-images.com/153/Evpatoria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490" y="0"/>
            <a:ext cx="6728178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4618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3422" y="1873955"/>
            <a:ext cx="2449689" cy="112889"/>
          </a:xfrm>
        </p:spPr>
        <p:txBody>
          <a:bodyPr>
            <a:noAutofit/>
          </a:bodyPr>
          <a:lstStyle/>
          <a:p>
            <a:endParaRPr lang="ru-RU" sz="1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5111" y="3499556"/>
            <a:ext cx="203200" cy="1061156"/>
          </a:xfrm>
        </p:spPr>
        <p:txBody>
          <a:bodyPr>
            <a:normAutofit/>
          </a:bodyPr>
          <a:lstStyle/>
          <a:p>
            <a:endParaRPr lang="ru-RU" sz="1200" dirty="0"/>
          </a:p>
        </p:txBody>
      </p:sp>
      <p:pic>
        <p:nvPicPr>
          <p:cNvPr id="4" name="Рисунок 3" descr="https://images.vector-images.com/153/saki_city_coa_2005_n2311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420" y="0"/>
            <a:ext cx="623384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1506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5768622" y="618518"/>
            <a:ext cx="67734" cy="1478570"/>
          </a:xfrm>
        </p:spPr>
        <p:txBody>
          <a:bodyPr>
            <a:normAutofit/>
          </a:bodyPr>
          <a:lstStyle/>
          <a:p>
            <a:endParaRPr lang="ru-RU" sz="9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29867" y="2441398"/>
            <a:ext cx="553156" cy="2616024"/>
          </a:xfrm>
        </p:spPr>
        <p:txBody>
          <a:bodyPr>
            <a:normAutofit/>
          </a:bodyPr>
          <a:lstStyle/>
          <a:p>
            <a:endParaRPr lang="ru-RU" sz="1050" dirty="0"/>
          </a:p>
        </p:txBody>
      </p:sp>
      <p:pic>
        <p:nvPicPr>
          <p:cNvPr id="7170" name="Picture 2" descr="Картинки по запросу герб города кер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467" y="-54442"/>
            <a:ext cx="6344355" cy="691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396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5999" y="1047495"/>
            <a:ext cx="1377245" cy="1478570"/>
          </a:xfrm>
        </p:spPr>
        <p:txBody>
          <a:bodyPr>
            <a:normAutofit/>
          </a:bodyPr>
          <a:lstStyle/>
          <a:p>
            <a:endParaRPr lang="ru-RU" sz="1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6089" y="3465689"/>
            <a:ext cx="1185333" cy="1478844"/>
          </a:xfrm>
        </p:spPr>
        <p:txBody>
          <a:bodyPr>
            <a:normAutofit/>
          </a:bodyPr>
          <a:lstStyle/>
          <a:p>
            <a:endParaRPr lang="ru-RU" sz="1000" dirty="0"/>
          </a:p>
        </p:txBody>
      </p:sp>
      <p:pic>
        <p:nvPicPr>
          <p:cNvPr id="4098" name="Picture 2" descr="Картинки по запросу герб города суд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066" y="0"/>
            <a:ext cx="62088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780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6533" y="1535288"/>
            <a:ext cx="1648178" cy="575734"/>
          </a:xfrm>
        </p:spPr>
        <p:txBody>
          <a:bodyPr>
            <a:normAutofit/>
          </a:bodyPr>
          <a:lstStyle/>
          <a:p>
            <a:endParaRPr lang="ru-RU" sz="9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5418667" y="4007556"/>
            <a:ext cx="857955" cy="801512"/>
          </a:xfrm>
        </p:spPr>
        <p:txBody>
          <a:bodyPr>
            <a:normAutofit/>
          </a:bodyPr>
          <a:lstStyle/>
          <a:p>
            <a:endParaRPr lang="ru-RU" sz="1050" dirty="0"/>
          </a:p>
        </p:txBody>
      </p:sp>
      <p:pic>
        <p:nvPicPr>
          <p:cNvPr id="10242" name="Picture 2" descr="Картинки по запросу герб города феодос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480" y="0"/>
            <a:ext cx="64087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396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5384800" y="1524000"/>
            <a:ext cx="417689" cy="293511"/>
          </a:xfrm>
        </p:spPr>
        <p:txBody>
          <a:bodyPr>
            <a:noAutofit/>
          </a:bodyPr>
          <a:lstStyle/>
          <a:p>
            <a:endParaRPr lang="ru-RU" sz="105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8001" y="3702756"/>
            <a:ext cx="970844" cy="1309512"/>
          </a:xfrm>
        </p:spPr>
        <p:txBody>
          <a:bodyPr>
            <a:normAutofit/>
          </a:bodyPr>
          <a:lstStyle/>
          <a:p>
            <a:endParaRPr lang="ru-RU" sz="1100" dirty="0"/>
          </a:p>
        </p:txBody>
      </p:sp>
      <p:pic>
        <p:nvPicPr>
          <p:cNvPr id="6148" name="Picture 4" descr="Картинки по запросу герб города ял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210" y="0"/>
            <a:ext cx="64484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5356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3601" y="1377243"/>
            <a:ext cx="1964266" cy="846667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3601" y="3488267"/>
            <a:ext cx="1241778" cy="1851377"/>
          </a:xfrm>
        </p:spPr>
        <p:txBody>
          <a:bodyPr>
            <a:normAutofit/>
          </a:bodyPr>
          <a:lstStyle/>
          <a:p>
            <a:pPr lvl="1"/>
            <a:endParaRPr lang="ru-RU" sz="1100" dirty="0"/>
          </a:p>
        </p:txBody>
      </p:sp>
      <p:pic>
        <p:nvPicPr>
          <p:cNvPr id="819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533" y="0"/>
            <a:ext cx="64798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87575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8443" y="1365955"/>
            <a:ext cx="733779" cy="1061155"/>
          </a:xfrm>
        </p:spPr>
        <p:txBody>
          <a:bodyPr>
            <a:normAutofit/>
          </a:bodyPr>
          <a:lstStyle/>
          <a:p>
            <a:endParaRPr lang="ru-RU" sz="11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139" y="0"/>
            <a:ext cx="6175728" cy="6850063"/>
          </a:xfrm>
        </p:spPr>
      </p:pic>
      <p:sp>
        <p:nvSpPr>
          <p:cNvPr id="4" name="AutoShape 2" descr="Картинки по запросу герб города алуп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Картинки по запросу герб города алуп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133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79022"/>
            <a:ext cx="9905998" cy="1817511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</a:rPr>
              <a:t>Всех приветствуем сейчас</a:t>
            </a:r>
            <a:br>
              <a:rPr lang="ru-RU" sz="4000" b="1" i="1" dirty="0" smtClean="0">
                <a:solidFill>
                  <a:schemeClr val="bg1"/>
                </a:solidFill>
              </a:rPr>
            </a:br>
            <a:r>
              <a:rPr lang="ru-RU" sz="4000" b="1" i="1" dirty="0" smtClean="0">
                <a:solidFill>
                  <a:schemeClr val="bg1"/>
                </a:solidFill>
              </a:rPr>
              <a:t>Очень рады </a:t>
            </a:r>
            <a:r>
              <a:rPr lang="ru-RU" sz="4000" b="1" i="1" smtClean="0">
                <a:solidFill>
                  <a:schemeClr val="bg1"/>
                </a:solidFill>
              </a:rPr>
              <a:t>видеть вас!</a:t>
            </a:r>
            <a:endParaRPr lang="ru-RU" sz="4000" b="1" i="1" dirty="0">
              <a:solidFill>
                <a:schemeClr val="bg1"/>
              </a:solidFill>
            </a:endParaRPr>
          </a:p>
        </p:txBody>
      </p:sp>
      <p:pic>
        <p:nvPicPr>
          <p:cNvPr id="4" name="Picture 2" descr="Картинки по запросу картинки ладошки дете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867" y="1636890"/>
            <a:ext cx="7597422" cy="510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1487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9467" y="618518"/>
            <a:ext cx="3804355" cy="1478570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7557" y="2249487"/>
            <a:ext cx="3285066" cy="354171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31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867" y="0"/>
            <a:ext cx="638951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090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8889" y="2051368"/>
            <a:ext cx="451555" cy="45719"/>
          </a:xfrm>
        </p:spPr>
        <p:txBody>
          <a:bodyPr>
            <a:normAutofit fontScale="90000"/>
          </a:bodyPr>
          <a:lstStyle/>
          <a:p>
            <a:endParaRPr lang="ru-RU" sz="9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8533" y="2249487"/>
            <a:ext cx="191911" cy="1437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Picture 10" descr="Картинки по запросу картинка свернутый свит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47033">
            <a:off x="989339" y="1249160"/>
            <a:ext cx="5434408" cy="433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Картинки по запросу картинка вопрос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68299">
            <a:off x="7905816" y="857955"/>
            <a:ext cx="2630125" cy="368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6277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903927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1"/>
            <a:ext cx="9905998" cy="869244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bg1"/>
                </a:solidFill>
              </a:rPr>
              <a:t>Викторина о море</a:t>
            </a: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722489"/>
            <a:ext cx="12192000" cy="6135511"/>
          </a:xfrm>
        </p:spPr>
      </p:pic>
    </p:spTree>
    <p:extLst>
      <p:ext uri="{BB962C8B-B14F-4D97-AF65-F5344CB8AC3E}">
        <p14:creationId xmlns:p14="http://schemas.microsoft.com/office/powerpoint/2010/main" val="41830917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169333"/>
            <a:ext cx="9905998" cy="1927755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>
                <a:solidFill>
                  <a:schemeClr val="bg1"/>
                </a:solidFill>
              </a:rPr>
              <a:t>Самая опасная рыба в Чёрном море?</a:t>
            </a:r>
            <a:br>
              <a:rPr lang="ru-RU" sz="4800" b="1" i="1" dirty="0">
                <a:solidFill>
                  <a:schemeClr val="bg1"/>
                </a:solidFill>
              </a:rPr>
            </a:b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4" name="Picture 2" descr="Картинки по запросу картинка вопрос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1723">
            <a:off x="4552339" y="1940235"/>
            <a:ext cx="3280359" cy="462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0961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Похожее изображение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00017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16256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Какую рыбу называют  «лепешкой»  и почему?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Картинки по запросу картинка вопрос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1723">
            <a:off x="4553944" y="1542277"/>
            <a:ext cx="2817914" cy="45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6424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рыбы черного моря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2001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67933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1659467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Как называется акула, которая живет в Черном море?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Картинки по запросу картинка вопрос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1723">
            <a:off x="4543039" y="1565802"/>
            <a:ext cx="2604012" cy="431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3500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тран- рыбы черного моря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5036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1"/>
            <a:ext cx="10463565" cy="77251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Легенда о происхождении </a:t>
            </a:r>
            <a:r>
              <a:rPr lang="ru-RU" dirty="0" smtClean="0">
                <a:solidFill>
                  <a:schemeClr val="bg1"/>
                </a:solidFill>
              </a:rPr>
              <a:t>Земли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Картинки по запросу Картинки легенда о происхождении земл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5733"/>
            <a:ext cx="9460089" cy="616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460089" y="916834"/>
            <a:ext cx="2607733" cy="4044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Много лет назад на планете были только моря. Но вот море начало волноваться. Забурлила, закипела вода, поднялись волны, из-под воды появилась суша, небольшой участок земли, который имел вот такую форму.  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2377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79022"/>
            <a:ext cx="9905998" cy="1659467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Ядовитая медуза Черного моря?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Картинки по запросу картинка вопрос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1723">
            <a:off x="4021925" y="1897037"/>
            <a:ext cx="2954177" cy="419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80926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Опасные животные Черного моря животные, опасность, черное море, ядовитые рыбы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43156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15240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Чем дышат рыбы?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Картинки по запросу картинка вопрос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1723">
            <a:off x="4982083" y="1229678"/>
            <a:ext cx="2997294" cy="5422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273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Картинки по запросу картинка жабр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8127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316089"/>
            <a:ext cx="9905998" cy="1490134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>
                <a:solidFill>
                  <a:schemeClr val="bg1"/>
                </a:solidFill>
              </a:rPr>
              <a:t>Какое морское животное в случае опасности может отбрасывать часть своего тела? </a:t>
            </a:r>
            <a:br>
              <a:rPr lang="ru-RU" sz="4000" b="1" i="1" dirty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Picture 2" descr="Картинки по запросу картинка вопрос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1723">
            <a:off x="4901311" y="1904121"/>
            <a:ext cx="2511880" cy="428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01541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Похожее изображение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95333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139982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Какой иглой нельзя шить?</a:t>
            </a:r>
          </a:p>
        </p:txBody>
      </p:sp>
      <p:pic>
        <p:nvPicPr>
          <p:cNvPr id="6" name="Picture 2" descr="Картинки по запросу картинка вопрос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1723">
            <a:off x="4463790" y="1327133"/>
            <a:ext cx="2774619" cy="501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2775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" y="0"/>
            <a:ext cx="12192001" cy="6858000"/>
          </a:xfrm>
        </p:spPr>
      </p:pic>
    </p:spTree>
    <p:extLst>
      <p:ext uri="{BB962C8B-B14F-4D97-AF65-F5344CB8AC3E}">
        <p14:creationId xmlns:p14="http://schemas.microsoft.com/office/powerpoint/2010/main" val="26829310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Существуют ли рыбы, которые </a:t>
            </a:r>
            <a:r>
              <a:rPr lang="ru-RU" sz="4400" b="1" dirty="0">
                <a:solidFill>
                  <a:schemeClr val="bg1"/>
                </a:solidFill>
              </a:rPr>
              <a:t>не </a:t>
            </a:r>
            <a:r>
              <a:rPr lang="ru-RU" sz="4400" b="1" dirty="0" smtClean="0">
                <a:solidFill>
                  <a:schemeClr val="bg1"/>
                </a:solidFill>
              </a:rPr>
              <a:t>умеют плавать?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Картинки по запросу картинка вопрос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1723">
            <a:off x="4989975" y="2214784"/>
            <a:ext cx="2490689" cy="414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0751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1201" b="8638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75702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0114839" y="677330"/>
            <a:ext cx="2167471" cy="6180670"/>
          </a:xfrm>
        </p:spPr>
        <p:txBody>
          <a:bodyPr>
            <a:noAutofit/>
          </a:bodyPr>
          <a:lstStyle/>
          <a:p>
            <a:r>
              <a:rPr lang="ru-RU" sz="1800" b="1" i="1" dirty="0">
                <a:solidFill>
                  <a:schemeClr val="bg1"/>
                </a:solidFill>
                <a:effectLst/>
              </a:rPr>
              <a:t>Здесь были горы, реки, водопады, долины. </a:t>
            </a:r>
            <a:r>
              <a:rPr lang="ru-RU" sz="1800" b="1" i="1" dirty="0" smtClean="0">
                <a:solidFill>
                  <a:schemeClr val="bg1"/>
                </a:solidFill>
                <a:effectLst/>
              </a:rPr>
              <a:t/>
            </a:r>
            <a:br>
              <a:rPr lang="ru-RU" sz="1800" b="1" i="1" dirty="0" smtClean="0">
                <a:solidFill>
                  <a:schemeClr val="bg1"/>
                </a:solidFill>
                <a:effectLst/>
              </a:rPr>
            </a:br>
            <a:r>
              <a:rPr lang="ru-RU" sz="1800" b="1" i="1" dirty="0" smtClean="0">
                <a:solidFill>
                  <a:schemeClr val="bg1"/>
                </a:solidFill>
                <a:effectLst/>
              </a:rPr>
              <a:t>Со </a:t>
            </a:r>
            <a:r>
              <a:rPr lang="ru-RU" sz="1800" b="1" i="1" dirty="0">
                <a:solidFill>
                  <a:schemeClr val="bg1"/>
                </a:solidFill>
                <a:effectLst/>
              </a:rPr>
              <a:t>временем на этой земле выросли деревья, травы, цветы, кустарники, появились звери и птицы. Так на планете появился самый красивый уголок Земли. </a:t>
            </a:r>
            <a:r>
              <a:rPr lang="ru-RU" sz="1800" b="1" dirty="0">
                <a:solidFill>
                  <a:schemeClr val="bg1"/>
                </a:solidFill>
                <a:effectLst/>
              </a:rPr>
              <a:t/>
            </a:r>
            <a:br>
              <a:rPr lang="ru-RU" sz="1800" b="1" dirty="0">
                <a:solidFill>
                  <a:schemeClr val="bg1"/>
                </a:solidFill>
                <a:effectLst/>
              </a:rPr>
            </a:br>
            <a:endParaRPr lang="ru-RU" sz="1800" b="1" dirty="0">
              <a:solidFill>
                <a:schemeClr val="bg1"/>
              </a:solidFill>
            </a:endParaRPr>
          </a:p>
        </p:txBody>
      </p:sp>
      <p:pic>
        <p:nvPicPr>
          <p:cNvPr id="4" name="Объект 3" descr="Карта Крыма с природными зонам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0114838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75964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146755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</a:rPr>
              <a:t>Назовите самых крупных обитателей Черного моря.</a:t>
            </a:r>
          </a:p>
        </p:txBody>
      </p:sp>
      <p:pic>
        <p:nvPicPr>
          <p:cNvPr id="4" name="Picture 2" descr="Картинки по запросу картинка вопрос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1723">
            <a:off x="4241119" y="1493463"/>
            <a:ext cx="2562995" cy="424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0232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8818221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1332089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«Собери картинку морского обитателя»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4" name="Объект 3" descr="3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339" y="4698636"/>
            <a:ext cx="2506133" cy="2094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Похожее изображени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090" y="947565"/>
            <a:ext cx="2449973" cy="1605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охожее изображени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130" y="1177855"/>
            <a:ext cx="2525979" cy="1889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Картинки по запросу картинки рыб черного моря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468" y="2729058"/>
            <a:ext cx="2931775" cy="1702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Катран- рыбы черного моря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834" y="3251028"/>
            <a:ext cx="2439556" cy="1648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Похожее изображение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3539" y="5218305"/>
            <a:ext cx="2622997" cy="1575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Картинки по запросу картина белобочки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0685" y="959438"/>
            <a:ext cx="2856059" cy="1889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Опасные животные Черного моря животные, опасность, черное море, ядовитые рыбы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0982" y="3218704"/>
            <a:ext cx="2508805" cy="1816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Опасные животные Черного моря животные, опасность, черное море, ядовитые рыбы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414" y="5084868"/>
            <a:ext cx="2664177" cy="17731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77116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7450667" y="2051368"/>
            <a:ext cx="417689" cy="161254"/>
          </a:xfrm>
        </p:spPr>
        <p:txBody>
          <a:bodyPr>
            <a:normAutofit fontScale="90000"/>
          </a:bodyPr>
          <a:lstStyle/>
          <a:p>
            <a:endParaRPr lang="ru-RU" sz="900" dirty="0"/>
          </a:p>
        </p:txBody>
      </p:sp>
      <p:pic>
        <p:nvPicPr>
          <p:cNvPr id="4" name="Picture 10" descr="Картинки по запросу картинка свернутый свиток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47033">
            <a:off x="2246956" y="1493134"/>
            <a:ext cx="4252548" cy="354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артинки по запросу картинка вопрос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1723">
            <a:off x="7735466" y="720873"/>
            <a:ext cx="2562995" cy="424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233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Картинки по запросу картинка автобус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879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144497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Собери слово,  назови и покажи горы Крыма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Картинки по запросу горы Крыма Ай петр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533" y="808814"/>
            <a:ext cx="2822223" cy="1990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 descr="Картинки по запросу гора роман кош крым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175" y="1256806"/>
            <a:ext cx="3177565" cy="1743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Картинки по запросу гора чатыр даг крым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118" y="683755"/>
            <a:ext cx="3077293" cy="1878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Картинки по запросу гора демерджи крым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23" y="3036306"/>
            <a:ext cx="3048000" cy="1878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Картинки по запросу гора аю даг крым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826" y="3104939"/>
            <a:ext cx="2968463" cy="1737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Картинки по запросу гора кара даг крым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423" y="2776643"/>
            <a:ext cx="2777066" cy="1896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Картинки по запросу гора сокол крым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0" y="4947215"/>
            <a:ext cx="2898776" cy="1796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Картинки по запросу гора кошка крым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467" y="4915218"/>
            <a:ext cx="3082044" cy="1886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15351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7450667" y="2051368"/>
            <a:ext cx="417689" cy="161254"/>
          </a:xfrm>
        </p:spPr>
        <p:txBody>
          <a:bodyPr>
            <a:normAutofit fontScale="90000"/>
          </a:bodyPr>
          <a:lstStyle/>
          <a:p>
            <a:endParaRPr lang="ru-RU" sz="900" dirty="0"/>
          </a:p>
        </p:txBody>
      </p:sp>
      <p:pic>
        <p:nvPicPr>
          <p:cNvPr id="4" name="Picture 10" descr="Картинки по запросу картинка свернутый свиток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47033">
            <a:off x="2246956" y="1493134"/>
            <a:ext cx="4252548" cy="354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артинки по запросу картинка вопрос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1723">
            <a:off x="7735466" y="720873"/>
            <a:ext cx="2562995" cy="424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4048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и по запросу Красная книга Крым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8227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ртинки по запросу картинка Красная книга Крыма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142826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1"/>
            <a:ext cx="9905998" cy="1422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Природа Крыма удивительна! 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ЕЕ нужно беречь</a:t>
            </a:r>
            <a:r>
              <a:rPr lang="ru-RU" b="1" dirty="0" smtClean="0">
                <a:solidFill>
                  <a:schemeClr val="bg1"/>
                </a:solidFill>
              </a:rPr>
              <a:t>!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endParaRPr lang="ru-RU" dirty="0"/>
          </a:p>
        </p:txBody>
      </p:sp>
      <p:pic>
        <p:nvPicPr>
          <p:cNvPr id="4" name="Объект 3" descr="Картинки по запросу Бережно относиться к животным лозунг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6978"/>
            <a:ext cx="12192000" cy="59210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3023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эльвина\Desktop\Крым глазами детей\крым0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4539" t="2242" r="133" b="5782"/>
          <a:stretch>
            <a:fillRect/>
          </a:stretch>
        </p:blipFill>
        <p:spPr>
          <a:xfrm>
            <a:off x="0" y="0"/>
            <a:ext cx="3973689" cy="3541712"/>
          </a:xfrm>
        </p:spPr>
      </p:pic>
      <p:pic>
        <p:nvPicPr>
          <p:cNvPr id="5" name="Picture 2" descr="C:\Users\эльвина\Desktop\Крым глазами детей\крым000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3815" t="5655" r="2441" b="5901"/>
          <a:stretch>
            <a:fillRect/>
          </a:stretch>
        </p:blipFill>
        <p:spPr>
          <a:xfrm>
            <a:off x="4869863" y="0"/>
            <a:ext cx="4624493" cy="3527778"/>
          </a:xfrm>
        </p:spPr>
      </p:pic>
      <p:pic>
        <p:nvPicPr>
          <p:cNvPr id="6" name="Picture 4" descr="крым0003"/>
          <p:cNvPicPr>
            <a:picLocks noChangeAspect="1" noChangeArrowheads="1"/>
          </p:cNvPicPr>
          <p:nvPr/>
        </p:nvPicPr>
        <p:blipFill>
          <a:blip r:embed="rId4"/>
          <a:srcRect l="11081" t="5054" r="899" b="6814"/>
          <a:stretch>
            <a:fillRect/>
          </a:stretch>
        </p:blipFill>
        <p:spPr bwMode="auto">
          <a:xfrm>
            <a:off x="0" y="3572865"/>
            <a:ext cx="3973688" cy="3285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крым0004"/>
          <p:cNvPicPr>
            <a:picLocks noChangeAspect="1" noChangeArrowheads="1"/>
          </p:cNvPicPr>
          <p:nvPr/>
        </p:nvPicPr>
        <p:blipFill>
          <a:blip r:embed="rId5"/>
          <a:srcRect l="16573" t="13675" r="10036" b="13380"/>
          <a:stretch>
            <a:fillRect/>
          </a:stretch>
        </p:blipFill>
        <p:spPr bwMode="auto">
          <a:xfrm>
            <a:off x="3985907" y="3572865"/>
            <a:ext cx="4040051" cy="3285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крым0005"/>
          <p:cNvPicPr>
            <a:picLocks noChangeAspect="1" noChangeArrowheads="1"/>
          </p:cNvPicPr>
          <p:nvPr/>
        </p:nvPicPr>
        <p:blipFill>
          <a:blip r:embed="rId6"/>
          <a:srcRect l="10800" t="13498" r="6750" b="11758"/>
          <a:stretch>
            <a:fillRect/>
          </a:stretch>
        </p:blipFill>
        <p:spPr bwMode="auto">
          <a:xfrm>
            <a:off x="8038176" y="3572865"/>
            <a:ext cx="4153824" cy="3285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крым0009"/>
          <p:cNvPicPr>
            <a:picLocks noChangeAspect="1" noChangeArrowheads="1"/>
          </p:cNvPicPr>
          <p:nvPr/>
        </p:nvPicPr>
        <p:blipFill>
          <a:blip r:embed="rId7"/>
          <a:srcRect l="16099" t="15222" r="3988" b="11958"/>
          <a:stretch>
            <a:fillRect/>
          </a:stretch>
        </p:blipFill>
        <p:spPr bwMode="auto">
          <a:xfrm>
            <a:off x="8038176" y="-1"/>
            <a:ext cx="4153824" cy="3572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эльвина\Desktop\Крым глазами детей\крым000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3815" t="5655" r="2441" b="5901"/>
          <a:stretch>
            <a:fillRect/>
          </a:stretch>
        </p:blipFill>
        <p:spPr>
          <a:xfrm>
            <a:off x="3985907" y="-31154"/>
            <a:ext cx="4040050" cy="3604017"/>
          </a:xfrm>
        </p:spPr>
      </p:pic>
    </p:spTree>
    <p:extLst>
      <p:ext uri="{BB962C8B-B14F-4D97-AF65-F5344CB8AC3E}">
        <p14:creationId xmlns:p14="http://schemas.microsoft.com/office/powerpoint/2010/main" val="38852276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1704622"/>
          </a:xfrm>
        </p:spPr>
        <p:txBody>
          <a:bodyPr/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Объект 3" descr="Картинки по запросу Не ломать, не рубить деревья лозунг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85479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779803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и по запросу не мусорить лозунг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020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05262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и по запросу не разжигать костров лозунг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6309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Картинки по запросу правила поведения в природе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4" t="33666" r="1117" b="3768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385826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126435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Давайте и мы поможем природе Крыма и составим экологическую карту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Объект 3" descr="Картинки по запросу берегите животных  лозунг как эмблема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86732"/>
            <a:ext cx="12192001" cy="5771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Картинки по запросу правила поведения в природе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4" t="33666" r="1117" b="37689"/>
          <a:stretch/>
        </p:blipFill>
        <p:spPr bwMode="auto">
          <a:xfrm>
            <a:off x="10464800" y="5067056"/>
            <a:ext cx="1727200" cy="17046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Картинки по запросу Бережно относиться к животным лозунг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726" y="2460979"/>
            <a:ext cx="3124007" cy="20740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748451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123048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На нашем полуострове много растений и животных. Которых нужно охранять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и по запросу Желтопузик, безногая ящерица крым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6311"/>
            <a:ext cx="12192000" cy="5751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936006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Гадюка степная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" t="1121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3035654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бабочки фото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2001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76443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Филин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7" t="11082" r="6787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08345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9336" y="2767406"/>
            <a:ext cx="6489665" cy="230626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11047411" y="5655733"/>
            <a:ext cx="60856" cy="13546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" name="Рисунок 4" descr="Картинки по запросу Бережно относиться к животным лозунг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581699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ртинки по запросу Картинка птицы Скворушка розовое перышко Крыма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" t="21629" r="31732" b="14631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2638474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Хорь степной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1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6624732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Тюлень монах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33" b="-782"/>
          <a:stretch/>
        </p:blipFill>
        <p:spPr bwMode="auto">
          <a:xfrm>
            <a:off x="0" y="-1"/>
            <a:ext cx="12192000" cy="69426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1296039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Картинки по запросу дельфины афалина  занесены в красную книгу крыма занесен в красную книгу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39796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Дельфин белобочка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0" b="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2437168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ртинки по запросу Дикий кабан Красная книга Крыма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014698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Жук олень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7" t="9257" r="-195" b="78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61995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Благородный олень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7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8421640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ello_html_38e3903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93188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ello_html_m7f19d63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1302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1703221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4840522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Ландыш майский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8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5595507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ртинки по запросу Подснежник, крокус, пролеска, венерин башмачок Красная книга Крыма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5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8761485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90311"/>
            <a:ext cx="9905998" cy="31947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Изучая природу Крыма, мы услышали крик о помощи от животных, растений, занесенных в красную книгу Крыма.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Взгляните на наш экологический плакат, они все нуждаются в защите. 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Их в Крыму осталось мало.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93919" y="3657459"/>
            <a:ext cx="7498081" cy="305943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Ребята, давайте будем всегда добрыми, отзывчивыми к природе, оберегайте ее, дружите с ней как со своими друзьями! 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29698" name="Picture 2" descr="Картинки по запросу картинка сложенных ладошек мольб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5067"/>
            <a:ext cx="4571999" cy="357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655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2310" y="3474607"/>
            <a:ext cx="2891790" cy="14785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Картинки по запросу картинка бабы яги для дете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8748">
            <a:off x="6036867" y="1298168"/>
            <a:ext cx="5475628" cy="4128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картинка книги красн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47467">
            <a:off x="829168" y="1190086"/>
            <a:ext cx="4347394" cy="387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Картинки по запросу картинка свернутый свит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Картинки по запросу картинка свернутый свито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Картинки по запросу картинка свернутый свито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47033">
            <a:off x="4018197" y="4117130"/>
            <a:ext cx="2109171" cy="1639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415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детская карта полуострова крым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143001" y="632178"/>
            <a:ext cx="9905998" cy="209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076" name="Picture 4" descr="Картинки по запросу детская карта полуострова крым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1379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88C25C"/>
      </a:accent5>
      <a:accent6>
        <a:srgbClr val="BFCC86"/>
      </a:accent6>
      <a:hlink>
        <a:srgbClr val="FFCE23"/>
      </a:hlink>
      <a:folHlink>
        <a:srgbClr val="FDEB86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82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97ECCC31-8429-4523-BE8D-8F09B7A4D4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677</TotalTime>
  <Words>218</Words>
  <Application>Microsoft Office PowerPoint</Application>
  <PresentationFormat>Широкоэкранный</PresentationFormat>
  <Paragraphs>24</Paragraphs>
  <Slides>72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8" baseType="lpstr">
      <vt:lpstr>Arial</vt:lpstr>
      <vt:lpstr>Calibri</vt:lpstr>
      <vt:lpstr>Times New Roman</vt:lpstr>
      <vt:lpstr>Trebuchet MS</vt:lpstr>
      <vt:lpstr>Tw Cen MT</vt:lpstr>
      <vt:lpstr>Контур</vt:lpstr>
      <vt:lpstr>Муниципальное бюджетное дошкольное образовательное учреждение  «Детский сад общеразвивающего вида № 9 «Жар-птица» муниципального образования городской округ Симферополь Республики Крым    ИНТЕГРИРОВАННОЕ   ПОЗНАВАТЕЛЬНО -  РЕЧЕВОЕ ЗАНЯТИЕ  В старшей ГРУППЕ № 11 Экологический квест  «Путешествие по крыму»</vt:lpstr>
      <vt:lpstr>Всех приветствуем сейчас Очень рады видеть вас!</vt:lpstr>
      <vt:lpstr>Легенда о происхождении Земли</vt:lpstr>
      <vt:lpstr>Здесь были горы, реки, водопады, долины.  Со временем на этой земле выросли деревья, травы, цветы, кустарники, появились звери и птицы. Так на планете появился самый красивый уголок Земли.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Викторина о море</vt:lpstr>
      <vt:lpstr>Самая опасная рыба в Чёрном море? </vt:lpstr>
      <vt:lpstr>Презентация PowerPoint</vt:lpstr>
      <vt:lpstr>Какую рыбу называют  «лепешкой»  и почему?</vt:lpstr>
      <vt:lpstr>Презентация PowerPoint</vt:lpstr>
      <vt:lpstr>Как называется акула, которая живет в Черном море?</vt:lpstr>
      <vt:lpstr>Презентация PowerPoint</vt:lpstr>
      <vt:lpstr>Ядовитая медуза Черного моря?</vt:lpstr>
      <vt:lpstr>Презентация PowerPoint</vt:lpstr>
      <vt:lpstr>Чем дышат рыбы?</vt:lpstr>
      <vt:lpstr>Презентация PowerPoint</vt:lpstr>
      <vt:lpstr>Какое морское животное в случае опасности может отбрасывать часть своего тела?  </vt:lpstr>
      <vt:lpstr>Презентация PowerPoint</vt:lpstr>
      <vt:lpstr>Какой иглой нельзя шить?</vt:lpstr>
      <vt:lpstr>Презентация PowerPoint</vt:lpstr>
      <vt:lpstr>Существуют ли рыбы, которые не умеют плавать?</vt:lpstr>
      <vt:lpstr>Презентация PowerPoint</vt:lpstr>
      <vt:lpstr>Назовите самых крупных обитателей Черного моря.</vt:lpstr>
      <vt:lpstr>Презентация PowerPoint</vt:lpstr>
      <vt:lpstr>«Собери картинку морского обитателя»</vt:lpstr>
      <vt:lpstr>Презентация PowerPoint</vt:lpstr>
      <vt:lpstr>Презентация PowerPoint</vt:lpstr>
      <vt:lpstr>Собери слово,  назови и покажи горы Крыма</vt:lpstr>
      <vt:lpstr>Презентация PowerPoint</vt:lpstr>
      <vt:lpstr>Презентация PowerPoint</vt:lpstr>
      <vt:lpstr>Презентация PowerPoint</vt:lpstr>
      <vt:lpstr>Природа Крыма удивительна!  ЕЕ нужно беречь!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Давайте и мы поможем природе Крыма и составим экологическую карту</vt:lpstr>
      <vt:lpstr>На нашем полуострове много растений и животных. Которых нужно охранять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Изучая природу Крыма, мы услышали крик о помощи от животных, растений, занесенных в красную книгу Крыма. Взгляните на наш экологический плакат, они все нуждаются в защите.  Их в Крыму осталось мало.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 «Детский сад общеразвивающего вида № 9 «Жар-птица» муниципального образования городской округ Симферополь Республики Крым    ИНТЕГРИРОВАННОЕ   ПОЗНАВАТЕЛЬНО -  РЕЧЕВОЕ ЗАНЯТИЕ  В старшей ГРУППЕ № 11 Экологический квест</dc:title>
  <dc:creator>admin</dc:creator>
  <cp:lastModifiedBy>admin</cp:lastModifiedBy>
  <cp:revision>45</cp:revision>
  <dcterms:created xsi:type="dcterms:W3CDTF">2019-11-16T13:33:19Z</dcterms:created>
  <dcterms:modified xsi:type="dcterms:W3CDTF">2019-11-22T21:31:47Z</dcterms:modified>
</cp:coreProperties>
</file>