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15"/>
  </p:handoutMasterIdLst>
  <p:sldIdLst>
    <p:sldId id="257" r:id="rId2"/>
    <p:sldId id="260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001"/>
    <a:srgbClr val="6B9A0E"/>
    <a:srgbClr val="89C412"/>
    <a:srgbClr val="C5FAA8"/>
    <a:srgbClr val="8CCA13"/>
    <a:srgbClr val="C61D32"/>
    <a:srgbClr val="ED5D73"/>
    <a:srgbClr val="F48D95"/>
    <a:srgbClr val="E46D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>
            <a:off x="0" y="1"/>
            <a:ext cx="12192000" cy="487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5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99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068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s://us.123rf.com/450wm/andegro4ka/andegro4ka1311/andegro4ka131100030/23865891-pirates-treasure-map-with-spyglass-and-compass-illustration.jpg?ver=6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6593"/>
            <a:ext cx="1331407" cy="133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H="1">
            <a:off x="7742490" y="5080275"/>
            <a:ext cx="4449510" cy="1777725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V="1">
            <a:off x="0" y="0"/>
            <a:ext cx="3674692" cy="1468159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rot="5400000">
            <a:off x="-1426107" y="1426107"/>
            <a:ext cx="4749990" cy="189777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7oom.ru/powerpoint/fon-dlya-prezentacii-po-geografii-2.jpg?ver=3.0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47521"/>
            <a:ext cx="2803021" cy="2110478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rot="5400000">
            <a:off x="-1778670" y="1778670"/>
            <a:ext cx="5924286" cy="236694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53"/>
          <a:stretch/>
        </p:blipFill>
        <p:spPr bwMode="auto">
          <a:xfrm>
            <a:off x="0" y="5924286"/>
            <a:ext cx="12192001" cy="931492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visualife.newmobapp.com/wp-content/uploads/2014/07/treasure-map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3" y="336984"/>
            <a:ext cx="973668" cy="9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9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3" y="499563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18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50" b="14674"/>
          <a:stretch/>
        </p:blipFill>
        <p:spPr bwMode="auto">
          <a:xfrm flipH="1">
            <a:off x="0" y="6264066"/>
            <a:ext cx="12192000" cy="593933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V="1">
            <a:off x="0" y="0"/>
            <a:ext cx="3674692" cy="1468159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98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>
            <a:off x="0" y="1"/>
            <a:ext cx="12192000" cy="487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83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53"/>
          <a:stretch/>
        </p:blipFill>
        <p:spPr bwMode="auto">
          <a:xfrm>
            <a:off x="0" y="5924286"/>
            <a:ext cx="12192000" cy="931492"/>
          </a:xfrm>
          <a:prstGeom prst="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2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2" y="15792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1" r:id="rId4"/>
    <p:sldLayoutId id="2147483702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рек в жизни населения и хозяйства </a:t>
            </a:r>
            <a:r>
              <a:rPr lang="ru-RU" sz="48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</a:t>
            </a:r>
            <a:endParaRPr lang="ru-RU" sz="4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610600" y="5226302"/>
            <a:ext cx="3200400" cy="930709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tx1"/>
                </a:solidFill>
              </a:rPr>
              <a:t>Сташкова Елена Валерьевна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Учитель географии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МБОУ г. Мурманск СОШ № 45</a:t>
            </a:r>
          </a:p>
        </p:txBody>
      </p:sp>
    </p:spTree>
    <p:extLst>
      <p:ext uri="{BB962C8B-B14F-4D97-AF65-F5344CB8AC3E}">
        <p14:creationId xmlns:p14="http://schemas.microsoft.com/office/powerpoint/2010/main" val="734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F97147-641F-4C1F-843E-EDA0B47438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7C12418-1B82-4A5C-A887-D8BC14B736BA}"/>
              </a:ext>
            </a:extLst>
          </p:cNvPr>
          <p:cNvSpPr/>
          <p:nvPr/>
        </p:nvSpPr>
        <p:spPr>
          <a:xfrm>
            <a:off x="6381749" y="3477358"/>
            <a:ext cx="5671039" cy="2971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Гидроэнергия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– использование падающей или быстро текущей воды для производства электроэнергии или для приведения в действие машин за счет приобретения гравитационного потенциала или кинетической энергии источника воды в энергию.</a:t>
            </a:r>
          </a:p>
        </p:txBody>
      </p:sp>
    </p:spTree>
    <p:extLst>
      <p:ext uri="{BB962C8B-B14F-4D97-AF65-F5344CB8AC3E}">
        <p14:creationId xmlns:p14="http://schemas.microsoft.com/office/powerpoint/2010/main" val="246665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BB22FC-293E-4D73-A370-57B6A3EC60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082" y="0"/>
            <a:ext cx="4831918" cy="32200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9B721D-1D1E-4A30-B0FF-CBDBF9480E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38001" cy="32791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D06414-EBA3-4175-B7BE-4D0FC852B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92" y="3054914"/>
            <a:ext cx="5325493" cy="354811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80B0075-FA97-43E6-B1FC-1417BD9B60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685" y="3054913"/>
            <a:ext cx="5322164" cy="3548109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269EA70F-7975-40C2-AF83-F079411A1BEF}"/>
              </a:ext>
            </a:extLst>
          </p:cNvPr>
          <p:cNvSpPr/>
          <p:nvPr/>
        </p:nvSpPr>
        <p:spPr>
          <a:xfrm>
            <a:off x="4514675" y="140676"/>
            <a:ext cx="3468019" cy="70338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РЕЧНОЙ ОТДЫХ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9E87EDD9-EABC-4230-ACC0-8E6D95E4680B}"/>
              </a:ext>
            </a:extLst>
          </p:cNvPr>
          <p:cNvSpPr/>
          <p:nvPr/>
        </p:nvSpPr>
        <p:spPr>
          <a:xfrm>
            <a:off x="3333577" y="2442293"/>
            <a:ext cx="2183423" cy="5842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Рафтинг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3AB1F878-3CCA-4F53-A4AA-4D2CEFEB136C}"/>
              </a:ext>
            </a:extLst>
          </p:cNvPr>
          <p:cNvSpPr/>
          <p:nvPr/>
        </p:nvSpPr>
        <p:spPr>
          <a:xfrm>
            <a:off x="518747" y="5890848"/>
            <a:ext cx="4146060" cy="82647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Сплав на байдарках или катамаранах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A3280F5A-F33C-431E-BEA4-885CB5365376}"/>
              </a:ext>
            </a:extLst>
          </p:cNvPr>
          <p:cNvSpPr/>
          <p:nvPr/>
        </p:nvSpPr>
        <p:spPr>
          <a:xfrm>
            <a:off x="8670766" y="3004934"/>
            <a:ext cx="3364523" cy="126609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Речные туры по интересным местам России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F80AABDE-3205-406A-9EE7-66A7590407F3}"/>
              </a:ext>
            </a:extLst>
          </p:cNvPr>
          <p:cNvSpPr/>
          <p:nvPr/>
        </p:nvSpPr>
        <p:spPr>
          <a:xfrm>
            <a:off x="6096000" y="1265862"/>
            <a:ext cx="1993932" cy="84646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Парусный спорт</a:t>
            </a:r>
          </a:p>
        </p:txBody>
      </p:sp>
    </p:spTree>
    <p:extLst>
      <p:ext uri="{BB962C8B-B14F-4D97-AF65-F5344CB8AC3E}">
        <p14:creationId xmlns:p14="http://schemas.microsoft.com/office/powerpoint/2010/main" val="2141869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BB077D-36ED-4302-91EC-407CA2485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475654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636C20-D070-43C4-A54E-C9AD16D26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0"/>
            <a:ext cx="6858000" cy="457200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D046921-539A-4F5F-8EA0-BE4F3B8C4DF0}"/>
              </a:ext>
            </a:extLst>
          </p:cNvPr>
          <p:cNvSpPr/>
          <p:nvPr/>
        </p:nvSpPr>
        <p:spPr>
          <a:xfrm>
            <a:off x="2259623" y="1573823"/>
            <a:ext cx="4985239" cy="97594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воды в сельском хозяйстве</a:t>
            </a:r>
          </a:p>
        </p:txBody>
      </p:sp>
    </p:spTree>
    <p:extLst>
      <p:ext uri="{BB962C8B-B14F-4D97-AF65-F5344CB8AC3E}">
        <p14:creationId xmlns:p14="http://schemas.microsoft.com/office/powerpoint/2010/main" val="2041681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Повторить параграф 33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172478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4F481F-AC5A-4B0F-A4E6-D92FE82B4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553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E7C90B-82E7-4554-9264-EBEE9EDC2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C93DB35-E7A4-4115-8AE8-CC1EA4556AF7}"/>
              </a:ext>
            </a:extLst>
          </p:cNvPr>
          <p:cNvSpPr/>
          <p:nvPr/>
        </p:nvSpPr>
        <p:spPr>
          <a:xfrm>
            <a:off x="931985" y="571500"/>
            <a:ext cx="6471139" cy="115179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Почти все старейшие города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были построены в долинах или устьях рек.</a:t>
            </a:r>
          </a:p>
        </p:txBody>
      </p:sp>
    </p:spTree>
    <p:extLst>
      <p:ext uri="{BB962C8B-B14F-4D97-AF65-F5344CB8AC3E}">
        <p14:creationId xmlns:p14="http://schemas.microsoft.com/office/powerpoint/2010/main" val="377502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D6A94E-6690-4445-8FD0-E0F4DF50C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E8C6C334-E259-4E45-A7FB-81C185E45F8A}"/>
              </a:ext>
            </a:extLst>
          </p:cNvPr>
          <p:cNvSpPr/>
          <p:nvPr/>
        </p:nvSpPr>
        <p:spPr>
          <a:xfrm>
            <a:off x="4528038" y="281353"/>
            <a:ext cx="7200900" cy="141556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 – самый постоянный и абсолютно незаменимый компонент нашей повседневной жизни.</a:t>
            </a:r>
          </a:p>
        </p:txBody>
      </p:sp>
    </p:spTree>
    <p:extLst>
      <p:ext uri="{BB962C8B-B14F-4D97-AF65-F5344CB8AC3E}">
        <p14:creationId xmlns:p14="http://schemas.microsoft.com/office/powerpoint/2010/main" val="978459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5B5313-D90D-47E2-8069-721190B63F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3068"/>
            <a:ext cx="12192000" cy="5444932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E8D6E33-F61B-42DB-8605-BCFBC77B1DA6}"/>
              </a:ext>
            </a:extLst>
          </p:cNvPr>
          <p:cNvSpPr/>
          <p:nvPr/>
        </p:nvSpPr>
        <p:spPr>
          <a:xfrm>
            <a:off x="3358661" y="395654"/>
            <a:ext cx="5292970" cy="6242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воды в быту</a:t>
            </a:r>
          </a:p>
        </p:txBody>
      </p:sp>
    </p:spTree>
    <p:extLst>
      <p:ext uri="{BB962C8B-B14F-4D97-AF65-F5344CB8AC3E}">
        <p14:creationId xmlns:p14="http://schemas.microsoft.com/office/powerpoint/2010/main" val="986691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7B8684-80AB-4F30-8731-1742CE7929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77B24AD-7FDC-4D02-BF5C-FA6E1F3A0FAF}"/>
              </a:ext>
            </a:extLst>
          </p:cNvPr>
          <p:cNvSpPr/>
          <p:nvPr/>
        </p:nvSpPr>
        <p:spPr>
          <a:xfrm>
            <a:off x="3552093" y="237392"/>
            <a:ext cx="8088923" cy="160899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Реки используются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пути сообщения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. Перевозка грузов по рекам намного дешевле, чем по железной дороге.</a:t>
            </a:r>
          </a:p>
        </p:txBody>
      </p:sp>
    </p:spTree>
    <p:extLst>
      <p:ext uri="{BB962C8B-B14F-4D97-AF65-F5344CB8AC3E}">
        <p14:creationId xmlns:p14="http://schemas.microsoft.com/office/powerpoint/2010/main" val="147643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BCC190-E07C-453F-963D-25A54C92B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673095D-C6E5-45E9-81C1-42F87E54662F}"/>
              </a:ext>
            </a:extLst>
          </p:cNvPr>
          <p:cNvSpPr/>
          <p:nvPr/>
        </p:nvSpPr>
        <p:spPr>
          <a:xfrm>
            <a:off x="3297116" y="263769"/>
            <a:ext cx="8581292" cy="109903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Для улучшения судоходства реки соединяют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каналами.</a:t>
            </a:r>
          </a:p>
        </p:txBody>
      </p:sp>
    </p:spTree>
    <p:extLst>
      <p:ext uri="{BB962C8B-B14F-4D97-AF65-F5344CB8AC3E}">
        <p14:creationId xmlns:p14="http://schemas.microsoft.com/office/powerpoint/2010/main" val="3463619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3EFCF9-7D05-4342-8C80-708A6B9DE5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39" y="1186962"/>
            <a:ext cx="11790784" cy="5486405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732AA63-51A8-4478-A850-4A0A5E84BC1A}"/>
              </a:ext>
            </a:extLst>
          </p:cNvPr>
          <p:cNvSpPr/>
          <p:nvPr/>
        </p:nvSpPr>
        <p:spPr>
          <a:xfrm>
            <a:off x="2158138" y="281353"/>
            <a:ext cx="8018585" cy="63304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Крупнейшие гидроэлектростанции России </a:t>
            </a:r>
          </a:p>
        </p:txBody>
      </p:sp>
    </p:spTree>
    <p:extLst>
      <p:ext uri="{BB962C8B-B14F-4D97-AF65-F5344CB8AC3E}">
        <p14:creationId xmlns:p14="http://schemas.microsoft.com/office/powerpoint/2010/main" val="3543650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B286435-51CE-4233-9190-9977F8C11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9678761-F220-4F82-877F-5BED6CD9CD00}"/>
              </a:ext>
            </a:extLst>
          </p:cNvPr>
          <p:cNvSpPr/>
          <p:nvPr/>
        </p:nvSpPr>
        <p:spPr>
          <a:xfrm>
            <a:off x="5029200" y="228600"/>
            <a:ext cx="6928338" cy="197827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Реки нашей страны обладают огромным </a:t>
            </a:r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гидроэнергетическим потенциалом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 (16-18% всей энергии в России).</a:t>
            </a:r>
          </a:p>
        </p:txBody>
      </p:sp>
    </p:spTree>
    <p:extLst>
      <p:ext uri="{BB962C8B-B14F-4D97-AF65-F5344CB8AC3E}">
        <p14:creationId xmlns:p14="http://schemas.microsoft.com/office/powerpoint/2010/main" val="23755810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6048</TotalTime>
  <Words>147</Words>
  <Application>Microsoft Office PowerPoint</Application>
  <PresentationFormat>Широкоэкранный</PresentationFormat>
  <Paragraphs>20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AGReverance</vt:lpstr>
      <vt:lpstr>Calibri</vt:lpstr>
      <vt:lpstr>Tw Cen MT</vt:lpstr>
      <vt:lpstr>Wingdings 3</vt:lpstr>
      <vt:lpstr>Интеграл</vt:lpstr>
      <vt:lpstr>Роль рек в жизни населения и хозяйства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cp:lastModifiedBy>Елена Сташкова</cp:lastModifiedBy>
  <cp:revision>224</cp:revision>
  <dcterms:created xsi:type="dcterms:W3CDTF">2018-02-25T15:29:25Z</dcterms:created>
  <dcterms:modified xsi:type="dcterms:W3CDTF">2024-01-05T20:25:17Z</dcterms:modified>
  <cp:category>География;Страны</cp:category>
</cp:coreProperties>
</file>