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56" r:id="rId3"/>
    <p:sldId id="257" r:id="rId4"/>
    <p:sldId id="258" r:id="rId5"/>
    <p:sldId id="261" r:id="rId6"/>
    <p:sldId id="262" r:id="rId7"/>
    <p:sldId id="263" r:id="rId8"/>
    <p:sldId id="266" r:id="rId9"/>
    <p:sldId id="265" r:id="rId10"/>
    <p:sldId id="267" r:id="rId11"/>
    <p:sldId id="268" r:id="rId12"/>
    <p:sldId id="269" r:id="rId13"/>
    <p:sldId id="270" r:id="rId14"/>
    <p:sldId id="278" r:id="rId15"/>
    <p:sldId id="277" r:id="rId16"/>
    <p:sldId id="275" r:id="rId17"/>
    <p:sldId id="276" r:id="rId18"/>
    <p:sldId id="279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2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8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8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7A2E86-E6EA-49DA-A3D5-32838A6909AC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3ADF59-A22A-40DB-9BE5-59CC3C974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8000"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2.wdp"/><Relationship Id="rId7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18"/>
            <a:ext cx="9144000" cy="688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356956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Современная жанровая городская скульптура </a:t>
            </a:r>
            <a:br>
              <a:rPr lang="ru-RU" sz="54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Санкт - </a:t>
            </a:r>
            <a:r>
              <a:rPr lang="ru-RU" sz="5400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петербурга</a:t>
            </a:r>
            <a:endParaRPr lang="ru-RU" sz="54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skripka_-_iz_klipa_pro_Sankt_-_Peterburg_(Gybk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54768" y="58204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04059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53684"/>
            <a:ext cx="8352928" cy="6990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Коты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61306" y="1030964"/>
            <a:ext cx="8773516" cy="1677956"/>
          </a:xfrm>
        </p:spPr>
        <p:txBody>
          <a:bodyPr>
            <a:no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В Петербурге есть два «кошачьих» памятника — коту Елисею и кошке Василисе. Елисей разместился на фасаде Елисеевского магазина. А Василиса «живет» напротив — на фасаде дома № 3 на улице Малой Садовой. Их установили в память о животных, спасших Ленинград от болезней во время Блокады.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75" y="5013325"/>
            <a:ext cx="8721725" cy="1636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https://avatars.mds.yandex.net/get-zen_doc/1712630/pub_5e0459a2028d6800acfbfc9d_5e045ac06d29c100ab81509f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428868"/>
            <a:ext cx="6882026" cy="3996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374233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60" y="133722"/>
            <a:ext cx="8934028" cy="6525344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0" y="4699983"/>
            <a:ext cx="8712968" cy="195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Памятник Остапу Бендеру .Итальянская улица, дом 2 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7300"/>
            <a:ext cx="4084786" cy="6038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57366" y="1484784"/>
            <a:ext cx="4129434" cy="381642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Одной из главных достопримечательностей Итальянской улицы является памятник Остапу </a:t>
            </a:r>
            <a:r>
              <a:rPr lang="ru-RU" dirty="0" err="1">
                <a:solidFill>
                  <a:srgbClr val="002060"/>
                </a:solidFill>
              </a:rPr>
              <a:t>Бендеру</a:t>
            </a:r>
            <a:r>
              <a:rPr lang="ru-RU" dirty="0">
                <a:solidFill>
                  <a:srgbClr val="002060"/>
                </a:solidFill>
              </a:rPr>
              <a:t>. Говорят, известная личность и бронзовый сын </a:t>
            </a:r>
            <a:r>
              <a:rPr lang="ru-RU" dirty="0" err="1">
                <a:solidFill>
                  <a:srgbClr val="002060"/>
                </a:solidFill>
              </a:rPr>
              <a:t>турецкоподданного</a:t>
            </a:r>
            <a:r>
              <a:rPr lang="ru-RU" dirty="0">
                <a:solidFill>
                  <a:srgbClr val="002060"/>
                </a:solidFill>
              </a:rPr>
              <a:t> обязательно поможет во всех начинаниях. Для того чтобы набраться храбрости и реализовать задуманное, достаточно всего лишь потереть нос герою творчества Ильфа и Петрова. Кстати, под мышкой он, предположительно, держит папку с компроматом.</a:t>
            </a: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3995936" y="353684"/>
            <a:ext cx="4608512" cy="6990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Остап Бендер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74990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39837" y="344386"/>
            <a:ext cx="7086600" cy="813867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Петербургский ангел. 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75" y="5013325"/>
            <a:ext cx="8721725" cy="1636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://cms.piter.my/images/article/2015/02/05/5a2a2c24-b090-4dc6-97d6-ed6f90acef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5933871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161306" y="1241990"/>
            <a:ext cx="2610494" cy="4995321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73152" indent="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</a:rPr>
              <a:t>Автор - Роман Шустров. «Петербургский ангел» посвящен поколению, пережившему гражданскую войну, голод, репрессии, блокаду, войну, трудные послевоенные годы, крах СССР, но сохранившему любовь к жизни, интеллигентность и добродушие.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76613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599" y="101169"/>
            <a:ext cx="8604000" cy="6480000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6671" y="4151639"/>
            <a:ext cx="8352928" cy="246003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Архитектурная группа &quot;Зодчие&quot;. Ещё один памятник нашим архитекторам в Александровском парке. Вокруг стола, на котором разложены чертежи и схемы, стоят и сидят Росси, Трезини, Тома де Томон, Расстрелли, Монферан, Баженов, Воронихин, Захаров.  Автором композиции стал скульптор Александр Таратынов. А кто есть кто, угадывайте, если, что подскажу.&#10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111" y="1876246"/>
            <a:ext cx="7344816" cy="4550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111" y="131676"/>
            <a:ext cx="7344815" cy="6330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Зодчие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76671" y="749375"/>
            <a:ext cx="8039745" cy="1509712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Ещё один памятник нашим архитекторам в Александровском парке. Вокруг стола, на котором разложены чертежи и схемы, стоят и сидят Росси, </a:t>
            </a:r>
            <a:r>
              <a:rPr lang="ru-RU" dirty="0" err="1">
                <a:solidFill>
                  <a:srgbClr val="002060"/>
                </a:solidFill>
              </a:rPr>
              <a:t>Трезини</a:t>
            </a:r>
            <a:r>
              <a:rPr lang="ru-RU" dirty="0">
                <a:solidFill>
                  <a:srgbClr val="002060"/>
                </a:solidFill>
              </a:rPr>
              <a:t>, Тома де </a:t>
            </a:r>
            <a:r>
              <a:rPr lang="ru-RU" dirty="0" err="1">
                <a:solidFill>
                  <a:srgbClr val="002060"/>
                </a:solidFill>
              </a:rPr>
              <a:t>Томон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Расстрелли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Монферан</a:t>
            </a:r>
            <a:r>
              <a:rPr lang="ru-RU" dirty="0">
                <a:solidFill>
                  <a:srgbClr val="002060"/>
                </a:solidFill>
              </a:rPr>
              <a:t>, Баженов, Воронихин, Захаров. Автором композиции стал скульптор Александр </a:t>
            </a:r>
            <a:r>
              <a:rPr lang="ru-RU" dirty="0" err="1">
                <a:solidFill>
                  <a:srgbClr val="002060"/>
                </a:solidFill>
              </a:rPr>
              <a:t>Таратынов</a:t>
            </a:r>
            <a:r>
              <a:rPr lang="ru-RU" dirty="0">
                <a:solidFill>
                  <a:srgbClr val="002060"/>
                </a:solidFill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29963149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60648"/>
            <a:ext cx="7859216" cy="67339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Памятник конке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2"/>
          </p:nvPr>
        </p:nvSpPr>
        <p:spPr>
          <a:xfrm>
            <a:off x="285317" y="934038"/>
            <a:ext cx="8525494" cy="134283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i="1" dirty="0">
                <a:solidFill>
                  <a:srgbClr val="002060"/>
                </a:solidFill>
              </a:rPr>
              <a:t> </a:t>
            </a:r>
            <a:r>
              <a:rPr lang="ru-RU" sz="8000" b="1" dirty="0">
                <a:solidFill>
                  <a:srgbClr val="002060"/>
                </a:solidFill>
              </a:rPr>
              <a:t>В Санкт-Петербурге рядом со станцией метро «Василеостровская» установлен памятник конке. Он состоит из копии двухэтажного вагона и бронзовой скульптурной группы кучера с двумя лошадьми</a:t>
            </a:r>
            <a:r>
              <a:rPr lang="ru-RU" sz="8000" b="1" dirty="0" smtClean="0">
                <a:solidFill>
                  <a:srgbClr val="002060"/>
                </a:solidFill>
              </a:rPr>
              <a:t>. Сначала </a:t>
            </a:r>
            <a:r>
              <a:rPr lang="ru-RU" sz="8000" b="1" dirty="0">
                <a:solidFill>
                  <a:srgbClr val="002060"/>
                </a:solidFill>
              </a:rPr>
              <a:t>были  установлены скульптуры  без возничего, а потом появился и </a:t>
            </a:r>
            <a:r>
              <a:rPr lang="ru-RU" sz="8000" b="1" dirty="0" smtClean="0">
                <a:solidFill>
                  <a:srgbClr val="002060"/>
                </a:solidFill>
              </a:rPr>
              <a:t>возничий.</a:t>
            </a:r>
            <a:endParaRPr lang="ru-RU" sz="8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2762151"/>
            <a:ext cx="5111750" cy="874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3109898_Konka_2 (640x416, 179Kb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40" y="2381992"/>
            <a:ext cx="7632848" cy="4110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305333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19" y="131676"/>
            <a:ext cx="8604000" cy="6480000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6671" y="4151639"/>
            <a:ext cx="8352928" cy="246003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67543" y="332656"/>
            <a:ext cx="8162055" cy="15097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 </a:t>
            </a:r>
            <a:r>
              <a:rPr lang="ru-RU" dirty="0" smtClean="0">
                <a:solidFill>
                  <a:srgbClr val="002060"/>
                </a:solidFill>
              </a:rPr>
              <a:t>Куда </a:t>
            </a:r>
            <a:r>
              <a:rPr lang="ru-RU" dirty="0">
                <a:solidFill>
                  <a:srgbClr val="002060"/>
                </a:solidFill>
              </a:rPr>
              <a:t>сводить ребенка, чтобы он смог встретиться с любимыми персонажами мультфильмов и книг, убедившись в том, что они действительно существуют. В Петербурге найдется несколько мест, где почтальона Печкина, Буратино, Машу и Медведя, Гулливера и других героев сказок увековечили в виде арт-объектов за их волшебные заслуги.</a:t>
            </a:r>
          </a:p>
        </p:txBody>
      </p:sp>
      <p:pic>
        <p:nvPicPr>
          <p:cNvPr id="11270" name="Picture 6" descr="Памятники в Петербурге, которые точно понравятся детя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4" y="2420889"/>
            <a:ext cx="5001224" cy="3336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Герои русских сказок и мультфильм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40" y="2040885"/>
            <a:ext cx="3072687" cy="4096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004041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18"/>
            <a:ext cx="9144000" cy="688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5048" y="19919"/>
            <a:ext cx="8568952" cy="309634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С целью органического вхождения в городскую среду и её оживления объекты жанровой городской скульптуры, как правило, устанавливаются без постамента и даже подиума, что в наибольшей степени приближает их к зрителю. Претензия на увековечение какого-либо исторического события или личности наблюдается в них не всегда. </a:t>
            </a:r>
          </a:p>
        </p:txBody>
      </p:sp>
      <p:pic>
        <p:nvPicPr>
          <p:cNvPr id="1026" name="Picture 2" descr="https://proza.ru/pics/2016/03/09/1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347591" cy="2510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g4.tourbina.ru/photos.4/8/4/4/3/9/1193448/big.photo/Muzey-fonare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630" y="1568091"/>
            <a:ext cx="3471241" cy="2603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l.dropboxusercontent.com/s/k2s7dsuhjnbubw0/DSC_0169.jpg?dl=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72" y="3836419"/>
            <a:ext cx="3696614" cy="2473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22century.ru/wp-content/uploads/2016/05/gdans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289" y="3638718"/>
            <a:ext cx="3824221" cy="2869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281948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18"/>
            <a:ext cx="9144000" cy="688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309828"/>
            <a:ext cx="8568952" cy="309634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Скульптуры скорее апеллируют к чувству юмора и в ряде случаев демонстрируют иронию и сарказм по поводу общих, взятых из повседневной жизни, тем. Далеко не все подобные скульптуры имеют название, предоставляя зрителю возможность самому придумать его.</a:t>
            </a:r>
          </a:p>
        </p:txBody>
      </p:sp>
      <p:pic>
        <p:nvPicPr>
          <p:cNvPr id="2052" name="Picture 4" descr="https://avatars.mds.yandex.net/get-zen_doc/192582/pub_5a034c263c50f744a0ca4bc4_5a034e239b403c693b0ccb2d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06" y="116632"/>
            <a:ext cx="2220754" cy="2961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Сюрреалистическая скульптура супруге Пушки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3965575" cy="2640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Гигантский валенок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104" y="905827"/>
            <a:ext cx="3098775" cy="3703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cms.piter.my/images/article/2015/02/05/ab9034b1-23dc-4f66-b871-272d5af930b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402" y="2843805"/>
            <a:ext cx="2640169" cy="2477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cms.piter.my/images/article/2015/02/05/7d7c12c5-9d6f-44d2-a581-35ca8389c8c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0" y="2731446"/>
            <a:ext cx="2581379" cy="2468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394192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sun9-16.userapi.com/rCRpk573pRwKPSk-39qngC541jJogGHN-Dovbw/hL1pde9X5S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04" y="1417638"/>
            <a:ext cx="6523392" cy="489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399170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57192"/>
            <a:ext cx="8712968" cy="141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sz="2000" dirty="0" err="1">
                <a:solidFill>
                  <a:srgbClr val="002060"/>
                </a:solidFill>
              </a:rPr>
              <a:t>Жа́нровая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городска́я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скульпту́ра</a:t>
            </a:r>
            <a:r>
              <a:rPr lang="ru-RU" sz="2000" dirty="0">
                <a:solidFill>
                  <a:srgbClr val="002060"/>
                </a:solidFill>
              </a:rPr>
              <a:t> — вид уличной скульптуры, характерной особенностью которого является демонстративно подчёркнутые отсутствие монументальности и демократизм.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Получил широкое распространение в 1990-е годы и в XXI веке.</a:t>
            </a:r>
            <a:r>
              <a:rPr lang="ru-RU" sz="4400" dirty="0">
                <a:solidFill>
                  <a:srgbClr val="002060"/>
                </a:solidFill>
              </a:rPr>
              <a:t/>
            </a:r>
            <a:br>
              <a:rPr lang="ru-RU" sz="4400" dirty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1026" name="Picture 2" descr="https://i1.photo.2gis.com/images/geo/38/5348024590857782_45ad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6743"/>
            <a:ext cx="2019080" cy="3045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nteresno-vse.ru/wp-content/uploads/na_skameyk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319" y="4042737"/>
            <a:ext cx="3960440" cy="2228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i1.photo.2gis.com/images/geo/38/5348024594277905_09a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181" y="1480946"/>
            <a:ext cx="3925977" cy="2651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www.dostoyanie-pokoleniy.ru/upload/iblock/f56/f561f9dece0b37c7237cca87d11b3d9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82" y="2941739"/>
            <a:ext cx="2537796" cy="3404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729296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70842" y="2276872"/>
            <a:ext cx="3946159" cy="3384376"/>
          </a:xfrm>
        </p:spPr>
        <p:txBody>
          <a:bodyPr/>
          <a:lstStyle/>
          <a:p>
            <a:pPr algn="just"/>
            <a:r>
              <a:rPr lang="ru-RU" sz="1800" dirty="0">
                <a:solidFill>
                  <a:srgbClr val="002060"/>
                </a:solidFill>
              </a:rPr>
              <a:t>Большой рынок у железнодорожной станции раньше никогда не обходился без шарманщика, который поднимал настроение прохожим чудесной музыкой из своей шкатулки. 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В </a:t>
            </a:r>
            <a:r>
              <a:rPr lang="ru-RU" sz="1800" dirty="0">
                <a:solidFill>
                  <a:srgbClr val="002060"/>
                </a:solidFill>
              </a:rPr>
              <a:t>ноябре 2015-го память об одном из таких уличных артистов увековечили в соответствующем месте — бронзовый образ шарманщика с собачкой установили на </a:t>
            </a:r>
            <a:r>
              <a:rPr lang="ru-RU" sz="1800" dirty="0" err="1">
                <a:solidFill>
                  <a:srgbClr val="002060"/>
                </a:solidFill>
              </a:rPr>
              <a:t>Фермском</a:t>
            </a:r>
            <a:r>
              <a:rPr lang="ru-RU" sz="1800" dirty="0">
                <a:solidFill>
                  <a:srgbClr val="002060"/>
                </a:solidFill>
              </a:rPr>
              <a:t> шоссе на легендарной «</a:t>
            </a:r>
            <a:r>
              <a:rPr lang="ru-RU" sz="1800" dirty="0" err="1">
                <a:solidFill>
                  <a:srgbClr val="002060"/>
                </a:solidFill>
              </a:rPr>
              <a:t>Уделке</a:t>
            </a:r>
            <a:r>
              <a:rPr lang="ru-RU" sz="1800" dirty="0">
                <a:solidFill>
                  <a:srgbClr val="002060"/>
                </a:solidFill>
              </a:rPr>
              <a:t>».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73216"/>
            <a:ext cx="8291264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Памятник шарманщик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359" y="620688"/>
            <a:ext cx="3983531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9801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Шарманщик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77958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19" y="131676"/>
            <a:ext cx="8604000" cy="6480000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6671" y="4151639"/>
            <a:ext cx="8352928" cy="246003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1282700"/>
            <a:ext cx="3008313" cy="4843463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вдохновляющая </a:t>
            </a:r>
            <a:r>
              <a:rPr lang="ru-RU" sz="1800" dirty="0">
                <a:solidFill>
                  <a:srgbClr val="002060"/>
                </a:solidFill>
              </a:rPr>
              <a:t>зеленая зона, центральным объектом которой стала скамья поэта. Петербуржцы могут перевести дух на скамейке, на которой будто только что писал стихи сам Александр Сергеевич. На ней Пушкин оставил свои вещи: на спинке висит плащ, лежит его цилиндр. Рядом — открытая книга и перо. Поставили памятник в честь дня рождения великого русского поэта.</a:t>
            </a:r>
          </a:p>
          <a:p>
            <a:endParaRPr lang="ru-RU" dirty="0"/>
          </a:p>
        </p:txBody>
      </p:sp>
      <p:pic>
        <p:nvPicPr>
          <p:cNvPr id="5122" name="Picture 2" descr="Новый памятник в Петербурге &quot;Пушкин ушёл&quot;. Автор фото: ИМел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282700"/>
            <a:ext cx="5111750" cy="3833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55776" y="-13672"/>
            <a:ext cx="4618856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«Пушкин ушел»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7387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60" y="133722"/>
            <a:ext cx="8934028" cy="6525344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0" y="4699983"/>
            <a:ext cx="8712968" cy="195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20" y="237921"/>
            <a:ext cx="8817767" cy="124686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Памятник медвежонку </a:t>
            </a:r>
            <a:r>
              <a:rPr lang="ru-RU" dirty="0" err="1">
                <a:solidFill>
                  <a:srgbClr val="C00000"/>
                </a:solidFill>
                <a:effectLst/>
              </a:rPr>
              <a:t>Сенечке</a:t>
            </a:r>
            <a:r>
              <a:rPr lang="ru-RU" dirty="0">
                <a:solidFill>
                  <a:srgbClr val="C00000"/>
                </a:solidFill>
                <a:effectLst/>
              </a:rPr>
              <a:t/>
            </a:r>
            <a:br>
              <a:rPr lang="ru-RU" dirty="0">
                <a:solidFill>
                  <a:srgbClr val="C00000"/>
                </a:solidFill>
                <a:effectLst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51520" y="891366"/>
            <a:ext cx="8418768" cy="2681650"/>
          </a:xfrm>
        </p:spPr>
        <p:txBody>
          <a:bodyPr>
            <a:noAutofit/>
          </a:bodyPr>
          <a:lstStyle/>
          <a:p>
            <a:r>
              <a:rPr lang="ru-RU" dirty="0" err="1">
                <a:solidFill>
                  <a:srgbClr val="002060"/>
                </a:solidFill>
              </a:rPr>
              <a:t>Сенечка</a:t>
            </a:r>
            <a:r>
              <a:rPr lang="ru-RU" dirty="0">
                <a:solidFill>
                  <a:srgbClr val="002060"/>
                </a:solidFill>
              </a:rPr>
              <a:t> — медвежонок, проходивший реабилитацию в центре «Велес» и умерший от тяжёлого генетического заболевания. За это время он успел стать «ангелом-хранителем» центра помощи диким животным, поэтому зоозащитники с помощью неравнодушных установили медвежонку памятник. Композиция представляет собой скульптуру медвежонка с почтовым ящиком в лапе. В этот ящик любой желающий может положить записку для своего ушедшего любимца. Сеня обязательно передаст её адресату. </a:t>
            </a:r>
          </a:p>
        </p:txBody>
      </p:sp>
      <p:pic>
        <p:nvPicPr>
          <p:cNvPr id="2050" name="Picture 2" descr="Памятник медвежонку Сенечке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643"/>
            <a:ext cx="4602345" cy="3441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37326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effectLst/>
              </a:rPr>
              <a:t>Чижик-Пыжик</a:t>
            </a:r>
            <a:r>
              <a:rPr lang="ru-RU" b="1" dirty="0">
                <a:solidFill>
                  <a:srgbClr val="C00000"/>
                </a:solidFill>
                <a:effectLst/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62472" y="1524000"/>
            <a:ext cx="3103041" cy="4602163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Заинтересованные туристы и просто обычные прохожие образуют у памятника толпу. Облокачиваясь на парапет, люди кидают в чижика-пыжика мелочь, надеясь попасть точно в него.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72" y="4797152"/>
            <a:ext cx="8515150" cy="1670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cms.piter.my/images/article/2015/02/05/2249b8b4-e93a-445c-ab5b-aea38e02b7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805" y="1844861"/>
            <a:ext cx="491094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726891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31676"/>
            <a:ext cx="8892032" cy="6480000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6671" y="4151639"/>
            <a:ext cx="8352928" cy="246003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220" y="239212"/>
            <a:ext cx="7086600" cy="669035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Памятник дворнику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67544" y="1607206"/>
            <a:ext cx="4215145" cy="4630106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Памятник дворнику расположен на площади Островского возле здания жилищного комитета, находящегося в доме № 11. Скульптура появилась здесь 16 марта 2007 г. Автором ее стали скульптор Ян Нейман и архитектор С. </a:t>
            </a:r>
            <a:r>
              <a:rPr lang="ru-RU" dirty="0" err="1">
                <a:solidFill>
                  <a:srgbClr val="002060"/>
                </a:solidFill>
              </a:rPr>
              <a:t>Одновалов</a:t>
            </a:r>
            <a:r>
              <a:rPr lang="ru-RU" dirty="0">
                <a:solidFill>
                  <a:srgbClr val="002060"/>
                </a:solidFill>
              </a:rPr>
              <a:t>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>
                <a:solidFill>
                  <a:srgbClr val="002060"/>
                </a:solidFill>
              </a:rPr>
              <a:t>Этот памятник является собирательным образом простого русского мужика.</a:t>
            </a:r>
          </a:p>
        </p:txBody>
      </p:sp>
      <p:pic>
        <p:nvPicPr>
          <p:cNvPr id="7172" name="Picture 4" descr="Памятник дворнику на площади Островског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5725"/>
            <a:ext cx="4207255" cy="5609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824617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06" y="260648"/>
            <a:ext cx="8773516" cy="63367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902359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Памятник Му-му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012160" y="1860911"/>
            <a:ext cx="2674640" cy="416037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Памятник Му-му, установлен в честь 150-летия выхода в свет рассказа Ивана Тургенева в журнале «Современник». Подтверждение сему — мемориальная доска у входа в одноименное кафе. 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75" y="5013325"/>
            <a:ext cx="8721725" cy="1636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Мум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1700808"/>
            <a:ext cx="5393298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121698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60" y="133722"/>
            <a:ext cx="8934028" cy="6525344"/>
          </a:xfrm>
          <a:prstGeom prst="rect">
            <a:avLst/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0" y="4699983"/>
            <a:ext cx="8712968" cy="195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Заяц на сва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8387"/>
            <a:ext cx="4280965" cy="6437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00" y="158387"/>
            <a:ext cx="4312583" cy="750333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Заяц на свае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71863" y="933385"/>
            <a:ext cx="3999656" cy="5662018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rgbClr val="002060"/>
                </a:solidFill>
              </a:rPr>
              <a:t>Говорят, что остров, на котором впоследствии выросла Петропавловская крепость, в петровские времена наводнения заливали чуть ли не полностью. И вот однажды, когда Нева в очередной раз вышла из берегов, Петру Великому случилось проплывать мимо острова в своем ботике. В этот момент, спасаясь от водной стихии, с суши прямо царю на руки (по другой версии – на ботфорт) прыгнул испуганный заяц. В честь этого происшествия государь повелел называть остров </a:t>
            </a:r>
            <a:r>
              <a:rPr lang="ru-RU" sz="1800" dirty="0" err="1">
                <a:solidFill>
                  <a:srgbClr val="002060"/>
                </a:solidFill>
              </a:rPr>
              <a:t>Заячим</a:t>
            </a:r>
            <a:r>
              <a:rPr lang="ru-RU" sz="1800" dirty="0">
                <a:solidFill>
                  <a:srgbClr val="002060"/>
                </a:solidFill>
              </a:rPr>
              <a:t>. А в наши дни памятник обаятельному зайчику установлен на одной из свай возле </a:t>
            </a:r>
            <a:r>
              <a:rPr lang="ru-RU" sz="1800" dirty="0" err="1">
                <a:solidFill>
                  <a:srgbClr val="002060"/>
                </a:solidFill>
              </a:rPr>
              <a:t>Иоанновского</a:t>
            </a:r>
            <a:r>
              <a:rPr lang="ru-RU" sz="1800" dirty="0">
                <a:solidFill>
                  <a:srgbClr val="002060"/>
                </a:solidFill>
              </a:rPr>
              <a:t> моста, который соединяет Петропавловку с Петроградской стороной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2283950"/>
      </p:ext>
    </p:extLst>
  </p:cSld>
  <p:clrMapOvr>
    <a:masterClrMapping/>
  </p:clrMapOvr>
  <p:transition spd="slow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dc79fae5b1958db646af21bebbcebea8ffdc1c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348</TotalTime>
  <Words>581</Words>
  <Application>Microsoft Office PowerPoint</Application>
  <PresentationFormat>Экран (4:3)</PresentationFormat>
  <Paragraphs>35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Book Antiqua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Современная жанровая городская скульптура  Санкт - петербурга</vt:lpstr>
      <vt:lpstr>Жа́нровая городска́я скульпту́ра — вид уличной скульптуры, характерной особенностью которого является демонстративно подчёркнутые отсутствие монументальности и демократизм.  Получил широкое распространение в 1990-е годы и в XXI веке. </vt:lpstr>
      <vt:lpstr>Шарманщик </vt:lpstr>
      <vt:lpstr>«Пушкин ушел»</vt:lpstr>
      <vt:lpstr>Памятник медвежонку Сенечке </vt:lpstr>
      <vt:lpstr>Чижик-Пыжик.</vt:lpstr>
      <vt:lpstr>Памятник дворнику</vt:lpstr>
      <vt:lpstr>Памятник Му-му</vt:lpstr>
      <vt:lpstr>Заяц на свае</vt:lpstr>
      <vt:lpstr>Коты </vt:lpstr>
      <vt:lpstr>Остап Бендер </vt:lpstr>
      <vt:lpstr>Петербургский ангел. </vt:lpstr>
      <vt:lpstr>Зодчие </vt:lpstr>
      <vt:lpstr>Памятник конке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41</cp:revision>
  <dcterms:created xsi:type="dcterms:W3CDTF">2014-08-08T07:42:17Z</dcterms:created>
  <dcterms:modified xsi:type="dcterms:W3CDTF">2024-01-05T20:25:45Z</dcterms:modified>
</cp:coreProperties>
</file>