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4028" r:id="rId2"/>
  </p:sldMasterIdLst>
  <p:notesMasterIdLst>
    <p:notesMasterId r:id="rId14"/>
  </p:notesMasterIdLst>
  <p:sldIdLst>
    <p:sldId id="327" r:id="rId3"/>
    <p:sldId id="267" r:id="rId4"/>
    <p:sldId id="322" r:id="rId5"/>
    <p:sldId id="323" r:id="rId6"/>
    <p:sldId id="328" r:id="rId7"/>
    <p:sldId id="329" r:id="rId8"/>
    <p:sldId id="331" r:id="rId9"/>
    <p:sldId id="334" r:id="rId10"/>
    <p:sldId id="335" r:id="rId11"/>
    <p:sldId id="338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6F934A-D624-489C-B1BD-5C059AB81AE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1B6922D-7D55-4CCC-9979-3B7514C1EF57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n-US" sz="2800" dirty="0">
              <a:solidFill>
                <a:srgbClr val="002060"/>
              </a:solidFill>
            </a:rPr>
            <a:t>1.Is the day sunny today?-Yes, it…/No, it …</a:t>
          </a:r>
        </a:p>
      </dgm:t>
    </dgm:pt>
    <dgm:pt modelId="{2D71066D-5CB2-44E8-8942-9FDAC251411C}" type="parTrans" cxnId="{44AA12BD-D87F-40EB-94E7-11581BFA9A95}">
      <dgm:prSet/>
      <dgm:spPr/>
      <dgm:t>
        <a:bodyPr/>
        <a:lstStyle/>
        <a:p>
          <a:endParaRPr lang="en-US"/>
        </a:p>
      </dgm:t>
    </dgm:pt>
    <dgm:pt modelId="{FB9D904D-F21F-4F47-970E-9CA8E8F78FA1}" type="sibTrans" cxnId="{44AA12BD-D87F-40EB-94E7-11581BFA9A95}">
      <dgm:prSet/>
      <dgm:spPr/>
      <dgm:t>
        <a:bodyPr/>
        <a:lstStyle/>
        <a:p>
          <a:endParaRPr lang="en-US"/>
        </a:p>
      </dgm:t>
    </dgm:pt>
    <dgm:pt modelId="{E432D816-4BB1-4662-B4F3-A7EA6D0DF7BD}">
      <dgm:prSet custT="1"/>
      <dgm:spPr>
        <a:solidFill>
          <a:srgbClr val="FFFF00"/>
        </a:solidFill>
      </dgm:spPr>
      <dgm:t>
        <a:bodyPr/>
        <a:lstStyle/>
        <a:p>
          <a:r>
            <a:rPr lang="en-US" sz="2800" dirty="0">
              <a:solidFill>
                <a:srgbClr val="002060"/>
              </a:solidFill>
            </a:rPr>
            <a:t>2.</a:t>
          </a:r>
          <a:r>
            <a:rPr lang="en-US" sz="2800" dirty="0">
              <a:solidFill>
                <a:srgbClr val="C00000"/>
              </a:solidFill>
            </a:rPr>
            <a:t>Was</a:t>
          </a:r>
          <a:r>
            <a:rPr lang="en-US" sz="2800" dirty="0">
              <a:solidFill>
                <a:srgbClr val="002060"/>
              </a:solidFill>
            </a:rPr>
            <a:t> the  day rainy yesterday?-Yes, it…/No, it…</a:t>
          </a:r>
        </a:p>
      </dgm:t>
    </dgm:pt>
    <dgm:pt modelId="{089BFEE7-C832-4E04-AE90-D0D1324AF97E}" type="parTrans" cxnId="{FC2D39D9-D7B6-40D5-B7D7-406C26A36B14}">
      <dgm:prSet/>
      <dgm:spPr/>
      <dgm:t>
        <a:bodyPr/>
        <a:lstStyle/>
        <a:p>
          <a:endParaRPr lang="en-US"/>
        </a:p>
      </dgm:t>
    </dgm:pt>
    <dgm:pt modelId="{3FA49446-7BC0-42F6-B6C0-7305EBCD54CA}" type="sibTrans" cxnId="{FC2D39D9-D7B6-40D5-B7D7-406C26A36B14}">
      <dgm:prSet/>
      <dgm:spPr/>
      <dgm:t>
        <a:bodyPr/>
        <a:lstStyle/>
        <a:p>
          <a:endParaRPr lang="en-US"/>
        </a:p>
      </dgm:t>
    </dgm:pt>
    <dgm:pt modelId="{98880513-29DE-406B-B32D-BD98250BE976}">
      <dgm:prSet custT="1"/>
      <dgm:spPr>
        <a:solidFill>
          <a:srgbClr val="00B0F0"/>
        </a:solidFill>
      </dgm:spPr>
      <dgm:t>
        <a:bodyPr/>
        <a:lstStyle/>
        <a:p>
          <a:r>
            <a:rPr lang="en-US" sz="2800" dirty="0">
              <a:solidFill>
                <a:srgbClr val="002060"/>
              </a:solidFill>
            </a:rPr>
            <a:t>3.What’s the weather like today? It is…</a:t>
          </a:r>
        </a:p>
      </dgm:t>
    </dgm:pt>
    <dgm:pt modelId="{6E12D5EC-91B0-4592-A859-0338D7F8EAB4}" type="parTrans" cxnId="{FFC6CC2C-E840-42FC-8B9F-9B85CDD29327}">
      <dgm:prSet/>
      <dgm:spPr/>
      <dgm:t>
        <a:bodyPr/>
        <a:lstStyle/>
        <a:p>
          <a:endParaRPr lang="en-US"/>
        </a:p>
      </dgm:t>
    </dgm:pt>
    <dgm:pt modelId="{AA981928-D53F-40BF-B0E5-16C153E36436}" type="sibTrans" cxnId="{FFC6CC2C-E840-42FC-8B9F-9B85CDD29327}">
      <dgm:prSet/>
      <dgm:spPr/>
      <dgm:t>
        <a:bodyPr/>
        <a:lstStyle/>
        <a:p>
          <a:endParaRPr lang="en-US"/>
        </a:p>
      </dgm:t>
    </dgm:pt>
    <dgm:pt modelId="{C1D9A710-5AD3-4F1B-8110-51E3B0837006}">
      <dgm:prSet custT="1"/>
      <dgm:spPr/>
      <dgm:t>
        <a:bodyPr/>
        <a:lstStyle/>
        <a:p>
          <a:r>
            <a:rPr lang="en-US" sz="2800" dirty="0">
              <a:solidFill>
                <a:srgbClr val="002060"/>
              </a:solidFill>
            </a:rPr>
            <a:t>4.</a:t>
          </a:r>
          <a:r>
            <a:rPr lang="en-US" sz="2800" dirty="0">
              <a:solidFill>
                <a:srgbClr val="C00000"/>
              </a:solidFill>
            </a:rPr>
            <a:t>Do</a:t>
          </a:r>
          <a:r>
            <a:rPr lang="en-US" sz="2800" dirty="0">
              <a:solidFill>
                <a:srgbClr val="002060"/>
              </a:solidFill>
            </a:rPr>
            <a:t> you like spring? Yes, I…/No, I …</a:t>
          </a:r>
        </a:p>
      </dgm:t>
    </dgm:pt>
    <dgm:pt modelId="{B8DEF1CD-A874-4117-9BB7-BA31F22EC000}" type="parTrans" cxnId="{2E61D3E5-9414-419B-8270-C10C7A67CBF2}">
      <dgm:prSet/>
      <dgm:spPr/>
      <dgm:t>
        <a:bodyPr/>
        <a:lstStyle/>
        <a:p>
          <a:endParaRPr lang="en-US"/>
        </a:p>
      </dgm:t>
    </dgm:pt>
    <dgm:pt modelId="{AEBFBB26-6BEC-41D2-94A2-8F11F6E0EF48}" type="sibTrans" cxnId="{2E61D3E5-9414-419B-8270-C10C7A67CBF2}">
      <dgm:prSet/>
      <dgm:spPr/>
      <dgm:t>
        <a:bodyPr/>
        <a:lstStyle/>
        <a:p>
          <a:endParaRPr lang="en-US"/>
        </a:p>
      </dgm:t>
    </dgm:pt>
    <dgm:pt modelId="{6017742B-4E29-4F4D-ACA0-DB267FAB32A5}" type="pres">
      <dgm:prSet presAssocID="{B96F934A-D624-489C-B1BD-5C059AB81AE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94817D-3644-4B45-AC20-CA189E4260B9}" type="pres">
      <dgm:prSet presAssocID="{E1B6922D-7D55-4CCC-9979-3B7514C1EF57}" presName="parentText" presStyleLbl="node1" presStyleIdx="0" presStyleCnt="4" custScaleY="1088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125BBB-0CC5-4E5D-906F-3493A5FD38BE}" type="pres">
      <dgm:prSet presAssocID="{FB9D904D-F21F-4F47-970E-9CA8E8F78FA1}" presName="spacer" presStyleCnt="0"/>
      <dgm:spPr/>
    </dgm:pt>
    <dgm:pt modelId="{945D5442-DB4C-4F5B-942D-5CA39DB2D033}" type="pres">
      <dgm:prSet presAssocID="{E432D816-4BB1-4662-B4F3-A7EA6D0DF7B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7E6D21-D1D1-4DA3-BA36-0E98C2334E8E}" type="pres">
      <dgm:prSet presAssocID="{3FA49446-7BC0-42F6-B6C0-7305EBCD54CA}" presName="spacer" presStyleCnt="0"/>
      <dgm:spPr/>
    </dgm:pt>
    <dgm:pt modelId="{E79D2DB8-F5AB-4FA4-A52C-8456AD57E77E}" type="pres">
      <dgm:prSet presAssocID="{98880513-29DE-406B-B32D-BD98250BE97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F859AD-70F7-4F78-B477-071E3C896A64}" type="pres">
      <dgm:prSet presAssocID="{AA981928-D53F-40BF-B0E5-16C153E36436}" presName="spacer" presStyleCnt="0"/>
      <dgm:spPr/>
    </dgm:pt>
    <dgm:pt modelId="{C1FC2D12-98B6-4CED-B702-81501D8F1297}" type="pres">
      <dgm:prSet presAssocID="{C1D9A710-5AD3-4F1B-8110-51E3B083700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A891B5-31AF-4A18-8B61-AE20249BE478}" type="presOf" srcId="{98880513-29DE-406B-B32D-BD98250BE976}" destId="{E79D2DB8-F5AB-4FA4-A52C-8456AD57E77E}" srcOrd="0" destOrd="0" presId="urn:microsoft.com/office/officeart/2005/8/layout/vList2"/>
    <dgm:cxn modelId="{750EC6D8-7F4D-45C0-AF68-5F3326E72DDC}" type="presOf" srcId="{E1B6922D-7D55-4CCC-9979-3B7514C1EF57}" destId="{FB94817D-3644-4B45-AC20-CA189E4260B9}" srcOrd="0" destOrd="0" presId="urn:microsoft.com/office/officeart/2005/8/layout/vList2"/>
    <dgm:cxn modelId="{FC2D39D9-D7B6-40D5-B7D7-406C26A36B14}" srcId="{B96F934A-D624-489C-B1BD-5C059AB81AE2}" destId="{E432D816-4BB1-4662-B4F3-A7EA6D0DF7BD}" srcOrd="1" destOrd="0" parTransId="{089BFEE7-C832-4E04-AE90-D0D1324AF97E}" sibTransId="{3FA49446-7BC0-42F6-B6C0-7305EBCD54CA}"/>
    <dgm:cxn modelId="{7285FDE0-16FC-49B3-8F80-C9150824D529}" type="presOf" srcId="{C1D9A710-5AD3-4F1B-8110-51E3B0837006}" destId="{C1FC2D12-98B6-4CED-B702-81501D8F1297}" srcOrd="0" destOrd="0" presId="urn:microsoft.com/office/officeart/2005/8/layout/vList2"/>
    <dgm:cxn modelId="{E511EFD9-610A-4D71-941C-F0D17D96823B}" type="presOf" srcId="{E432D816-4BB1-4662-B4F3-A7EA6D0DF7BD}" destId="{945D5442-DB4C-4F5B-942D-5CA39DB2D033}" srcOrd="0" destOrd="0" presId="urn:microsoft.com/office/officeart/2005/8/layout/vList2"/>
    <dgm:cxn modelId="{2E61D3E5-9414-419B-8270-C10C7A67CBF2}" srcId="{B96F934A-D624-489C-B1BD-5C059AB81AE2}" destId="{C1D9A710-5AD3-4F1B-8110-51E3B0837006}" srcOrd="3" destOrd="0" parTransId="{B8DEF1CD-A874-4117-9BB7-BA31F22EC000}" sibTransId="{AEBFBB26-6BEC-41D2-94A2-8F11F6E0EF48}"/>
    <dgm:cxn modelId="{44AA12BD-D87F-40EB-94E7-11581BFA9A95}" srcId="{B96F934A-D624-489C-B1BD-5C059AB81AE2}" destId="{E1B6922D-7D55-4CCC-9979-3B7514C1EF57}" srcOrd="0" destOrd="0" parTransId="{2D71066D-5CB2-44E8-8942-9FDAC251411C}" sibTransId="{FB9D904D-F21F-4F47-970E-9CA8E8F78FA1}"/>
    <dgm:cxn modelId="{FFC6CC2C-E840-42FC-8B9F-9B85CDD29327}" srcId="{B96F934A-D624-489C-B1BD-5C059AB81AE2}" destId="{98880513-29DE-406B-B32D-BD98250BE976}" srcOrd="2" destOrd="0" parTransId="{6E12D5EC-91B0-4592-A859-0338D7F8EAB4}" sibTransId="{AA981928-D53F-40BF-B0E5-16C153E36436}"/>
    <dgm:cxn modelId="{C58ACCD3-2B07-4B7B-84A0-537B06467D90}" type="presOf" srcId="{B96F934A-D624-489C-B1BD-5C059AB81AE2}" destId="{6017742B-4E29-4F4D-ACA0-DB267FAB32A5}" srcOrd="0" destOrd="0" presId="urn:microsoft.com/office/officeart/2005/8/layout/vList2"/>
    <dgm:cxn modelId="{769DE96F-C110-47BD-A305-C3CBB01019AC}" type="presParOf" srcId="{6017742B-4E29-4F4D-ACA0-DB267FAB32A5}" destId="{FB94817D-3644-4B45-AC20-CA189E4260B9}" srcOrd="0" destOrd="0" presId="urn:microsoft.com/office/officeart/2005/8/layout/vList2"/>
    <dgm:cxn modelId="{7A81898A-2F09-415B-9FAB-F1BCEA88AF1D}" type="presParOf" srcId="{6017742B-4E29-4F4D-ACA0-DB267FAB32A5}" destId="{2E125BBB-0CC5-4E5D-906F-3493A5FD38BE}" srcOrd="1" destOrd="0" presId="urn:microsoft.com/office/officeart/2005/8/layout/vList2"/>
    <dgm:cxn modelId="{B0673864-442D-44C0-A0D5-B0F4C28B0956}" type="presParOf" srcId="{6017742B-4E29-4F4D-ACA0-DB267FAB32A5}" destId="{945D5442-DB4C-4F5B-942D-5CA39DB2D033}" srcOrd="2" destOrd="0" presId="urn:microsoft.com/office/officeart/2005/8/layout/vList2"/>
    <dgm:cxn modelId="{F75D269B-AE7E-4A04-B200-FA9D303F931F}" type="presParOf" srcId="{6017742B-4E29-4F4D-ACA0-DB267FAB32A5}" destId="{027E6D21-D1D1-4DA3-BA36-0E98C2334E8E}" srcOrd="3" destOrd="0" presId="urn:microsoft.com/office/officeart/2005/8/layout/vList2"/>
    <dgm:cxn modelId="{E4ED1BC3-2EB1-451B-8135-557B169CCA94}" type="presParOf" srcId="{6017742B-4E29-4F4D-ACA0-DB267FAB32A5}" destId="{E79D2DB8-F5AB-4FA4-A52C-8456AD57E77E}" srcOrd="4" destOrd="0" presId="urn:microsoft.com/office/officeart/2005/8/layout/vList2"/>
    <dgm:cxn modelId="{AC4AC90B-851B-4E8A-ABA6-148A9BF27B27}" type="presParOf" srcId="{6017742B-4E29-4F4D-ACA0-DB267FAB32A5}" destId="{FEF859AD-70F7-4F78-B477-071E3C896A64}" srcOrd="5" destOrd="0" presId="urn:microsoft.com/office/officeart/2005/8/layout/vList2"/>
    <dgm:cxn modelId="{A1AC6605-EA85-416E-89EA-4540DB1E910A}" type="presParOf" srcId="{6017742B-4E29-4F4D-ACA0-DB267FAB32A5}" destId="{C1FC2D12-98B6-4CED-B702-81501D8F129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4817D-3644-4B45-AC20-CA189E4260B9}">
      <dsp:nvSpPr>
        <dsp:cNvPr id="0" name=""/>
        <dsp:cNvSpPr/>
      </dsp:nvSpPr>
      <dsp:spPr>
        <a:xfrm>
          <a:off x="0" y="17411"/>
          <a:ext cx="5906181" cy="1243094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>
              <a:solidFill>
                <a:srgbClr val="002060"/>
              </a:solidFill>
            </a:rPr>
            <a:t>1.Is the day sunny today?-Yes, it…/No, it …</a:t>
          </a:r>
        </a:p>
      </dsp:txBody>
      <dsp:txXfrm>
        <a:off x="60683" y="78094"/>
        <a:ext cx="5784815" cy="1121728"/>
      </dsp:txXfrm>
    </dsp:sp>
    <dsp:sp modelId="{945D5442-DB4C-4F5B-942D-5CA39DB2D033}">
      <dsp:nvSpPr>
        <dsp:cNvPr id="0" name=""/>
        <dsp:cNvSpPr/>
      </dsp:nvSpPr>
      <dsp:spPr>
        <a:xfrm>
          <a:off x="0" y="1436186"/>
          <a:ext cx="5906181" cy="1141920"/>
        </a:xfrm>
        <a:prstGeom prst="roundRect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>
              <a:solidFill>
                <a:srgbClr val="002060"/>
              </a:solidFill>
            </a:rPr>
            <a:t>2.</a:t>
          </a:r>
          <a:r>
            <a:rPr lang="en-US" sz="2800" kern="1200" dirty="0">
              <a:solidFill>
                <a:srgbClr val="C00000"/>
              </a:solidFill>
            </a:rPr>
            <a:t>Was</a:t>
          </a:r>
          <a:r>
            <a:rPr lang="en-US" sz="2800" kern="1200" dirty="0">
              <a:solidFill>
                <a:srgbClr val="002060"/>
              </a:solidFill>
            </a:rPr>
            <a:t> the  day rainy yesterday?-Yes, it…/No, it…</a:t>
          </a:r>
        </a:p>
      </dsp:txBody>
      <dsp:txXfrm>
        <a:off x="55744" y="1491930"/>
        <a:ext cx="5794693" cy="1030432"/>
      </dsp:txXfrm>
    </dsp:sp>
    <dsp:sp modelId="{E79D2DB8-F5AB-4FA4-A52C-8456AD57E77E}">
      <dsp:nvSpPr>
        <dsp:cNvPr id="0" name=""/>
        <dsp:cNvSpPr/>
      </dsp:nvSpPr>
      <dsp:spPr>
        <a:xfrm>
          <a:off x="0" y="2753786"/>
          <a:ext cx="5906181" cy="1141920"/>
        </a:xfrm>
        <a:prstGeom prst="round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>
              <a:solidFill>
                <a:srgbClr val="002060"/>
              </a:solidFill>
            </a:rPr>
            <a:t>3.What’s the weather like today? It is…</a:t>
          </a:r>
        </a:p>
      </dsp:txBody>
      <dsp:txXfrm>
        <a:off x="55744" y="2809530"/>
        <a:ext cx="5794693" cy="1030432"/>
      </dsp:txXfrm>
    </dsp:sp>
    <dsp:sp modelId="{C1FC2D12-98B6-4CED-B702-81501D8F1297}">
      <dsp:nvSpPr>
        <dsp:cNvPr id="0" name=""/>
        <dsp:cNvSpPr/>
      </dsp:nvSpPr>
      <dsp:spPr>
        <a:xfrm>
          <a:off x="0" y="4071386"/>
          <a:ext cx="5906181" cy="1141920"/>
        </a:xfrm>
        <a:prstGeom prst="roundRect">
          <a:avLst/>
        </a:prstGeom>
        <a:solidFill>
          <a:schemeClr val="accent5">
            <a:hueOff val="2356783"/>
            <a:satOff val="-11270"/>
            <a:lumOff val="1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>
              <a:solidFill>
                <a:srgbClr val="002060"/>
              </a:solidFill>
            </a:rPr>
            <a:t>4.</a:t>
          </a:r>
          <a:r>
            <a:rPr lang="en-US" sz="2800" kern="1200" dirty="0">
              <a:solidFill>
                <a:srgbClr val="C00000"/>
              </a:solidFill>
            </a:rPr>
            <a:t>Do</a:t>
          </a:r>
          <a:r>
            <a:rPr lang="en-US" sz="2800" kern="1200" dirty="0">
              <a:solidFill>
                <a:srgbClr val="002060"/>
              </a:solidFill>
            </a:rPr>
            <a:t> you like spring? Yes, I…/No, I …</a:t>
          </a:r>
        </a:p>
      </dsp:txBody>
      <dsp:txXfrm>
        <a:off x="55744" y="4127130"/>
        <a:ext cx="5794693" cy="1030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CDA65-700B-453C-99D5-ED2F8618A156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F4578-8827-4A36-A98A-E61664CA9C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2157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56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111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15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464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808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599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24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59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2204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25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557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9698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11354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322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844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203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707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78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90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201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003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92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68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7A1E802-B542-4625-8FBB-E07F7458B46F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7A85699-AB36-4B7D-92DB-70FD84ECB1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042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B5D6631-F74B-410E-B60D-7C97D6D770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6F300CB1-0412-47A2-BA30-07135C98E7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C1AC820A-F7A7-46F3-933A-2CCC7201D3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DAFCA3D-277C-4C06-BC17-5108F3A700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5457DF47-900A-447E-9B61-2B94B749506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828372" y="1267730"/>
            <a:ext cx="1567331" cy="645295"/>
            <a:chOff x="5318306" y="1386268"/>
            <a:chExt cx="1567331" cy="645295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84772325-EEFF-4BA8-841C-29A78A2E43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xmlns="" id="{AD3094C5-7785-41DD-B095-217D26651E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ED3CF66E-289D-4AB8-85D9-C0B9AE18B60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xmlns="" id="{6F40FBDA-CEB1-40F0-9AB9-BD9C402D70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26420A9-6FB5-4074-AA8B-F767376705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5000"/>
          </a:blip>
          <a:srcRect t="1541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0344D4FE-ABEF-4230-9E4E-AD5782FC78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FE9416-9EE8-4264-A5F7-6762C653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1708" y="2091263"/>
            <a:ext cx="9068586" cy="246150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7200" cap="all" spc="-100"/>
              <a:t>Weather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9325F979-D3F9-4926-81B7-7ACCB31A50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2912386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2726CA-DD77-41C9-B0E0-49572655DD0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en-US" sz="3200" dirty="0"/>
              <a:t>Complete the </a:t>
            </a:r>
            <a:r>
              <a:rPr lang="en-US" sz="3200" dirty="0" smtClean="0"/>
              <a:t>sentences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775F56-A46D-46A8-BF29-987A5BEE5224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en-US" sz="3600" dirty="0"/>
              <a:t>1.In winter I like to…</a:t>
            </a:r>
          </a:p>
          <a:p>
            <a:r>
              <a:rPr lang="en-US" sz="3600" dirty="0"/>
              <a:t>2.In spring I adore(</a:t>
            </a:r>
            <a:r>
              <a:rPr lang="ru-RU" sz="3600" dirty="0"/>
              <a:t>обожаю)</a:t>
            </a:r>
            <a:r>
              <a:rPr lang="en-US" sz="3600" dirty="0"/>
              <a:t> +</a:t>
            </a:r>
            <a:r>
              <a:rPr lang="ru-RU" sz="3600" dirty="0"/>
              <a:t>глагол с </a:t>
            </a:r>
            <a:r>
              <a:rPr lang="en-US" sz="3600" dirty="0" err="1"/>
              <a:t>ing</a:t>
            </a:r>
            <a:r>
              <a:rPr lang="ru-RU" sz="3600" dirty="0"/>
              <a:t>.</a:t>
            </a:r>
          </a:p>
          <a:p>
            <a:r>
              <a:rPr lang="ru-RU" sz="3600" dirty="0"/>
              <a:t>3.</a:t>
            </a:r>
            <a:r>
              <a:rPr lang="en-US" sz="3600" dirty="0"/>
              <a:t>In summer I like to… most of all</a:t>
            </a:r>
            <a:r>
              <a:rPr lang="ru-RU" sz="3600" dirty="0"/>
              <a:t>.</a:t>
            </a:r>
            <a:r>
              <a:rPr lang="en-US" sz="3600" dirty="0"/>
              <a:t>( </a:t>
            </a:r>
            <a:r>
              <a:rPr lang="ru-RU" sz="3600" dirty="0"/>
              <a:t>больше всего)</a:t>
            </a:r>
            <a:r>
              <a:rPr lang="en-US" sz="3600" dirty="0"/>
              <a:t> </a:t>
            </a:r>
            <a:endParaRPr lang="ru-RU" sz="3600" dirty="0"/>
          </a:p>
          <a:p>
            <a:r>
              <a:rPr lang="ru-RU" sz="3600" dirty="0"/>
              <a:t>4</a:t>
            </a:r>
            <a:r>
              <a:rPr lang="en-US" sz="3600" dirty="0"/>
              <a:t>.In autumn I don’t like to…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83485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27CCAD5-9CA4-4676-9713-7551EB42B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916" y="643466"/>
            <a:ext cx="8346167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217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BD90BD8-9D05-4EEE-9362-5D48A53E5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589" y="803063"/>
            <a:ext cx="6754821" cy="525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041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664D085-C814-4D74-BCE0-2059F0DC04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DA5539E-D8B4-4F5A-B46F-C304F5D7A8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AAD5196-3F07-4C24-A326-AE6BA12D9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928687"/>
            <a:ext cx="66675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03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xmlns="" id="{7455F7F3-3A58-4BBB-95C7-CF706F9FFA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3AE3D314-6F93-4D91-8C0F-E92657F465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D61D9D-3866-4000-B299-249F23A9F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Answer the questions</a:t>
            </a:r>
            <a:endParaRPr lang="ru-RU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xmlns="" id="{8C7DCDB3-A4D4-486B-8D4C-C82F8A92EF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7860091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983CF99-0363-441D-A186-B144FB6822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849" y="321733"/>
            <a:ext cx="379476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343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0511B7-D33B-4067-91A9-342BCB901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Weather</a:t>
            </a:r>
            <a:r>
              <a:rPr lang="ru-RU" dirty="0"/>
              <a:t>( в словарь)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320A9F2-B96C-4F6B-A9E7-C07C38171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sz="4800" dirty="0"/>
              <a:t>Winter [</a:t>
            </a:r>
            <a:r>
              <a:rPr lang="en-US" sz="4800" dirty="0" err="1"/>
              <a:t>wint</a:t>
            </a:r>
            <a:r>
              <a:rPr lang="en-US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ә</a:t>
            </a:r>
            <a:r>
              <a:rPr lang="en-US" sz="4800" dirty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endParaRPr lang="ru-RU" sz="48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F6C62AB-190D-4A24-84A9-AF37B0B0A8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4400" dirty="0"/>
              <a:t>Spring [</a:t>
            </a:r>
            <a:r>
              <a:rPr lang="en-US" sz="4400" dirty="0" err="1"/>
              <a:t>spri</a:t>
            </a:r>
            <a:r>
              <a:rPr lang="en-US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ɧ</a:t>
            </a: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endParaRPr lang="ru-RU" sz="4400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15B36E13-C973-4459-9EB0-E736A358A9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69975" y="2769265"/>
            <a:ext cx="4754563" cy="3173670"/>
          </a:xfrm>
          <a:prstGeom prst="rect">
            <a:avLst/>
          </a:prstGeo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xmlns="" id="{60D31BC2-3456-4361-BEBF-0902064FBE4D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73813" y="2834640"/>
            <a:ext cx="4754562" cy="304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57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9AAAB8-5710-4A50-B187-4D54AD912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Weather </a:t>
            </a:r>
            <a:r>
              <a:rPr lang="ru-RU" dirty="0"/>
              <a:t>( в словарь)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235ACC0-0361-4EB5-B221-0764292C7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4400" dirty="0"/>
              <a:t>Summer[s</a:t>
            </a:r>
            <a:r>
              <a:rPr lang="el-GR" sz="4400" dirty="0">
                <a:latin typeface="Calibri" panose="020F0502020204030204" pitchFamily="34" charset="0"/>
                <a:cs typeface="Calibri" panose="020F0502020204030204" pitchFamily="34" charset="0"/>
              </a:rPr>
              <a:t>ᴧ</a:t>
            </a: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ru-RU" sz="4400" dirty="0">
                <a:latin typeface="Calibri" panose="020F0502020204030204" pitchFamily="34" charset="0"/>
                <a:cs typeface="Calibri" panose="020F0502020204030204" pitchFamily="34" charset="0"/>
              </a:rPr>
              <a:t>ә</a:t>
            </a: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endParaRPr lang="ru-RU" sz="44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4941725-2D0F-4395-9D5C-6139865A34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73368" y="1856792"/>
            <a:ext cx="4754880" cy="857622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en-US" sz="3200" dirty="0"/>
              <a:t>autumn['</a:t>
            </a:r>
            <a:r>
              <a:rPr lang="en-US" sz="3200" dirty="0" err="1"/>
              <a:t>ɔ:təm</a:t>
            </a:r>
            <a:r>
              <a:rPr lang="en-US" sz="3200" dirty="0"/>
              <a:t>]/</a:t>
            </a:r>
            <a:endParaRPr lang="ru-RU" sz="3200" dirty="0"/>
          </a:p>
          <a:p>
            <a:r>
              <a:rPr lang="en-US" sz="3200" dirty="0"/>
              <a:t>fall</a:t>
            </a:r>
            <a:r>
              <a:rPr lang="ru-RU" sz="3200" dirty="0"/>
              <a:t> </a:t>
            </a:r>
            <a:r>
              <a:rPr lang="en-US" sz="3200" dirty="0"/>
              <a:t>[</a:t>
            </a:r>
            <a:r>
              <a:rPr lang="en-US" sz="3200" dirty="0" err="1"/>
              <a:t>fɔ:l</a:t>
            </a:r>
            <a:r>
              <a:rPr lang="en-US" sz="3200" dirty="0"/>
              <a:t>]</a:t>
            </a:r>
            <a:endParaRPr lang="ru-RU" sz="32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599E15ED-047E-4B3B-AF39-4F57DB4A40F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69975" y="2870299"/>
            <a:ext cx="4754563" cy="2971601"/>
          </a:xfrm>
          <a:prstGeom prst="rect">
            <a:avLst/>
          </a:prstGeo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xmlns="" id="{1577F522-0C19-44E2-B137-842B485153D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73813" y="2870299"/>
            <a:ext cx="4754562" cy="297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49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9AAAB8-5710-4A50-B187-4D54AD912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15821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700" dirty="0"/>
              <a:t>Look at the pictures and say what season it is</a:t>
            </a:r>
            <a:r>
              <a:rPr lang="en-US" sz="2700" dirty="0" smtClean="0"/>
              <a:t>.</a:t>
            </a:r>
            <a:endParaRPr lang="ru-RU" sz="28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235ACC0-0361-4EB5-B221-0764292C7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4400" dirty="0"/>
              <a:t>It is…</a:t>
            </a:r>
            <a:endParaRPr lang="ru-RU" sz="44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4941725-2D0F-4395-9D5C-6139865A34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en-US" sz="4400" dirty="0"/>
              <a:t>It is</a:t>
            </a:r>
            <a:endParaRPr lang="ru-RU" sz="44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345D794B-2684-4602-A5F8-9447079052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092" y="2773871"/>
            <a:ext cx="3376769" cy="2303942"/>
          </a:xfrm>
          <a:prstGeom prst="rect">
            <a:avLst/>
          </a:prstGeom>
        </p:spPr>
      </p:pic>
      <p:sp>
        <p:nvSpPr>
          <p:cNvPr id="10" name="Объект 9">
            <a:extLst>
              <a:ext uri="{FF2B5EF4-FFF2-40B4-BE49-F238E27FC236}">
                <a16:creationId xmlns:a16="http://schemas.microsoft.com/office/drawing/2014/main" xmlns="" id="{28D69AFA-A4D8-4AF1-B196-D1DD7E03DFE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C4833F6-F700-4A3A-A381-299AFE7E0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987" y="2840449"/>
            <a:ext cx="2998890" cy="199301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4343EE2D-FE00-4AF8-A535-29D624058F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8930" y="2836709"/>
            <a:ext cx="3184849" cy="186612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3909E07-B671-4F34-ACF6-ED53F2E1CB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9278" y="4833461"/>
            <a:ext cx="2898710" cy="181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24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9AAAB8-5710-4A50-B187-4D54AD912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092" y="642594"/>
            <a:ext cx="10527108" cy="115821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700" dirty="0"/>
              <a:t>What season is it</a:t>
            </a:r>
            <a:r>
              <a:rPr lang="en-US" sz="2700" dirty="0" smtClean="0"/>
              <a:t>?</a:t>
            </a:r>
            <a:endParaRPr lang="ru-RU" sz="28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235ACC0-0361-4EB5-B221-0764292C7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4400" dirty="0"/>
              <a:t>It is…</a:t>
            </a:r>
            <a:endParaRPr lang="ru-RU" sz="44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4941725-2D0F-4395-9D5C-6139865A34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noFill/>
        </p:spPr>
        <p:txBody>
          <a:bodyPr>
            <a:noAutofit/>
          </a:bodyPr>
          <a:lstStyle/>
          <a:p>
            <a:endParaRPr lang="ru-RU" sz="44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345D794B-2684-4602-A5F8-9447079052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3165" y="2973011"/>
            <a:ext cx="3996255" cy="2726612"/>
          </a:xfrm>
          <a:prstGeom prst="rect">
            <a:avLst/>
          </a:prstGeom>
        </p:spPr>
      </p:pic>
      <p:sp>
        <p:nvSpPr>
          <p:cNvPr id="10" name="Объект 9">
            <a:extLst>
              <a:ext uri="{FF2B5EF4-FFF2-40B4-BE49-F238E27FC236}">
                <a16:creationId xmlns:a16="http://schemas.microsoft.com/office/drawing/2014/main" xmlns="" id="{28D69AFA-A4D8-4AF1-B196-D1DD7E03DFE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C4833F6-F700-4A3A-A381-299AFE7E0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6310" y="4063967"/>
            <a:ext cx="2998890" cy="199301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4343EE2D-FE00-4AF8-A535-29D624058F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759" y="1924318"/>
            <a:ext cx="4366727" cy="186612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3909E07-B671-4F34-ACF6-ED53F2E1CB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8510" y="4016100"/>
            <a:ext cx="2898710" cy="181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57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212F0E-D039-4EA5-97A3-95F7F910D2B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en-US" sz="2800" dirty="0"/>
              <a:t>Let’s remember what we do in different </a:t>
            </a:r>
            <a:r>
              <a:rPr lang="en-US" sz="2800" dirty="0" smtClean="0"/>
              <a:t>seasons</a:t>
            </a:r>
            <a:endParaRPr lang="ru-RU" sz="28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F7929B8-FEAE-4B44-B38C-9060A7DDCC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2143125"/>
            <a:ext cx="3255967" cy="21685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0A92F7A-4887-4A55-A769-EAA21F0FC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775" y="2233612"/>
            <a:ext cx="2981325" cy="19875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C811CFF-B777-470D-ADC0-039D173BB0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425" y="2014194"/>
            <a:ext cx="3152775" cy="21018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DBE4833-EC9A-4E90-8DEE-08F1725F1E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6184" y="4294981"/>
            <a:ext cx="3105150" cy="20701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8F5EF46-0D87-469C-8356-8E645A6EAF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9900" y="4274687"/>
            <a:ext cx="3105150" cy="194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83073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160</Words>
  <Application>Microsoft Office PowerPoint</Application>
  <PresentationFormat>Широкоэкранный</PresentationFormat>
  <Paragraphs>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Calibri</vt:lpstr>
      <vt:lpstr>Calibri Light</vt:lpstr>
      <vt:lpstr>Century Gothic</vt:lpstr>
      <vt:lpstr>Garamond</vt:lpstr>
      <vt:lpstr>Wingdings 2</vt:lpstr>
      <vt:lpstr>HDOfficeLightV0</vt:lpstr>
      <vt:lpstr>Савон</vt:lpstr>
      <vt:lpstr>Weather</vt:lpstr>
      <vt:lpstr>Презентация PowerPoint</vt:lpstr>
      <vt:lpstr>Презентация PowerPoint</vt:lpstr>
      <vt:lpstr>Answer the questions</vt:lpstr>
      <vt:lpstr>Weather( в словарь)</vt:lpstr>
      <vt:lpstr>Weather ( в словарь)</vt:lpstr>
      <vt:lpstr>Look at the pictures and say what season it is.</vt:lpstr>
      <vt:lpstr>What season is it?</vt:lpstr>
      <vt:lpstr>Let’s remember what we do in different seasons</vt:lpstr>
      <vt:lpstr>Complete the sentences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Animals</dc:title>
  <dc:creator>Александр Алипатов</dc:creator>
  <cp:lastModifiedBy>Александр</cp:lastModifiedBy>
  <cp:revision>10</cp:revision>
  <dcterms:created xsi:type="dcterms:W3CDTF">2020-03-03T03:04:13Z</dcterms:created>
  <dcterms:modified xsi:type="dcterms:W3CDTF">2024-01-05T18:38:29Z</dcterms:modified>
</cp:coreProperties>
</file>