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57" r:id="rId25"/>
    <p:sldId id="280" r:id="rId2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773" autoAdjust="0"/>
  </p:normalViewPr>
  <p:slideViewPr>
    <p:cSldViewPr>
      <p:cViewPr varScale="1">
        <p:scale>
          <a:sx n="65" d="100"/>
          <a:sy n="65" d="100"/>
        </p:scale>
        <p:origin x="-14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636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9D7CEE1E-3131-40CB-8B25-A3D6739A73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680884C9-9FE6-4396-91E7-CAFC4B845FC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10D80C-BC38-4773-8867-D98C9A6FE529}" type="datetimeFigureOut">
              <a:rPr lang="es-UY" altLang="zh-CN"/>
              <a:pPr>
                <a:defRPr/>
              </a:pPr>
              <a:t>7/5/2023</a:t>
            </a:fld>
            <a:endParaRPr lang="es-UY" altLang="zh-CN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C187193A-5876-45D1-B19F-9956899C1E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D3BF10AF-4B02-4958-B158-C2310268F0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zh-TW" noProof="0"/>
              <a:t>Haga clic para modificar el estilo de texto del patrón</a:t>
            </a:r>
          </a:p>
          <a:p>
            <a:pPr lvl="1"/>
            <a:r>
              <a:rPr lang="es-ES" altLang="zh-TW" noProof="0"/>
              <a:t>Segundo nivel</a:t>
            </a:r>
          </a:p>
          <a:p>
            <a:pPr lvl="2"/>
            <a:r>
              <a:rPr lang="es-ES" altLang="zh-TW" noProof="0"/>
              <a:t>Tercer nivel</a:t>
            </a:r>
          </a:p>
          <a:p>
            <a:pPr lvl="3"/>
            <a:r>
              <a:rPr lang="es-ES" altLang="zh-TW" noProof="0"/>
              <a:t>Cuarto nivel</a:t>
            </a:r>
          </a:p>
          <a:p>
            <a:pPr lvl="4"/>
            <a:r>
              <a:rPr lang="es-ES" altLang="zh-TW" noProof="0"/>
              <a:t>Quinto nivel</a:t>
            </a:r>
            <a:endParaRPr lang="es-UY" altLang="zh-CN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C727FA24-30DD-4FAC-A13B-7EC3AFDD7B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A0A0A806-9BA0-41C1-8241-CB81555E8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49ADAD-8E95-4B90-AF8F-82FE80BB95A6}" type="slidenum">
              <a:rPr lang="es-UY" altLang="zh-CN"/>
              <a:pPr/>
              <a:t>‹#›</a:t>
            </a:fld>
            <a:endParaRPr lang="es-UY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для учителя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3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для учителя.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4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для учителя.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9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для учителя.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10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11</a:t>
            </a:fld>
            <a:endParaRPr lang="es-UY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взгляд движется от кончика носа вправо по</a:t>
            </a:r>
            <a:r>
              <a:rPr lang="ru-RU" baseline="0" dirty="0" smtClean="0"/>
              <a:t> контуру по часовой стрелке к кончику носа. Затем глаза крепко зажмуриваются на 3 – 5 секунд. После этого взгляд движется от кончика хвоста влево против часовой стрелки снова к кончику хвоста. Закончив упражнение, нужно 5 – 10 секунд посидеть с закрытыми глазами.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12</a:t>
            </a:fld>
            <a:endParaRPr lang="es-UY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6AE291D-9FFB-4AF6-9BC0-D12B9D3239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1EED0BB-A190-4828-8BDA-37EBE05D83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0779C23-E04C-41B6-BDFF-7F99D5BDFA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1064-032C-4BDD-8A29-AA7029748A8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4283061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9296C9C-551A-499E-B8B8-9BCC7FE4DC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67830CB-4495-4475-924A-AB700CB2AF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EA20A5-A561-4AAC-BD77-B3DAC79B91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0C1FC-0BF8-414C-AB44-5E79C328A4FC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187450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8FDFAA1-6AFA-4750-A342-FD1570A830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C4DFBD4-DAAF-43ED-BF74-20074BDE24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5D091893-C3EE-4587-92D5-8E85126F21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35A3F-4FF4-4832-9C1D-25B03B98BDC0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190073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08AF86E-AA98-4EBB-87FD-BF4EA27B1B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A34A41B-0A6E-4BAA-B19A-3FF20D1253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4F84951-E04E-439E-92C6-68729275B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1DEAA-6CFE-454F-9790-586E04F2C9E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99695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D70DB92-0D60-40B0-A7D2-CB9176FF07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2AD595B-34F9-413D-BB77-B2A6DBDD6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13B1B96-D582-412E-8F41-51729A9971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39D6D-DB77-4727-AF05-969CCF93180D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14408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342F6C7-BFAF-488A-9C97-3F85A33D04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3473CE1-CA97-4096-A6FE-B09D6D78EF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C4BA0E0-208F-48E9-8CE9-6195A0A2E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D7107-3361-4A25-BDE6-DE83AD7E43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159091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4E1C1C7-01E5-486B-BCD2-3B9ACE76C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82D9CEF-BDCD-4EE3-A304-6EB53CCE5B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FED2605-CC53-4AA5-B260-8BA233C61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5FAE2-2A3E-4BC3-B5C3-800731852D68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365485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5EBFCB1-E428-4009-9FDA-22D44BD5C7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E286C2-A68B-4879-9A26-05C3420B2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7F0EF3B-A450-4DBB-9211-396AA0D8E9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B20A7-8EA2-4AAE-B9CB-FACAEFAAFED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99183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E992CE2-943E-4017-AC8F-B6CDFFBB5A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93CE752B-31F8-4CD6-A6FA-AE0DD92B05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DDDDC12-4FD2-499C-8A31-0E0C488633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FFBBC-B8DF-4DE1-973C-DFD350DDC0B7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56270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F45EA790-92AF-41B0-8CAB-7649B069DF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FBC9752A-87A2-456B-A99C-A928B081B1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0EED0383-9263-4BFA-9FFF-496429CBAD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F41A0-2423-4662-B5BF-D49506A6FE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95693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2A60186-C0FC-4CB6-BEC8-2FCDEA155D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BF8B215E-8431-4784-9ACA-B6848435D7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68C33169-5778-42C9-9FF4-1B4054D3F9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AB9DC-780C-4FC6-8DB8-78CBF23073C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264272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DFBDDB0-69B6-471A-9103-311D75CCA9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2C2029D-2F9E-412B-8A34-1880530B20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385EEEE-4EC3-407D-93B9-89AF36B94B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9502C-9895-4354-86E9-6F42903B6FB4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:p14="http://schemas.microsoft.com/office/powerpoint/2010/main" xmlns="" val="363465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FC1D5F13-4583-42B1-AD9E-A1E4817745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A1838AB0-D519-42C9-8276-97F79C428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modificar el estilo de texto del patrón</a:t>
            </a:r>
          </a:p>
          <a:p>
            <a:pPr lvl="1"/>
            <a:r>
              <a:rPr lang="es-ES" altLang="zh-TW"/>
              <a:t>Segundo nivel</a:t>
            </a:r>
          </a:p>
          <a:p>
            <a:pPr lvl="2"/>
            <a:r>
              <a:rPr lang="es-ES" altLang="zh-TW"/>
              <a:t>Tercer nivel</a:t>
            </a:r>
          </a:p>
          <a:p>
            <a:pPr lvl="3"/>
            <a:r>
              <a:rPr lang="es-ES" altLang="zh-TW"/>
              <a:t>Cuarto nivel</a:t>
            </a:r>
          </a:p>
          <a:p>
            <a:pPr lvl="4"/>
            <a:r>
              <a:rPr lang="es-ES" altLang="zh-TW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B2A3D35-EC4E-4DE3-918E-C30C5BDF142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76F5B80B-EF48-4C92-9E4D-1950DDF009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13CC6BC0-9FF7-4D8F-A599-BA4CC377C2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PMingLiU" panose="020B0604030504040204" pitchFamily="18" charset="-120"/>
              </a:defRPr>
            </a:lvl1pPr>
          </a:lstStyle>
          <a:p>
            <a:fld id="{286D91E1-893C-416A-B364-BB7649A5EDBC}" type="slidenum">
              <a:rPr lang="zh-TW" altLang="es-ES"/>
              <a:pPr/>
              <a:t>‹#›</a:t>
            </a:fld>
            <a:endParaRPr lang="es-E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xmlns="" id="{F263FAF7-30F6-42BC-9E84-5E5F32858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  <a:solidFill>
            <a:schemeClr val="accent2">
              <a:lumMod val="20000"/>
              <a:lumOff val="80000"/>
              <a:alpha val="81960"/>
            </a:schemeClr>
          </a:solidFill>
        </p:spPr>
        <p:txBody>
          <a:bodyPr/>
          <a:lstStyle/>
          <a:p>
            <a:r>
              <a:rPr lang="ru-RU" altLang="ru-RU" dirty="0" smtClean="0"/>
              <a:t>Маленький герой             большой охоты</a:t>
            </a:r>
            <a:endParaRPr lang="ru-RU" altLang="ru-RU" dirty="0"/>
          </a:p>
        </p:txBody>
      </p:sp>
      <p:sp>
        <p:nvSpPr>
          <p:cNvPr id="3075" name="Подзаголовок 2">
            <a:extLst>
              <a:ext uri="{FF2B5EF4-FFF2-40B4-BE49-F238E27FC236}">
                <a16:creationId xmlns:a16="http://schemas.microsoft.com/office/drawing/2014/main" xmlns="" id="{92D5AF9C-07CE-49D0-AD82-AE7891908D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altLang="ru-RU" dirty="0" smtClean="0"/>
          </a:p>
          <a:p>
            <a:pPr algn="l"/>
            <a:r>
              <a:rPr lang="ru-RU" altLang="ru-RU" dirty="0" smtClean="0"/>
              <a:t>Урок 4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Слушаем чтение учителя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Фрагмент до конца третьей части.</a:t>
            </a:r>
          </a:p>
          <a:p>
            <a:endParaRPr lang="ru-RU" sz="2800" dirty="0" smtClean="0"/>
          </a:p>
          <a:p>
            <a:r>
              <a:rPr lang="ru-RU" sz="2800" dirty="0" smtClean="0"/>
              <a:t>Почему только с появлением </a:t>
            </a:r>
            <a:r>
              <a:rPr lang="ru-RU" sz="2800" dirty="0" err="1" smtClean="0"/>
              <a:t>Снапа</a:t>
            </a:r>
            <a:r>
              <a:rPr lang="ru-RU" sz="2800" dirty="0" smtClean="0"/>
              <a:t> охота стала удачной?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Завершаем работу с таблицей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928802"/>
          <a:ext cx="857256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6000792"/>
              </a:tblGrid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Породы собак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Качества собак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Гончие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Слишком слабосильны; прекрасные носы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Доги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Чересчур неуклюжи; медленно бегают;</a:t>
                      </a:r>
                      <a:r>
                        <a:rPr lang="ru-RU" baseline="0" dirty="0" smtClean="0"/>
                        <a:t> силачи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Борзые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могли преследовать зверя, не видя его; слишком изнежены; быстрые ноги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Волкодавы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Силачи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Бультерьер</a:t>
                      </a:r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Беззаветное мужество есть только у бультерьера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71670" y="6072206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Работа с заданием 2 (с. 254)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Зрительная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Обведите глазами контур бультерьера</a:t>
            </a:r>
            <a:endParaRPr lang="ru-RU" dirty="0"/>
          </a:p>
        </p:txBody>
      </p:sp>
      <p:pic>
        <p:nvPicPr>
          <p:cNvPr id="43010" name="Picture 2" descr="C:\Users\79126\Desktop\Мои документы\3. ОВЗ\2. Чтение. ОВЗ\Ч-9. ОВЗ\31. Сетон-Томпсон. Снап\2. Трудное начало\d5ddfb4b3cf015a3f5d8443276cdd0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85992"/>
            <a:ext cx="6167454" cy="4394311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500166" y="350043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572396" y="3714752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pic>
        <p:nvPicPr>
          <p:cNvPr id="26626" name="Picture 2" descr="C:\Users\79126\Desktop\бультерь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643050"/>
            <a:ext cx="3367097" cy="5050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00034" y="1714488"/>
            <a:ext cx="4286280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Бультерьер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3500462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Питбуль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pic>
        <p:nvPicPr>
          <p:cNvPr id="27650" name="Picture 2" descr="C:\Users\79126\Desktop\американский питбультерьер.jpg"/>
          <p:cNvPicPr>
            <a:picLocks noChangeAspect="1" noChangeArrowheads="1"/>
          </p:cNvPicPr>
          <p:nvPr/>
        </p:nvPicPr>
        <p:blipFill>
          <a:blip r:embed="rId2"/>
          <a:srcRect l="17041" r="29492"/>
          <a:stretch>
            <a:fillRect/>
          </a:stretch>
        </p:blipFill>
        <p:spPr bwMode="auto">
          <a:xfrm>
            <a:off x="4357686" y="1643050"/>
            <a:ext cx="4563134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3500462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Тоса-ину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pic>
        <p:nvPicPr>
          <p:cNvPr id="28674" name="Picture 2" descr="C:\Users\79126\Desktop\тоса-ину.jpg"/>
          <p:cNvPicPr>
            <a:picLocks noChangeAspect="1" noChangeArrowheads="1"/>
          </p:cNvPicPr>
          <p:nvPr/>
        </p:nvPicPr>
        <p:blipFill>
          <a:blip r:embed="rId2"/>
          <a:srcRect l="18506" r="29492"/>
          <a:stretch>
            <a:fillRect/>
          </a:stretch>
        </p:blipFill>
        <p:spPr bwMode="auto">
          <a:xfrm>
            <a:off x="4286248" y="1545501"/>
            <a:ext cx="4500594" cy="5071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3500462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Аргентинский дог  </a:t>
            </a:r>
            <a:endParaRPr lang="ru-RU" sz="2400" dirty="0"/>
          </a:p>
        </p:txBody>
      </p:sp>
      <p:pic>
        <p:nvPicPr>
          <p:cNvPr id="29698" name="Picture 2" descr="C:\Users\79126\Desktop\аргентинский дог.jpg"/>
          <p:cNvPicPr>
            <a:picLocks noChangeAspect="1" noChangeArrowheads="1"/>
          </p:cNvPicPr>
          <p:nvPr/>
        </p:nvPicPr>
        <p:blipFill>
          <a:blip r:embed="rId2"/>
          <a:srcRect l="8984" r="44873"/>
          <a:stretch>
            <a:fillRect/>
          </a:stretch>
        </p:blipFill>
        <p:spPr bwMode="auto">
          <a:xfrm>
            <a:off x="4868418" y="1596531"/>
            <a:ext cx="3989862" cy="5066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2928958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Канарский</a:t>
            </a:r>
            <a:r>
              <a:rPr lang="ru-RU" sz="2400" dirty="0" smtClean="0"/>
              <a:t> дог</a:t>
            </a:r>
            <a:endParaRPr lang="ru-RU" sz="2400" dirty="0"/>
          </a:p>
        </p:txBody>
      </p:sp>
      <p:pic>
        <p:nvPicPr>
          <p:cNvPr id="30722" name="Picture 2" descr="C:\Users\79126\Desktop\канарский до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714488"/>
            <a:ext cx="4929222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3500462" cy="83099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Стаффордширский</a:t>
            </a:r>
            <a:r>
              <a:rPr lang="ru-RU" sz="2400" dirty="0" smtClean="0"/>
              <a:t> терьер</a:t>
            </a:r>
            <a:endParaRPr lang="ru-RU" sz="2400" dirty="0"/>
          </a:p>
        </p:txBody>
      </p:sp>
      <p:pic>
        <p:nvPicPr>
          <p:cNvPr id="31746" name="Picture 2" descr="C:\Users\79126\Desktop\стаффордширский бультеьер.jpg"/>
          <p:cNvPicPr>
            <a:picLocks noChangeAspect="1" noChangeArrowheads="1"/>
          </p:cNvPicPr>
          <p:nvPr/>
        </p:nvPicPr>
        <p:blipFill>
          <a:blip r:embed="rId2"/>
          <a:srcRect l="17773" r="29492"/>
          <a:stretch>
            <a:fillRect/>
          </a:stretch>
        </p:blipFill>
        <p:spPr bwMode="auto">
          <a:xfrm>
            <a:off x="4214810" y="1563691"/>
            <a:ext cx="4572032" cy="50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3500462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Американский </a:t>
            </a:r>
            <a:r>
              <a:rPr lang="ru-RU" sz="2400" dirty="0" err="1" smtClean="0"/>
              <a:t>булли</a:t>
            </a:r>
            <a:endParaRPr lang="ru-RU" sz="2400" dirty="0"/>
          </a:p>
        </p:txBody>
      </p:sp>
      <p:pic>
        <p:nvPicPr>
          <p:cNvPr id="32770" name="Picture 2" descr="C:\Users\79126\Desktop\американский булли.jpg"/>
          <p:cNvPicPr>
            <a:picLocks noChangeAspect="1" noChangeArrowheads="1"/>
          </p:cNvPicPr>
          <p:nvPr/>
        </p:nvPicPr>
        <p:blipFill>
          <a:blip r:embed="rId2"/>
          <a:srcRect l="19238" r="31689"/>
          <a:stretch>
            <a:fillRect/>
          </a:stretch>
        </p:blipFill>
        <p:spPr bwMode="auto">
          <a:xfrm>
            <a:off x="4572000" y="1643050"/>
            <a:ext cx="4188065" cy="5000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третью часть рассказа Э.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 «</a:t>
            </a:r>
            <a:r>
              <a:rPr lang="ru-RU" dirty="0" err="1" smtClean="0"/>
              <a:t>Снап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Выяснить, кто стал героем и в чём проявился героизм.</a:t>
            </a:r>
          </a:p>
          <a:p>
            <a:r>
              <a:rPr lang="ru-RU" dirty="0" smtClean="0"/>
              <a:t>Ответить на вопросы по содержанию прочитанного.</a:t>
            </a:r>
          </a:p>
          <a:p>
            <a:r>
              <a:rPr lang="ru-RU" dirty="0" smtClean="0"/>
              <a:t>Подготовиться к пересказу.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2143140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Кане-корсо</a:t>
            </a:r>
            <a:endParaRPr lang="ru-RU" sz="2400" dirty="0"/>
          </a:p>
        </p:txBody>
      </p:sp>
      <p:pic>
        <p:nvPicPr>
          <p:cNvPr id="33794" name="Picture 2" descr="C:\Users\79126\Desktop\кане-корсо.jpg"/>
          <p:cNvPicPr>
            <a:picLocks noChangeAspect="1" noChangeArrowheads="1"/>
          </p:cNvPicPr>
          <p:nvPr/>
        </p:nvPicPr>
        <p:blipFill>
          <a:blip r:embed="rId2"/>
          <a:srcRect l="7519" t="10000" r="32422" b="5000"/>
          <a:stretch>
            <a:fillRect/>
          </a:stretch>
        </p:blipFill>
        <p:spPr bwMode="auto">
          <a:xfrm>
            <a:off x="2828074" y="1643050"/>
            <a:ext cx="6030207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Бойцовская собака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86502" cy="4525963"/>
          </a:xfrm>
        </p:spPr>
        <p:txBody>
          <a:bodyPr/>
          <a:lstStyle/>
          <a:p>
            <a:r>
              <a:rPr lang="ru-RU" dirty="0" smtClean="0"/>
              <a:t>Бойцовские породы собак подходят для ОПЫТНЫХ владельцев, способных обеспечить правильное содержание, дрессировку     и выгул питомцев. Хозяин отвечает за поведение своей собаки перед законом.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20900148">
            <a:off x="5729959" y="2673070"/>
            <a:ext cx="3071834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НАДО ЗНАТЬ!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Краткий пересказ части третьей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50006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800" dirty="0" err="1" smtClean="0"/>
              <a:t>Пенруфы</a:t>
            </a:r>
            <a:r>
              <a:rPr lang="ru-RU" sz="2800" dirty="0" smtClean="0"/>
              <a:t> несколько раз затевали охоту, но ___________ . И всё же однажды собаки расправились с _________ . В следующий раз свора погналась за _____ , но сбежала от него, потому что ________ . </a:t>
            </a:r>
            <a:r>
              <a:rPr lang="ru-RU" sz="2800" dirty="0" err="1" smtClean="0"/>
              <a:t>Снап</a:t>
            </a:r>
            <a:r>
              <a:rPr lang="ru-RU" sz="2800" dirty="0" smtClean="0"/>
              <a:t> не проявил свою храбрость, так как он _____________ . В третий раз собакам удалось ______ и _____ волка, но они _______ на него. </a:t>
            </a:r>
            <a:r>
              <a:rPr lang="ru-RU" sz="2800" dirty="0" err="1" smtClean="0"/>
              <a:t>Снап</a:t>
            </a:r>
            <a:r>
              <a:rPr lang="ru-RU" sz="2800" dirty="0" smtClean="0"/>
              <a:t> прибежал ______ и сразу _______ , после чего псы _________ волка без помощи _____. С тех пор скотоводы всегда держат в собачьих стаях ____________.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третью часть рассказа Э.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 «</a:t>
            </a:r>
            <a:r>
              <a:rPr lang="ru-RU" dirty="0" err="1" smtClean="0"/>
              <a:t>Снап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Выяснить, кто стал героем и в чём проявился героизм.</a:t>
            </a:r>
          </a:p>
          <a:p>
            <a:r>
              <a:rPr lang="ru-RU" dirty="0" smtClean="0"/>
              <a:t>Ответить на вопросы по содержанию прочитанного.</a:t>
            </a:r>
          </a:p>
          <a:p>
            <a:r>
              <a:rPr lang="ru-RU" dirty="0" smtClean="0"/>
              <a:t>Подготовиться к пересказу.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xmlns="" id="{153A4A3C-1302-4D51-B162-3D788308E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altLang="ru-RU" dirty="0" smtClean="0"/>
              <a:t>Маленький герой             большой охоты</a:t>
            </a:r>
            <a:endParaRPr lang="ru-RU" altLang="ru-RU" dirty="0"/>
          </a:p>
        </p:txBody>
      </p:sp>
      <p:sp>
        <p:nvSpPr>
          <p:cNvPr id="6147" name="Подзаголовок 2">
            <a:extLst>
              <a:ext uri="{FF2B5EF4-FFF2-40B4-BE49-F238E27FC236}">
                <a16:creationId xmlns:a16="http://schemas.microsoft.com/office/drawing/2014/main" xmlns="" id="{DB716882-A130-4E14-83E6-B6F3C19436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8926" y="4857760"/>
            <a:ext cx="4486284" cy="1752600"/>
          </a:xfrm>
        </p:spPr>
        <p:txBody>
          <a:bodyPr/>
          <a:lstStyle/>
          <a:p>
            <a:pPr algn="l"/>
            <a:r>
              <a:rPr lang="ru-RU" altLang="ru-RU" dirty="0" smtClean="0"/>
              <a:t>Что героического было в поведении </a:t>
            </a:r>
            <a:r>
              <a:rPr lang="ru-RU" altLang="ru-RU" dirty="0" err="1" smtClean="0"/>
              <a:t>Снапа</a:t>
            </a:r>
            <a:r>
              <a:rPr lang="ru-RU" altLang="ru-RU" dirty="0" smtClean="0"/>
              <a:t>?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задание 3 на с. 254. (План записать в тетрадь, пересказ подготовить устно.)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Самостоятельное 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Фрагмент с начала части третьей до слов «Кажется, </a:t>
            </a:r>
            <a:r>
              <a:rPr lang="ru-RU" dirty="0" err="1" smtClean="0"/>
              <a:t>Снап</a:t>
            </a:r>
            <a:r>
              <a:rPr lang="ru-RU" dirty="0" smtClean="0"/>
              <a:t> перессорился с каждым человеком, собакой и лошадью по соседству».</a:t>
            </a:r>
          </a:p>
          <a:p>
            <a:pPr>
              <a:buNone/>
            </a:pPr>
            <a:r>
              <a:rPr lang="ru-RU" dirty="0" smtClean="0"/>
              <a:t>Как вёл себя </a:t>
            </a:r>
            <a:r>
              <a:rPr lang="ru-RU" dirty="0" err="1" smtClean="0"/>
              <a:t>Снап</a:t>
            </a:r>
            <a:r>
              <a:rPr lang="ru-RU" dirty="0" smtClean="0"/>
              <a:t> на ферме </a:t>
            </a:r>
            <a:r>
              <a:rPr lang="ru-RU" dirty="0" err="1" smtClean="0"/>
              <a:t>Пенруфов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Чтение по ролям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Фрагмент от слов «На следующий день мы вышли на заре…» (с. 250) до слов «Погоди, дай нам встретить волка!» (с.252).</a:t>
            </a:r>
          </a:p>
          <a:p>
            <a:pPr>
              <a:buNone/>
            </a:pPr>
            <a:r>
              <a:rPr lang="ru-RU" dirty="0" smtClean="0"/>
              <a:t>Автор – </a:t>
            </a:r>
          </a:p>
          <a:p>
            <a:pPr>
              <a:buNone/>
            </a:pPr>
            <a:r>
              <a:rPr lang="ru-RU" dirty="0" err="1" smtClean="0"/>
              <a:t>Гилтон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dirty="0" smtClean="0"/>
              <a:t>Старый </a:t>
            </a:r>
            <a:r>
              <a:rPr lang="ru-RU" dirty="0" err="1" smtClean="0"/>
              <a:t>Пенруф</a:t>
            </a:r>
            <a:r>
              <a:rPr lang="ru-RU" dirty="0" smtClean="0"/>
              <a:t> 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Псовая охота в живописи</a:t>
            </a:r>
            <a:endParaRPr lang="ru-RU" dirty="0"/>
          </a:p>
        </p:txBody>
      </p:sp>
      <p:pic>
        <p:nvPicPr>
          <p:cNvPr id="24578" name="Picture 2" descr="https://www.artwall.ru/files/products/poster_p-847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7872" y="1571612"/>
            <a:ext cx="6453672" cy="5028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034" y="1857364"/>
            <a:ext cx="400052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Д. Ричард. Охотники и свора гончих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Псовая охота в живописи</a:t>
            </a:r>
            <a:endParaRPr lang="ru-RU" dirty="0"/>
          </a:p>
        </p:txBody>
      </p:sp>
      <p:pic>
        <p:nvPicPr>
          <p:cNvPr id="1026" name="Picture 2" descr="https://sun9-1.userapi.com/impg/ac3Ywdxxe6ADGtZj-r3IqyK8_yB-bH7LsNgmfw/Uaf6l2aOKOw.jpg?size=1280x937&amp;quality=95&amp;sign=3b6a7d56dd718ce8e1a196d5b07dbe58&amp;c_uniq_tag=XbTBgtSF1FagVoD6a4QRKl8EwKTrNLUuNAmA4gWwLOg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679940"/>
            <a:ext cx="6774236" cy="4958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Псовая охота в живописи</a:t>
            </a:r>
            <a:endParaRPr lang="ru-RU" dirty="0"/>
          </a:p>
        </p:txBody>
      </p:sp>
      <p:pic>
        <p:nvPicPr>
          <p:cNvPr id="23554" name="Picture 2" descr="https://www.masalygin.ru/i/Painter/Kopii/TIHMENEV.ohota_na_materogo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7137059" cy="4979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Псовая охота в живописи</a:t>
            </a:r>
            <a:endParaRPr lang="ru-RU" dirty="0"/>
          </a:p>
        </p:txBody>
      </p:sp>
      <p:pic>
        <p:nvPicPr>
          <p:cNvPr id="25602" name="Picture 2" descr="https://filed3-9.my.mail.ru/pic?url=https%3A%2F%2Fartinvestment.ru%2Fcontent%2Fdownload%2Fnews_2012%2F20120315_Tikhmenev.jpg&amp;mw=&amp;mh=&amp;sig=cc181a0227fde0d1735957fc613cf2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7052" y="1643050"/>
            <a:ext cx="7207362" cy="4991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Самостоятельное чтение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Фрагмент со слов «На следующий день мы вновь отправились на охоту…» до слов «… он изберёт победу или смерть» (с. 252).</a:t>
            </a:r>
          </a:p>
          <a:p>
            <a:r>
              <a:rPr lang="ru-RU" sz="2800" dirty="0" smtClean="0"/>
              <a:t>Почему собаки удрали от волка?</a:t>
            </a:r>
          </a:p>
          <a:p>
            <a:r>
              <a:rPr lang="ru-RU" sz="2800" dirty="0" smtClean="0"/>
              <a:t>Перечитайте слова хозяина </a:t>
            </a:r>
            <a:r>
              <a:rPr lang="ru-RU" sz="2800" dirty="0" err="1" smtClean="0"/>
              <a:t>Снапа</a:t>
            </a:r>
            <a:r>
              <a:rPr lang="ru-RU" sz="2800" dirty="0" smtClean="0"/>
              <a:t> в ответ на замечание </a:t>
            </a:r>
            <a:r>
              <a:rPr lang="ru-RU" sz="2800" dirty="0" err="1" smtClean="0"/>
              <a:t>Гилтона</a:t>
            </a:r>
            <a:r>
              <a:rPr lang="ru-RU" sz="2800" dirty="0" smtClean="0"/>
              <a:t>. Как рассказчик относится к своему пёсику?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3082</TotalTime>
  <Words>559</Words>
  <Application>Microsoft Office PowerPoint</Application>
  <PresentationFormat>Экран (4:3)</PresentationFormat>
  <Paragraphs>86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Diseño predeterminado</vt:lpstr>
      <vt:lpstr>Маленький герой             большой охоты</vt:lpstr>
      <vt:lpstr>Задачи урока</vt:lpstr>
      <vt:lpstr>Самостоятельное чтение</vt:lpstr>
      <vt:lpstr>Чтение по ролям</vt:lpstr>
      <vt:lpstr>Псовая охота в живописи</vt:lpstr>
      <vt:lpstr>Псовая охота в живописи</vt:lpstr>
      <vt:lpstr>Псовая охота в живописи</vt:lpstr>
      <vt:lpstr>Псовая охота в живописи</vt:lpstr>
      <vt:lpstr>Самостоятельное чтение</vt:lpstr>
      <vt:lpstr>Слушаем чтение учителя</vt:lpstr>
      <vt:lpstr>Завершаем работу с таблицей</vt:lpstr>
      <vt:lpstr>Зрительная разминка</vt:lpstr>
      <vt:lpstr>Бойцовская собака</vt:lpstr>
      <vt:lpstr>Бойцовская собака</vt:lpstr>
      <vt:lpstr>Бойцовская собака</vt:lpstr>
      <vt:lpstr>Бойцовская собака</vt:lpstr>
      <vt:lpstr>Бойцовская собака</vt:lpstr>
      <vt:lpstr>Бойцовская собака</vt:lpstr>
      <vt:lpstr>Бойцовская собака</vt:lpstr>
      <vt:lpstr>Бойцовская собака</vt:lpstr>
      <vt:lpstr>Бойцовская собака</vt:lpstr>
      <vt:lpstr>Краткий пересказ части третьей</vt:lpstr>
      <vt:lpstr>Задачи урока</vt:lpstr>
      <vt:lpstr>Маленький герой             большой охоты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subject/>
  <dc:creator>Филиппова Елена Яковлевна</dc:creator>
  <cp:keywords/>
  <dc:description/>
  <cp:lastModifiedBy>Natalya Shustova</cp:lastModifiedBy>
  <cp:revision>96</cp:revision>
  <dcterms:created xsi:type="dcterms:W3CDTF">2009-03-26T20:51:52Z</dcterms:created>
  <dcterms:modified xsi:type="dcterms:W3CDTF">2023-05-07T10:10:24Z</dcterms:modified>
  <cp:category/>
</cp:coreProperties>
</file>