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78" r:id="rId4"/>
    <p:sldId id="265" r:id="rId5"/>
    <p:sldId id="259" r:id="rId6"/>
    <p:sldId id="260" r:id="rId7"/>
    <p:sldId id="261" r:id="rId8"/>
    <p:sldId id="279" r:id="rId9"/>
    <p:sldId id="280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D94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5BE263C-DBD7-4A20-BB59-AAB30ACAA65A}" styleName="Medium Style 3 - 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7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Relationship Id="rId22" Type="http://schemas.microsoft.com/office/2015/10/relationships/revisionInfo" Target="revisionInfo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D977C1E-3F83-481D-9A78-60BE863435DC}" type="doc">
      <dgm:prSet loTypeId="urn:microsoft.com/office/officeart/2005/8/layout/cycle2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9FDEDE8E-1852-45F5-899A-0E1F4E3539D7}">
      <dgm:prSet/>
      <dgm:spPr/>
      <dgm:t>
        <a:bodyPr/>
        <a:lstStyle/>
        <a:p>
          <a:pPr rtl="0"/>
          <a:r>
            <a:rPr lang="en-US" dirty="0" smtClean="0"/>
            <a:t>JOBS</a:t>
          </a:r>
          <a:endParaRPr lang="ru-RU" dirty="0"/>
        </a:p>
      </dgm:t>
    </dgm:pt>
    <dgm:pt modelId="{63985747-3BFE-452E-9EE9-738949CAC307}" type="parTrans" cxnId="{72E9E45A-6525-4611-ABEB-446E9C02D16A}">
      <dgm:prSet/>
      <dgm:spPr/>
      <dgm:t>
        <a:bodyPr/>
        <a:lstStyle/>
        <a:p>
          <a:endParaRPr lang="ru-RU"/>
        </a:p>
      </dgm:t>
    </dgm:pt>
    <dgm:pt modelId="{60C258FD-93CA-418A-B31F-75393795032E}" type="sibTrans" cxnId="{72E9E45A-6525-4611-ABEB-446E9C02D16A}">
      <dgm:prSet/>
      <dgm:spPr/>
      <dgm:t>
        <a:bodyPr/>
        <a:lstStyle/>
        <a:p>
          <a:endParaRPr lang="ru-RU"/>
        </a:p>
      </dgm:t>
    </dgm:pt>
    <dgm:pt modelId="{B97222FD-23DB-4D48-8FFD-FBB7597508D1}" type="pres">
      <dgm:prSet presAssocID="{0D977C1E-3F83-481D-9A78-60BE863435DC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8289351-C2AC-461B-ACD9-F9E089C30890}" type="pres">
      <dgm:prSet presAssocID="{9FDEDE8E-1852-45F5-899A-0E1F4E3539D7}" presName="node" presStyleLbl="node1" presStyleIdx="0" presStyleCnt="1" custRadScaleRad="60692" custRadScaleInc="146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72E9E45A-6525-4611-ABEB-446E9C02D16A}" srcId="{0D977C1E-3F83-481D-9A78-60BE863435DC}" destId="{9FDEDE8E-1852-45F5-899A-0E1F4E3539D7}" srcOrd="0" destOrd="0" parTransId="{63985747-3BFE-452E-9EE9-738949CAC307}" sibTransId="{60C258FD-93CA-418A-B31F-75393795032E}"/>
    <dgm:cxn modelId="{693AB65E-59E5-4B7F-ABB7-E11C7AFF239B}" type="presOf" srcId="{0D977C1E-3F83-481D-9A78-60BE863435DC}" destId="{B97222FD-23DB-4D48-8FFD-FBB7597508D1}" srcOrd="0" destOrd="0" presId="urn:microsoft.com/office/officeart/2005/8/layout/cycle2"/>
    <dgm:cxn modelId="{6F27509F-177A-4FDC-BD50-AC078F2AA7AE}" type="presOf" srcId="{9FDEDE8E-1852-45F5-899A-0E1F4E3539D7}" destId="{F8289351-C2AC-461B-ACD9-F9E089C30890}" srcOrd="0" destOrd="0" presId="urn:microsoft.com/office/officeart/2005/8/layout/cycle2"/>
    <dgm:cxn modelId="{6506F2F9-2336-4683-A939-8183F3B4D282}" type="presParOf" srcId="{B97222FD-23DB-4D48-8FFD-FBB7597508D1}" destId="{F8289351-C2AC-461B-ACD9-F9E089C30890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8289351-C2AC-461B-ACD9-F9E089C30890}">
      <dsp:nvSpPr>
        <dsp:cNvPr id="0" name=""/>
        <dsp:cNvSpPr/>
      </dsp:nvSpPr>
      <dsp:spPr>
        <a:xfrm>
          <a:off x="0" y="1669"/>
          <a:ext cx="2452906" cy="245290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2133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800" kern="1200" dirty="0" smtClean="0"/>
            <a:t>JOBS</a:t>
          </a:r>
          <a:endParaRPr lang="ru-RU" sz="4800" kern="1200" dirty="0"/>
        </a:p>
      </dsp:txBody>
      <dsp:txXfrm>
        <a:off x="359220" y="360889"/>
        <a:ext cx="1734466" cy="173446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hape 9">
            <a:extLst>
              <a:ext uri="{FF2B5EF4-FFF2-40B4-BE49-F238E27FC236}">
                <a16:creationId xmlns="" xmlns:a16="http://schemas.microsoft.com/office/drawing/2014/main" id="{9AE1E74B-28DA-4575-9FCD-5EA3699C4169}"/>
              </a:ext>
            </a:extLst>
          </p:cNvPr>
          <p:cNvSpPr txBox="1">
            <a:spLocks noGrp="1"/>
          </p:cNvSpPr>
          <p:nvPr>
            <p:ph type="ctrTitle"/>
          </p:nvPr>
        </p:nvSpPr>
        <p:spPr>
          <a:xfrm>
            <a:off x="3043070" y="3113598"/>
            <a:ext cx="5983600" cy="1546399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 algn="ctr">
              <a:spcBef>
                <a:spcPts val="0"/>
              </a:spcBef>
              <a:buSzPct val="100000"/>
              <a:defRPr sz="6133"/>
            </a:lvl1pPr>
            <a:lvl2pPr lvl="1" algn="ctr">
              <a:spcBef>
                <a:spcPts val="0"/>
              </a:spcBef>
              <a:buSzPct val="100000"/>
              <a:defRPr sz="6400"/>
            </a:lvl2pPr>
            <a:lvl3pPr lvl="2" algn="ctr">
              <a:spcBef>
                <a:spcPts val="0"/>
              </a:spcBef>
              <a:buSzPct val="100000"/>
              <a:defRPr sz="6400"/>
            </a:lvl3pPr>
            <a:lvl4pPr lvl="3" algn="ctr">
              <a:spcBef>
                <a:spcPts val="0"/>
              </a:spcBef>
              <a:buSzPct val="100000"/>
              <a:defRPr sz="6400"/>
            </a:lvl4pPr>
            <a:lvl5pPr lvl="4" algn="ctr">
              <a:spcBef>
                <a:spcPts val="0"/>
              </a:spcBef>
              <a:buSzPct val="100000"/>
              <a:defRPr sz="6400"/>
            </a:lvl5pPr>
            <a:lvl6pPr lvl="5" algn="ctr">
              <a:spcBef>
                <a:spcPts val="0"/>
              </a:spcBef>
              <a:buSzPct val="100000"/>
              <a:defRPr sz="6400"/>
            </a:lvl6pPr>
            <a:lvl7pPr lvl="6" algn="ctr">
              <a:spcBef>
                <a:spcPts val="0"/>
              </a:spcBef>
              <a:buSzPct val="100000"/>
              <a:defRPr sz="6400"/>
            </a:lvl7pPr>
            <a:lvl8pPr lvl="7" algn="ctr">
              <a:spcBef>
                <a:spcPts val="0"/>
              </a:spcBef>
              <a:buSzPct val="100000"/>
              <a:defRPr sz="6400"/>
            </a:lvl8pPr>
            <a:lvl9pPr lvl="8" algn="ctr">
              <a:spcBef>
                <a:spcPts val="0"/>
              </a:spcBef>
              <a:buSzPct val="100000"/>
              <a:defRPr sz="6400"/>
            </a:lvl9pPr>
          </a:lstStyle>
          <a:p>
            <a:endParaRPr dirty="0"/>
          </a:p>
        </p:txBody>
      </p:sp>
      <p:grpSp>
        <p:nvGrpSpPr>
          <p:cNvPr id="3" name="Group 2">
            <a:extLst>
              <a:ext uri="{FF2B5EF4-FFF2-40B4-BE49-F238E27FC236}">
                <a16:creationId xmlns="" xmlns:a16="http://schemas.microsoft.com/office/drawing/2014/main" id="{C33632C4-241F-4E27-BA8C-6F733C5ACA74}"/>
              </a:ext>
            </a:extLst>
          </p:cNvPr>
          <p:cNvGrpSpPr/>
          <p:nvPr userDrawn="1"/>
        </p:nvGrpSpPr>
        <p:grpSpPr>
          <a:xfrm>
            <a:off x="0" y="4720646"/>
            <a:ext cx="4946027" cy="1937028"/>
            <a:chOff x="0" y="4315039"/>
            <a:chExt cx="5981707" cy="2342635"/>
          </a:xfrm>
        </p:grpSpPr>
        <p:sp>
          <p:nvSpPr>
            <p:cNvPr id="4" name="Hexagon 3">
              <a:extLst>
                <a:ext uri="{FF2B5EF4-FFF2-40B4-BE49-F238E27FC236}">
                  <a16:creationId xmlns="" xmlns:a16="http://schemas.microsoft.com/office/drawing/2014/main" id="{06321234-3275-475B-8295-A4D62FADBDBD}"/>
                </a:ext>
              </a:extLst>
            </p:cNvPr>
            <p:cNvSpPr/>
            <p:nvPr/>
          </p:nvSpPr>
          <p:spPr>
            <a:xfrm rot="10800000">
              <a:off x="4377793" y="5722065"/>
              <a:ext cx="421168" cy="356374"/>
            </a:xfrm>
            <a:prstGeom prst="hexagon">
              <a:avLst/>
            </a:prstGeom>
            <a:solidFill>
              <a:srgbClr val="9E6DAD">
                <a:alpha val="57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Hexagon 4">
              <a:extLst>
                <a:ext uri="{FF2B5EF4-FFF2-40B4-BE49-F238E27FC236}">
                  <a16:creationId xmlns="" xmlns:a16="http://schemas.microsoft.com/office/drawing/2014/main" id="{BE56AD6C-6012-41E7-919B-F974E279F832}"/>
                </a:ext>
              </a:extLst>
            </p:cNvPr>
            <p:cNvSpPr/>
            <p:nvPr/>
          </p:nvSpPr>
          <p:spPr>
            <a:xfrm rot="10800000">
              <a:off x="3468658" y="5827265"/>
              <a:ext cx="435639" cy="368619"/>
            </a:xfrm>
            <a:prstGeom prst="hexagon">
              <a:avLst/>
            </a:prstGeom>
            <a:solidFill>
              <a:srgbClr val="CEDC40">
                <a:alpha val="57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Hexagon 5">
              <a:extLst>
                <a:ext uri="{FF2B5EF4-FFF2-40B4-BE49-F238E27FC236}">
                  <a16:creationId xmlns="" xmlns:a16="http://schemas.microsoft.com/office/drawing/2014/main" id="{AEFB7188-E01B-465A-A29A-9BFC906D4DDB}"/>
                </a:ext>
              </a:extLst>
            </p:cNvPr>
            <p:cNvSpPr/>
            <p:nvPr/>
          </p:nvSpPr>
          <p:spPr>
            <a:xfrm rot="10800000">
              <a:off x="2486193" y="5936612"/>
              <a:ext cx="622522" cy="526749"/>
            </a:xfrm>
            <a:prstGeom prst="hexagon">
              <a:avLst/>
            </a:prstGeom>
            <a:solidFill>
              <a:srgbClr val="FDD041">
                <a:alpha val="57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Hexagon 7">
              <a:extLst>
                <a:ext uri="{FF2B5EF4-FFF2-40B4-BE49-F238E27FC236}">
                  <a16:creationId xmlns="" xmlns:a16="http://schemas.microsoft.com/office/drawing/2014/main" id="{55EDF845-ACE0-4BB8-A554-7E6D29507DB7}"/>
                </a:ext>
              </a:extLst>
            </p:cNvPr>
            <p:cNvSpPr/>
            <p:nvPr/>
          </p:nvSpPr>
          <p:spPr>
            <a:xfrm rot="10800000">
              <a:off x="2307839" y="5666461"/>
              <a:ext cx="486883" cy="411977"/>
            </a:xfrm>
            <a:prstGeom prst="hexagon">
              <a:avLst/>
            </a:prstGeom>
            <a:solidFill>
              <a:srgbClr val="F9A746">
                <a:alpha val="57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Hexagon 8">
              <a:extLst>
                <a:ext uri="{FF2B5EF4-FFF2-40B4-BE49-F238E27FC236}">
                  <a16:creationId xmlns="" xmlns:a16="http://schemas.microsoft.com/office/drawing/2014/main" id="{23524E8C-3DB8-4B3F-91FA-A2E521E5A15F}"/>
                </a:ext>
              </a:extLst>
            </p:cNvPr>
            <p:cNvSpPr/>
            <p:nvPr/>
          </p:nvSpPr>
          <p:spPr>
            <a:xfrm rot="10800000">
              <a:off x="1542157" y="5396900"/>
              <a:ext cx="944259" cy="798989"/>
            </a:xfrm>
            <a:prstGeom prst="hexagon">
              <a:avLst/>
            </a:prstGeom>
            <a:solidFill>
              <a:srgbClr val="EF6B71">
                <a:alpha val="57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Hexagon 9">
              <a:extLst>
                <a:ext uri="{FF2B5EF4-FFF2-40B4-BE49-F238E27FC236}">
                  <a16:creationId xmlns="" xmlns:a16="http://schemas.microsoft.com/office/drawing/2014/main" id="{1FE4DF97-D5C3-432D-BD52-649854705136}"/>
                </a:ext>
              </a:extLst>
            </p:cNvPr>
            <p:cNvSpPr/>
            <p:nvPr/>
          </p:nvSpPr>
          <p:spPr>
            <a:xfrm rot="10800000">
              <a:off x="1353067" y="6149571"/>
              <a:ext cx="600486" cy="508103"/>
            </a:xfrm>
            <a:prstGeom prst="hexagon">
              <a:avLst/>
            </a:prstGeom>
            <a:solidFill>
              <a:srgbClr val="E360A4">
                <a:alpha val="57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Hexagon 10">
              <a:extLst>
                <a:ext uri="{FF2B5EF4-FFF2-40B4-BE49-F238E27FC236}">
                  <a16:creationId xmlns="" xmlns:a16="http://schemas.microsoft.com/office/drawing/2014/main" id="{6D5D5F2C-DE29-446B-9393-D952F957491B}"/>
                </a:ext>
              </a:extLst>
            </p:cNvPr>
            <p:cNvSpPr/>
            <p:nvPr/>
          </p:nvSpPr>
          <p:spPr>
            <a:xfrm rot="10800000">
              <a:off x="676042" y="5445442"/>
              <a:ext cx="1060333" cy="897205"/>
            </a:xfrm>
            <a:prstGeom prst="hexagon">
              <a:avLst/>
            </a:prstGeom>
            <a:solidFill>
              <a:srgbClr val="A74F9D">
                <a:alpha val="57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Arrow: Pentagon 11">
              <a:extLst>
                <a:ext uri="{FF2B5EF4-FFF2-40B4-BE49-F238E27FC236}">
                  <a16:creationId xmlns="" xmlns:a16="http://schemas.microsoft.com/office/drawing/2014/main" id="{FC50A67B-A006-4E87-9D4C-887ED5D2E922}"/>
                </a:ext>
              </a:extLst>
            </p:cNvPr>
            <p:cNvSpPr/>
            <p:nvPr/>
          </p:nvSpPr>
          <p:spPr>
            <a:xfrm>
              <a:off x="0" y="4796871"/>
              <a:ext cx="1308316" cy="1606753"/>
            </a:xfrm>
            <a:prstGeom prst="homePlate">
              <a:avLst>
                <a:gd name="adj" fmla="val 34873"/>
              </a:avLst>
            </a:prstGeom>
            <a:solidFill>
              <a:srgbClr val="6A4A9C">
                <a:alpha val="57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Hexagon 12">
              <a:extLst>
                <a:ext uri="{FF2B5EF4-FFF2-40B4-BE49-F238E27FC236}">
                  <a16:creationId xmlns="" xmlns:a16="http://schemas.microsoft.com/office/drawing/2014/main" id="{65F3C0AB-4FE0-4973-BAE8-8B8B07893BDE}"/>
                </a:ext>
              </a:extLst>
            </p:cNvPr>
            <p:cNvSpPr/>
            <p:nvPr/>
          </p:nvSpPr>
          <p:spPr>
            <a:xfrm rot="10800000">
              <a:off x="2925783" y="5948041"/>
              <a:ext cx="486883" cy="411977"/>
            </a:xfrm>
            <a:prstGeom prst="hexagon">
              <a:avLst/>
            </a:prstGeom>
            <a:solidFill>
              <a:srgbClr val="CEDC40">
                <a:alpha val="57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Hexagon 13">
              <a:extLst>
                <a:ext uri="{FF2B5EF4-FFF2-40B4-BE49-F238E27FC236}">
                  <a16:creationId xmlns="" xmlns:a16="http://schemas.microsoft.com/office/drawing/2014/main" id="{56B67C92-7D6A-4C07-96FB-16D259F157A4}"/>
                </a:ext>
              </a:extLst>
            </p:cNvPr>
            <p:cNvSpPr/>
            <p:nvPr/>
          </p:nvSpPr>
          <p:spPr>
            <a:xfrm rot="10800000">
              <a:off x="3288819" y="5931822"/>
              <a:ext cx="258819" cy="219001"/>
            </a:xfrm>
            <a:prstGeom prst="hexagon">
              <a:avLst/>
            </a:prstGeom>
            <a:solidFill>
              <a:srgbClr val="FFFF00">
                <a:alpha val="57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Hexagon 14">
              <a:extLst>
                <a:ext uri="{FF2B5EF4-FFF2-40B4-BE49-F238E27FC236}">
                  <a16:creationId xmlns="" xmlns:a16="http://schemas.microsoft.com/office/drawing/2014/main" id="{36C7E77D-7388-4B1A-B4C6-80ECA6DF9944}"/>
                </a:ext>
              </a:extLst>
            </p:cNvPr>
            <p:cNvSpPr/>
            <p:nvPr/>
          </p:nvSpPr>
          <p:spPr>
            <a:xfrm rot="10800000">
              <a:off x="3764001" y="5761446"/>
              <a:ext cx="258819" cy="219001"/>
            </a:xfrm>
            <a:prstGeom prst="hexagon">
              <a:avLst/>
            </a:prstGeom>
            <a:solidFill>
              <a:srgbClr val="FFFF00">
                <a:alpha val="57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Hexagon 15">
              <a:extLst>
                <a:ext uri="{FF2B5EF4-FFF2-40B4-BE49-F238E27FC236}">
                  <a16:creationId xmlns="" xmlns:a16="http://schemas.microsoft.com/office/drawing/2014/main" id="{6B4A973A-E250-4CDF-9C79-0F2982911F2B}"/>
                </a:ext>
              </a:extLst>
            </p:cNvPr>
            <p:cNvSpPr/>
            <p:nvPr/>
          </p:nvSpPr>
          <p:spPr>
            <a:xfrm rot="10800000">
              <a:off x="3753025" y="5877441"/>
              <a:ext cx="622522" cy="526749"/>
            </a:xfrm>
            <a:prstGeom prst="hexagon">
              <a:avLst/>
            </a:prstGeom>
            <a:solidFill>
              <a:srgbClr val="00B0F0">
                <a:alpha val="57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Hexagon 16">
              <a:extLst>
                <a:ext uri="{FF2B5EF4-FFF2-40B4-BE49-F238E27FC236}">
                  <a16:creationId xmlns="" xmlns:a16="http://schemas.microsoft.com/office/drawing/2014/main" id="{62226299-36E5-406F-8C87-A7A06649D383}"/>
                </a:ext>
              </a:extLst>
            </p:cNvPr>
            <p:cNvSpPr/>
            <p:nvPr/>
          </p:nvSpPr>
          <p:spPr>
            <a:xfrm rot="10800000">
              <a:off x="4088708" y="6303262"/>
              <a:ext cx="378416" cy="320197"/>
            </a:xfrm>
            <a:prstGeom prst="hexagon">
              <a:avLst/>
            </a:prstGeom>
            <a:solidFill>
              <a:srgbClr val="746BB3">
                <a:alpha val="57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Hexagon 17">
              <a:extLst>
                <a:ext uri="{FF2B5EF4-FFF2-40B4-BE49-F238E27FC236}">
                  <a16:creationId xmlns="" xmlns:a16="http://schemas.microsoft.com/office/drawing/2014/main" id="{B000769F-7432-4761-B273-CFB2D4253B7B}"/>
                </a:ext>
              </a:extLst>
            </p:cNvPr>
            <p:cNvSpPr/>
            <p:nvPr/>
          </p:nvSpPr>
          <p:spPr>
            <a:xfrm rot="10800000">
              <a:off x="4343889" y="6143164"/>
              <a:ext cx="378416" cy="320197"/>
            </a:xfrm>
            <a:prstGeom prst="hexagon">
              <a:avLst/>
            </a:prstGeom>
            <a:solidFill>
              <a:srgbClr val="0070C0">
                <a:alpha val="57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Hexagon 18">
              <a:extLst>
                <a:ext uri="{FF2B5EF4-FFF2-40B4-BE49-F238E27FC236}">
                  <a16:creationId xmlns="" xmlns:a16="http://schemas.microsoft.com/office/drawing/2014/main" id="{6D6DA56A-8AE0-4E66-964C-35B81689938A}"/>
                </a:ext>
              </a:extLst>
            </p:cNvPr>
            <p:cNvSpPr/>
            <p:nvPr/>
          </p:nvSpPr>
          <p:spPr>
            <a:xfrm rot="10800000">
              <a:off x="4603569" y="5476413"/>
              <a:ext cx="622522" cy="526749"/>
            </a:xfrm>
            <a:prstGeom prst="hexagon">
              <a:avLst/>
            </a:prstGeom>
            <a:solidFill>
              <a:srgbClr val="C37EB3">
                <a:alpha val="57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Hexagon 19">
              <a:extLst>
                <a:ext uri="{FF2B5EF4-FFF2-40B4-BE49-F238E27FC236}">
                  <a16:creationId xmlns="" xmlns:a16="http://schemas.microsoft.com/office/drawing/2014/main" id="{45E9A253-764C-4E02-8925-46AC6A2C9402}"/>
                </a:ext>
              </a:extLst>
            </p:cNvPr>
            <p:cNvSpPr/>
            <p:nvPr/>
          </p:nvSpPr>
          <p:spPr>
            <a:xfrm rot="10800000">
              <a:off x="5124931" y="5549590"/>
              <a:ext cx="335416" cy="283813"/>
            </a:xfrm>
            <a:prstGeom prst="hexagon">
              <a:avLst/>
            </a:prstGeom>
            <a:solidFill>
              <a:srgbClr val="00B0F0">
                <a:alpha val="57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Hexagon 20">
              <a:extLst>
                <a:ext uri="{FF2B5EF4-FFF2-40B4-BE49-F238E27FC236}">
                  <a16:creationId xmlns="" xmlns:a16="http://schemas.microsoft.com/office/drawing/2014/main" id="{7242C4E3-0139-4C2E-811F-9F5CA9FB4940}"/>
                </a:ext>
              </a:extLst>
            </p:cNvPr>
            <p:cNvSpPr/>
            <p:nvPr/>
          </p:nvSpPr>
          <p:spPr>
            <a:xfrm rot="10800000">
              <a:off x="5437171" y="5352870"/>
              <a:ext cx="378492" cy="320263"/>
            </a:xfrm>
            <a:prstGeom prst="hexagon">
              <a:avLst/>
            </a:prstGeom>
            <a:solidFill>
              <a:srgbClr val="EB59A1">
                <a:alpha val="57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Hexagon 21">
              <a:extLst>
                <a:ext uri="{FF2B5EF4-FFF2-40B4-BE49-F238E27FC236}">
                  <a16:creationId xmlns="" xmlns:a16="http://schemas.microsoft.com/office/drawing/2014/main" id="{011AD425-0601-488C-B40F-97EA8033DE8A}"/>
                </a:ext>
              </a:extLst>
            </p:cNvPr>
            <p:cNvSpPr/>
            <p:nvPr/>
          </p:nvSpPr>
          <p:spPr>
            <a:xfrm rot="10800000">
              <a:off x="5722457" y="5352870"/>
              <a:ext cx="259250" cy="219366"/>
            </a:xfrm>
            <a:prstGeom prst="hexagon">
              <a:avLst/>
            </a:prstGeom>
            <a:solidFill>
              <a:srgbClr val="D9637E">
                <a:alpha val="57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Hexagon 22">
              <a:extLst>
                <a:ext uri="{FF2B5EF4-FFF2-40B4-BE49-F238E27FC236}">
                  <a16:creationId xmlns="" xmlns:a16="http://schemas.microsoft.com/office/drawing/2014/main" id="{5F7BDAAA-E406-4B1F-B836-8E58970A11E6}"/>
                </a:ext>
              </a:extLst>
            </p:cNvPr>
            <p:cNvSpPr/>
            <p:nvPr/>
          </p:nvSpPr>
          <p:spPr>
            <a:xfrm rot="10800000">
              <a:off x="338897" y="4315039"/>
              <a:ext cx="394263" cy="333607"/>
            </a:xfrm>
            <a:prstGeom prst="hexagon">
              <a:avLst/>
            </a:prstGeom>
            <a:solidFill>
              <a:srgbClr val="00B0F0">
                <a:alpha val="57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="" xmlns:a16="http://schemas.microsoft.com/office/drawing/2014/main" id="{6E371E66-75AD-4E0D-9337-942E9092AC4A}"/>
              </a:ext>
            </a:extLst>
          </p:cNvPr>
          <p:cNvGrpSpPr/>
          <p:nvPr userDrawn="1"/>
        </p:nvGrpSpPr>
        <p:grpSpPr>
          <a:xfrm>
            <a:off x="628306" y="114300"/>
            <a:ext cx="11563694" cy="3810000"/>
            <a:chOff x="637591" y="400050"/>
            <a:chExt cx="11563694" cy="3810000"/>
          </a:xfrm>
        </p:grpSpPr>
        <p:sp>
          <p:nvSpPr>
            <p:cNvPr id="25" name="Hexagon 24">
              <a:extLst>
                <a:ext uri="{FF2B5EF4-FFF2-40B4-BE49-F238E27FC236}">
                  <a16:creationId xmlns="" xmlns:a16="http://schemas.microsoft.com/office/drawing/2014/main" id="{4EDB19EE-6C21-4284-AD02-CAC216846B35}"/>
                </a:ext>
              </a:extLst>
            </p:cNvPr>
            <p:cNvSpPr/>
            <p:nvPr/>
          </p:nvSpPr>
          <p:spPr>
            <a:xfrm>
              <a:off x="2924047" y="1732554"/>
              <a:ext cx="814194" cy="688934"/>
            </a:xfrm>
            <a:prstGeom prst="hexagon">
              <a:avLst/>
            </a:prstGeom>
            <a:solidFill>
              <a:srgbClr val="9E6DAD">
                <a:alpha val="83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Hexagon 25">
              <a:extLst>
                <a:ext uri="{FF2B5EF4-FFF2-40B4-BE49-F238E27FC236}">
                  <a16:creationId xmlns="" xmlns:a16="http://schemas.microsoft.com/office/drawing/2014/main" id="{61F76851-8821-4B10-8A87-6ED16B98F7C9}"/>
                </a:ext>
              </a:extLst>
            </p:cNvPr>
            <p:cNvSpPr/>
            <p:nvPr/>
          </p:nvSpPr>
          <p:spPr>
            <a:xfrm>
              <a:off x="4653589" y="1505509"/>
              <a:ext cx="842169" cy="712606"/>
            </a:xfrm>
            <a:prstGeom prst="hexagon">
              <a:avLst/>
            </a:prstGeom>
            <a:solidFill>
              <a:srgbClr val="CEDC4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Hexagon 26">
              <a:extLst>
                <a:ext uri="{FF2B5EF4-FFF2-40B4-BE49-F238E27FC236}">
                  <a16:creationId xmlns="" xmlns:a16="http://schemas.microsoft.com/office/drawing/2014/main" id="{DDAC8738-1D3D-49BC-9770-19EFD30CE6CC}"/>
                </a:ext>
              </a:extLst>
            </p:cNvPr>
            <p:cNvSpPr/>
            <p:nvPr/>
          </p:nvSpPr>
          <p:spPr>
            <a:xfrm>
              <a:off x="6191591" y="988429"/>
              <a:ext cx="1203445" cy="1018300"/>
            </a:xfrm>
            <a:prstGeom prst="hexagon">
              <a:avLst/>
            </a:prstGeom>
            <a:solidFill>
              <a:srgbClr val="FDD041">
                <a:alpha val="83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Hexagon 27">
              <a:extLst>
                <a:ext uri="{FF2B5EF4-FFF2-40B4-BE49-F238E27FC236}">
                  <a16:creationId xmlns="" xmlns:a16="http://schemas.microsoft.com/office/drawing/2014/main" id="{E3EE09C3-6C9C-43ED-ADCD-F9AF779301A5}"/>
                </a:ext>
              </a:extLst>
            </p:cNvPr>
            <p:cNvSpPr/>
            <p:nvPr/>
          </p:nvSpPr>
          <p:spPr>
            <a:xfrm>
              <a:off x="6798595" y="1732554"/>
              <a:ext cx="941230" cy="796425"/>
            </a:xfrm>
            <a:prstGeom prst="hexagon">
              <a:avLst/>
            </a:prstGeom>
            <a:solidFill>
              <a:srgbClr val="F9A746">
                <a:alpha val="83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Hexagon 28">
              <a:extLst>
                <a:ext uri="{FF2B5EF4-FFF2-40B4-BE49-F238E27FC236}">
                  <a16:creationId xmlns="" xmlns:a16="http://schemas.microsoft.com/office/drawing/2014/main" id="{C7D83CB6-3E0F-49CE-BC5C-A7BC08DF783D}"/>
                </a:ext>
              </a:extLst>
            </p:cNvPr>
            <p:cNvSpPr/>
            <p:nvPr/>
          </p:nvSpPr>
          <p:spPr>
            <a:xfrm>
              <a:off x="7394602" y="1505502"/>
              <a:ext cx="1825420" cy="1544587"/>
            </a:xfrm>
            <a:prstGeom prst="hexagon">
              <a:avLst/>
            </a:prstGeom>
            <a:solidFill>
              <a:srgbClr val="EF6B71">
                <a:alpha val="83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Hexagon 29">
              <a:extLst>
                <a:ext uri="{FF2B5EF4-FFF2-40B4-BE49-F238E27FC236}">
                  <a16:creationId xmlns="" xmlns:a16="http://schemas.microsoft.com/office/drawing/2014/main" id="{D6DC4E84-D714-4306-98C6-A65E7E868996}"/>
                </a:ext>
              </a:extLst>
            </p:cNvPr>
            <p:cNvSpPr/>
            <p:nvPr/>
          </p:nvSpPr>
          <p:spPr>
            <a:xfrm>
              <a:off x="8424723" y="612787"/>
              <a:ext cx="1160844" cy="982253"/>
            </a:xfrm>
            <a:prstGeom prst="hexagon">
              <a:avLst/>
            </a:prstGeom>
            <a:solidFill>
              <a:srgbClr val="E360A4">
                <a:alpha val="83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Hexagon 30">
              <a:extLst>
                <a:ext uri="{FF2B5EF4-FFF2-40B4-BE49-F238E27FC236}">
                  <a16:creationId xmlns="" xmlns:a16="http://schemas.microsoft.com/office/drawing/2014/main" id="{DE41F326-87C9-4A6F-8859-9099358CF356}"/>
                </a:ext>
              </a:extLst>
            </p:cNvPr>
            <p:cNvSpPr/>
            <p:nvPr/>
          </p:nvSpPr>
          <p:spPr>
            <a:xfrm>
              <a:off x="8844568" y="1221793"/>
              <a:ext cx="2049809" cy="1734454"/>
            </a:xfrm>
            <a:prstGeom prst="hexagon">
              <a:avLst/>
            </a:prstGeom>
            <a:solidFill>
              <a:srgbClr val="A74F9D">
                <a:alpha val="83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Arrow: Pentagon 31">
              <a:extLst>
                <a:ext uri="{FF2B5EF4-FFF2-40B4-BE49-F238E27FC236}">
                  <a16:creationId xmlns="" xmlns:a16="http://schemas.microsoft.com/office/drawing/2014/main" id="{C2EE2A71-6DCA-4069-9204-17707271FD3D}"/>
                </a:ext>
              </a:extLst>
            </p:cNvPr>
            <p:cNvSpPr/>
            <p:nvPr/>
          </p:nvSpPr>
          <p:spPr>
            <a:xfrm rot="10800000">
              <a:off x="9672079" y="1103913"/>
              <a:ext cx="2529206" cy="3106137"/>
            </a:xfrm>
            <a:prstGeom prst="homePlate">
              <a:avLst>
                <a:gd name="adj" fmla="val 34873"/>
              </a:avLst>
            </a:prstGeom>
            <a:solidFill>
              <a:srgbClr val="6A4A9C">
                <a:alpha val="83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Hexagon 32">
              <a:extLst>
                <a:ext uri="{FF2B5EF4-FFF2-40B4-BE49-F238E27FC236}">
                  <a16:creationId xmlns="" xmlns:a16="http://schemas.microsoft.com/office/drawing/2014/main" id="{D1C6E90D-DFF5-42E5-9241-A03E54FD6814}"/>
                </a:ext>
              </a:extLst>
            </p:cNvPr>
            <p:cNvSpPr/>
            <p:nvPr/>
          </p:nvSpPr>
          <p:spPr>
            <a:xfrm>
              <a:off x="5604000" y="1188209"/>
              <a:ext cx="941230" cy="796425"/>
            </a:xfrm>
            <a:prstGeom prst="hexagon">
              <a:avLst/>
            </a:prstGeom>
            <a:solidFill>
              <a:srgbClr val="CEDC40">
                <a:alpha val="83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Hexagon 33">
              <a:extLst>
                <a:ext uri="{FF2B5EF4-FFF2-40B4-BE49-F238E27FC236}">
                  <a16:creationId xmlns="" xmlns:a16="http://schemas.microsoft.com/office/drawing/2014/main" id="{A49B11E4-CDCB-4C26-93CE-BD9C09AC5A6C}"/>
                </a:ext>
              </a:extLst>
            </p:cNvPr>
            <p:cNvSpPr/>
            <p:nvPr/>
          </p:nvSpPr>
          <p:spPr>
            <a:xfrm>
              <a:off x="5343075" y="1592619"/>
              <a:ext cx="500344" cy="423369"/>
            </a:xfrm>
            <a:prstGeom prst="hexagon">
              <a:avLst/>
            </a:prstGeom>
            <a:solidFill>
              <a:srgbClr val="FFFF00">
                <a:alpha val="71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Hexagon 34">
              <a:extLst>
                <a:ext uri="{FF2B5EF4-FFF2-40B4-BE49-F238E27FC236}">
                  <a16:creationId xmlns="" xmlns:a16="http://schemas.microsoft.com/office/drawing/2014/main" id="{4D5212C3-7779-4110-A1C8-97210C192690}"/>
                </a:ext>
              </a:extLst>
            </p:cNvPr>
            <p:cNvSpPr/>
            <p:nvPr/>
          </p:nvSpPr>
          <p:spPr>
            <a:xfrm>
              <a:off x="4424463" y="1921985"/>
              <a:ext cx="500344" cy="423369"/>
            </a:xfrm>
            <a:prstGeom prst="hexagon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Hexagon 35">
              <a:extLst>
                <a:ext uri="{FF2B5EF4-FFF2-40B4-BE49-F238E27FC236}">
                  <a16:creationId xmlns="" xmlns:a16="http://schemas.microsoft.com/office/drawing/2014/main" id="{4BED7D4E-C92E-4C56-9709-C48ED2D1F2CA}"/>
                </a:ext>
              </a:extLst>
            </p:cNvPr>
            <p:cNvSpPr/>
            <p:nvPr/>
          </p:nvSpPr>
          <p:spPr>
            <a:xfrm>
              <a:off x="3742582" y="1102817"/>
              <a:ext cx="1203445" cy="1018300"/>
            </a:xfrm>
            <a:prstGeom prst="hexagon">
              <a:avLst/>
            </a:prstGeom>
            <a:solidFill>
              <a:srgbClr val="00B0F0">
                <a:alpha val="57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Hexagon 36">
              <a:extLst>
                <a:ext uri="{FF2B5EF4-FFF2-40B4-BE49-F238E27FC236}">
                  <a16:creationId xmlns="" xmlns:a16="http://schemas.microsoft.com/office/drawing/2014/main" id="{D32A5F9C-0B4A-4554-B8AB-6CA432B68B1C}"/>
                </a:ext>
              </a:extLst>
            </p:cNvPr>
            <p:cNvSpPr/>
            <p:nvPr/>
          </p:nvSpPr>
          <p:spPr>
            <a:xfrm>
              <a:off x="3565548" y="678929"/>
              <a:ext cx="731544" cy="618999"/>
            </a:xfrm>
            <a:prstGeom prst="hexagon">
              <a:avLst/>
            </a:prstGeom>
            <a:solidFill>
              <a:srgbClr val="746BB3">
                <a:alpha val="7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Hexagon 37">
              <a:extLst>
                <a:ext uri="{FF2B5EF4-FFF2-40B4-BE49-F238E27FC236}">
                  <a16:creationId xmlns="" xmlns:a16="http://schemas.microsoft.com/office/drawing/2014/main" id="{4F7E1984-E1D3-418E-B0BB-E83760249180}"/>
                </a:ext>
              </a:extLst>
            </p:cNvPr>
            <p:cNvSpPr/>
            <p:nvPr/>
          </p:nvSpPr>
          <p:spPr>
            <a:xfrm>
              <a:off x="3072239" y="988428"/>
              <a:ext cx="731544" cy="618999"/>
            </a:xfrm>
            <a:prstGeom prst="hexagon">
              <a:avLst/>
            </a:prstGeom>
            <a:solidFill>
              <a:srgbClr val="0070C0">
                <a:alpha val="7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Hexagon 38">
              <a:extLst>
                <a:ext uri="{FF2B5EF4-FFF2-40B4-BE49-F238E27FC236}">
                  <a16:creationId xmlns="" xmlns:a16="http://schemas.microsoft.com/office/drawing/2014/main" id="{D8505B16-517B-4EF8-9C3D-569A5DEE93FB}"/>
                </a:ext>
              </a:extLst>
            </p:cNvPr>
            <p:cNvSpPr/>
            <p:nvPr/>
          </p:nvSpPr>
          <p:spPr>
            <a:xfrm>
              <a:off x="2098329" y="1878074"/>
              <a:ext cx="1203445" cy="1018300"/>
            </a:xfrm>
            <a:prstGeom prst="hexagon">
              <a:avLst/>
            </a:prstGeom>
            <a:solidFill>
              <a:srgbClr val="C37EB3">
                <a:alpha val="83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Hexagon 39">
              <a:extLst>
                <a:ext uri="{FF2B5EF4-FFF2-40B4-BE49-F238E27FC236}">
                  <a16:creationId xmlns="" xmlns:a16="http://schemas.microsoft.com/office/drawing/2014/main" id="{4AB83997-07F8-46DE-A7FC-4E98B9E9EC7F}"/>
                </a:ext>
              </a:extLst>
            </p:cNvPr>
            <p:cNvSpPr/>
            <p:nvPr/>
          </p:nvSpPr>
          <p:spPr>
            <a:xfrm>
              <a:off x="1645474" y="2206250"/>
              <a:ext cx="648417" cy="548661"/>
            </a:xfrm>
            <a:prstGeom prst="hexagon">
              <a:avLst/>
            </a:prstGeom>
            <a:solidFill>
              <a:srgbClr val="00B0F0">
                <a:alpha val="83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Hexagon 40">
              <a:extLst>
                <a:ext uri="{FF2B5EF4-FFF2-40B4-BE49-F238E27FC236}">
                  <a16:creationId xmlns="" xmlns:a16="http://schemas.microsoft.com/office/drawing/2014/main" id="{D42F524D-E752-4C1E-AFED-378AC9AA1D7A}"/>
                </a:ext>
              </a:extLst>
            </p:cNvPr>
            <p:cNvSpPr/>
            <p:nvPr/>
          </p:nvSpPr>
          <p:spPr>
            <a:xfrm>
              <a:off x="958582" y="2516081"/>
              <a:ext cx="731692" cy="619124"/>
            </a:xfrm>
            <a:prstGeom prst="hexagon">
              <a:avLst/>
            </a:prstGeom>
            <a:solidFill>
              <a:srgbClr val="EB59A1">
                <a:alpha val="83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Hexagon 41">
              <a:extLst>
                <a:ext uri="{FF2B5EF4-FFF2-40B4-BE49-F238E27FC236}">
                  <a16:creationId xmlns="" xmlns:a16="http://schemas.microsoft.com/office/drawing/2014/main" id="{507C4AE6-CAFC-4726-B08E-29F1888D89F5}"/>
                </a:ext>
              </a:extLst>
            </p:cNvPr>
            <p:cNvSpPr/>
            <p:nvPr/>
          </p:nvSpPr>
          <p:spPr>
            <a:xfrm>
              <a:off x="637591" y="2711132"/>
              <a:ext cx="501177" cy="424073"/>
            </a:xfrm>
            <a:prstGeom prst="hexagon">
              <a:avLst/>
            </a:prstGeom>
            <a:solidFill>
              <a:srgbClr val="D9637E">
                <a:alpha val="83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Hexagon 42">
              <a:extLst>
                <a:ext uri="{FF2B5EF4-FFF2-40B4-BE49-F238E27FC236}">
                  <a16:creationId xmlns="" xmlns:a16="http://schemas.microsoft.com/office/drawing/2014/main" id="{88E4B021-DB12-476F-9A46-801D697AE2AA}"/>
                </a:ext>
              </a:extLst>
            </p:cNvPr>
            <p:cNvSpPr/>
            <p:nvPr/>
          </p:nvSpPr>
          <p:spPr>
            <a:xfrm>
              <a:off x="10760487" y="400050"/>
              <a:ext cx="762180" cy="644922"/>
            </a:xfrm>
            <a:prstGeom prst="hexagon">
              <a:avLst/>
            </a:prstGeom>
            <a:solidFill>
              <a:srgbClr val="00B0F0">
                <a:alpha val="57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Hexagon 43">
              <a:extLst>
                <a:ext uri="{FF2B5EF4-FFF2-40B4-BE49-F238E27FC236}">
                  <a16:creationId xmlns="" xmlns:a16="http://schemas.microsoft.com/office/drawing/2014/main" id="{534337C9-2C7D-4E96-AAC3-92632BD04D8F}"/>
                </a:ext>
              </a:extLst>
            </p:cNvPr>
            <p:cNvSpPr/>
            <p:nvPr/>
          </p:nvSpPr>
          <p:spPr>
            <a:xfrm rot="10800000">
              <a:off x="958581" y="1046626"/>
              <a:ext cx="542307" cy="458875"/>
            </a:xfrm>
            <a:prstGeom prst="hexagon">
              <a:avLst/>
            </a:prstGeom>
            <a:solidFill>
              <a:srgbClr val="00B0F0">
                <a:alpha val="57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Hexagon 44">
              <a:extLst>
                <a:ext uri="{FF2B5EF4-FFF2-40B4-BE49-F238E27FC236}">
                  <a16:creationId xmlns="" xmlns:a16="http://schemas.microsoft.com/office/drawing/2014/main" id="{10261C75-2005-4ACD-90DA-4C74B77B2972}"/>
                </a:ext>
              </a:extLst>
            </p:cNvPr>
            <p:cNvSpPr/>
            <p:nvPr/>
          </p:nvSpPr>
          <p:spPr>
            <a:xfrm>
              <a:off x="637591" y="617479"/>
              <a:ext cx="250588" cy="212036"/>
            </a:xfrm>
            <a:prstGeom prst="hexagon">
              <a:avLst/>
            </a:prstGeom>
            <a:solidFill>
              <a:srgbClr val="D9637E">
                <a:alpha val="83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Hexagon 45">
              <a:extLst>
                <a:ext uri="{FF2B5EF4-FFF2-40B4-BE49-F238E27FC236}">
                  <a16:creationId xmlns="" xmlns:a16="http://schemas.microsoft.com/office/drawing/2014/main" id="{AB689D86-DB87-43E7-A3E3-440143EA4B61}"/>
                </a:ext>
              </a:extLst>
            </p:cNvPr>
            <p:cNvSpPr/>
            <p:nvPr/>
          </p:nvSpPr>
          <p:spPr>
            <a:xfrm>
              <a:off x="800046" y="1337479"/>
              <a:ext cx="412462" cy="349007"/>
            </a:xfrm>
            <a:prstGeom prst="hexagon">
              <a:avLst/>
            </a:prstGeom>
            <a:solidFill>
              <a:srgbClr val="FFFF00">
                <a:alpha val="83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0331889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 big"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Shape 145"/>
          <p:cNvSpPr/>
          <p:nvPr/>
        </p:nvSpPr>
        <p:spPr>
          <a:xfrm rot="-5400000">
            <a:off x="-265401" y="1608641"/>
            <a:ext cx="1358399" cy="827600"/>
          </a:xfrm>
          <a:prstGeom prst="parallelogram">
            <a:avLst>
              <a:gd name="adj" fmla="val 81897"/>
            </a:avLst>
          </a:prstGeom>
          <a:solidFill>
            <a:srgbClr val="FFFFFF">
              <a:alpha val="14229"/>
            </a:srgbClr>
          </a:solidFill>
          <a:ln>
            <a:noFill/>
          </a:ln>
        </p:spPr>
        <p:txBody>
          <a:bodyPr lIns="121900" tIns="60933" rIns="121900" bIns="60933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24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1475199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ubtitle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 txBox="1">
            <a:spLocks noGrp="1"/>
          </p:cNvSpPr>
          <p:nvPr>
            <p:ph type="ctrTitle"/>
          </p:nvPr>
        </p:nvSpPr>
        <p:spPr>
          <a:xfrm>
            <a:off x="3530534" y="2212734"/>
            <a:ext cx="5130799" cy="1546399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 algn="ctr" rtl="0">
              <a:spcBef>
                <a:spcPts val="0"/>
              </a:spcBef>
              <a:defRPr/>
            </a:lvl1pPr>
            <a:lvl2pPr lvl="1" algn="ctr" rtl="0">
              <a:spcBef>
                <a:spcPts val="0"/>
              </a:spcBef>
              <a:defRPr/>
            </a:lvl2pPr>
            <a:lvl3pPr lvl="2" algn="ctr" rtl="0">
              <a:spcBef>
                <a:spcPts val="0"/>
              </a:spcBef>
              <a:defRPr/>
            </a:lvl3pPr>
            <a:lvl4pPr lvl="3" algn="ctr" rtl="0">
              <a:spcBef>
                <a:spcPts val="0"/>
              </a:spcBef>
              <a:defRPr/>
            </a:lvl4pPr>
            <a:lvl5pPr lvl="4" algn="ctr" rtl="0">
              <a:spcBef>
                <a:spcPts val="0"/>
              </a:spcBef>
              <a:defRPr/>
            </a:lvl5pPr>
            <a:lvl6pPr lvl="5" algn="ctr" rtl="0">
              <a:spcBef>
                <a:spcPts val="0"/>
              </a:spcBef>
              <a:defRPr/>
            </a:lvl6pPr>
            <a:lvl7pPr lvl="6" algn="ctr" rtl="0">
              <a:spcBef>
                <a:spcPts val="0"/>
              </a:spcBef>
              <a:defRPr/>
            </a:lvl7pPr>
            <a:lvl8pPr lvl="7" algn="ctr" rtl="0">
              <a:spcBef>
                <a:spcPts val="0"/>
              </a:spcBef>
              <a:defRPr/>
            </a:lvl8pPr>
            <a:lvl9pPr lvl="8" algn="ctr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2" name="Shape 22"/>
          <p:cNvSpPr txBox="1">
            <a:spLocks noGrp="1"/>
          </p:cNvSpPr>
          <p:nvPr>
            <p:ph type="subTitle" idx="1"/>
          </p:nvPr>
        </p:nvSpPr>
        <p:spPr>
          <a:xfrm>
            <a:off x="3530634" y="3685134"/>
            <a:ext cx="5130799" cy="10463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algn="ctr" rtl="0">
              <a:spcBef>
                <a:spcPts val="0"/>
              </a:spcBef>
              <a:buClr>
                <a:srgbClr val="33CCFF"/>
              </a:buClr>
              <a:buSzPct val="100000"/>
              <a:buNone/>
              <a:defRPr sz="2400">
                <a:solidFill>
                  <a:srgbClr val="33CCFF"/>
                </a:solidFill>
              </a:defRPr>
            </a:lvl1pPr>
            <a:lvl2pPr lvl="1" algn="ctr" rtl="0">
              <a:spcBef>
                <a:spcPts val="0"/>
              </a:spcBef>
              <a:buClr>
                <a:srgbClr val="33CCFF"/>
              </a:buClr>
              <a:buSzPct val="100000"/>
              <a:buNone/>
              <a:defRPr sz="2400">
                <a:solidFill>
                  <a:srgbClr val="33CCFF"/>
                </a:solidFill>
              </a:defRPr>
            </a:lvl2pPr>
            <a:lvl3pPr lvl="2" algn="ctr" rtl="0">
              <a:spcBef>
                <a:spcPts val="0"/>
              </a:spcBef>
              <a:buClr>
                <a:srgbClr val="33CCFF"/>
              </a:buClr>
              <a:buSzPct val="100000"/>
              <a:buNone/>
              <a:defRPr sz="2400">
                <a:solidFill>
                  <a:srgbClr val="33CCFF"/>
                </a:solidFill>
              </a:defRPr>
            </a:lvl3pPr>
            <a:lvl4pPr lvl="3" algn="ctr" rtl="0">
              <a:spcBef>
                <a:spcPts val="0"/>
              </a:spcBef>
              <a:buClr>
                <a:srgbClr val="33CCFF"/>
              </a:buClr>
              <a:buSzPct val="100000"/>
              <a:buNone/>
              <a:defRPr sz="2400">
                <a:solidFill>
                  <a:srgbClr val="33CCFF"/>
                </a:solidFill>
              </a:defRPr>
            </a:lvl4pPr>
            <a:lvl5pPr lvl="4" algn="ctr" rtl="0">
              <a:spcBef>
                <a:spcPts val="0"/>
              </a:spcBef>
              <a:buClr>
                <a:srgbClr val="33CCFF"/>
              </a:buClr>
              <a:buSzPct val="100000"/>
              <a:buNone/>
              <a:defRPr sz="2400">
                <a:solidFill>
                  <a:srgbClr val="33CCFF"/>
                </a:solidFill>
              </a:defRPr>
            </a:lvl5pPr>
            <a:lvl6pPr lvl="5" algn="ctr" rtl="0">
              <a:spcBef>
                <a:spcPts val="0"/>
              </a:spcBef>
              <a:buClr>
                <a:srgbClr val="33CCFF"/>
              </a:buClr>
              <a:buSzPct val="100000"/>
              <a:buNone/>
              <a:defRPr sz="2400">
                <a:solidFill>
                  <a:srgbClr val="33CCFF"/>
                </a:solidFill>
              </a:defRPr>
            </a:lvl6pPr>
            <a:lvl7pPr lvl="6" algn="ctr" rtl="0">
              <a:spcBef>
                <a:spcPts val="0"/>
              </a:spcBef>
              <a:buClr>
                <a:srgbClr val="33CCFF"/>
              </a:buClr>
              <a:buSzPct val="100000"/>
              <a:buNone/>
              <a:defRPr sz="2400">
                <a:solidFill>
                  <a:srgbClr val="33CCFF"/>
                </a:solidFill>
              </a:defRPr>
            </a:lvl7pPr>
            <a:lvl8pPr lvl="7" algn="ctr" rtl="0">
              <a:spcBef>
                <a:spcPts val="0"/>
              </a:spcBef>
              <a:buClr>
                <a:srgbClr val="33CCFF"/>
              </a:buClr>
              <a:buSzPct val="100000"/>
              <a:buNone/>
              <a:defRPr sz="2400">
                <a:solidFill>
                  <a:srgbClr val="33CCFF"/>
                </a:solidFill>
              </a:defRPr>
            </a:lvl8pPr>
            <a:lvl9pPr lvl="8" algn="ctr" rtl="0">
              <a:spcBef>
                <a:spcPts val="0"/>
              </a:spcBef>
              <a:buClr>
                <a:srgbClr val="33CCFF"/>
              </a:buClr>
              <a:buSzPct val="100000"/>
              <a:buNone/>
              <a:defRPr sz="2400">
                <a:solidFill>
                  <a:srgbClr val="33CCFF"/>
                </a:solidFill>
              </a:defRPr>
            </a:lvl9pPr>
          </a:lstStyle>
          <a:p>
            <a:endParaRPr/>
          </a:p>
        </p:txBody>
      </p:sp>
      <p:sp>
        <p:nvSpPr>
          <p:cNvPr id="28" name="Shape 28"/>
          <p:cNvSpPr/>
          <p:nvPr/>
        </p:nvSpPr>
        <p:spPr>
          <a:xfrm rot="-5400000">
            <a:off x="-256797" y="2600789"/>
            <a:ext cx="1314399" cy="800800"/>
          </a:xfrm>
          <a:prstGeom prst="parallelogram">
            <a:avLst>
              <a:gd name="adj" fmla="val 81897"/>
            </a:avLst>
          </a:prstGeom>
          <a:solidFill>
            <a:srgbClr val="FFFFFF">
              <a:alpha val="14229"/>
            </a:srgbClr>
          </a:solidFill>
          <a:ln>
            <a:noFill/>
          </a:ln>
        </p:spPr>
        <p:txBody>
          <a:bodyPr lIns="121900" tIns="60933" rIns="121900" bIns="60933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24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" name="Shape 31"/>
          <p:cNvSpPr/>
          <p:nvPr/>
        </p:nvSpPr>
        <p:spPr>
          <a:xfrm rot="-5400000" flipH="1">
            <a:off x="9754537" y="3736365"/>
            <a:ext cx="1370399" cy="834800"/>
          </a:xfrm>
          <a:prstGeom prst="parallelogram">
            <a:avLst>
              <a:gd name="adj" fmla="val 81897"/>
            </a:avLst>
          </a:prstGeom>
          <a:solidFill>
            <a:srgbClr val="FFFFFF">
              <a:alpha val="14229"/>
            </a:srgbClr>
          </a:solidFill>
          <a:ln>
            <a:noFill/>
          </a:ln>
        </p:spPr>
        <p:txBody>
          <a:bodyPr lIns="121900" tIns="60933" rIns="121900" bIns="60933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24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="" xmlns:a16="http://schemas.microsoft.com/office/drawing/2014/main" id="{DA595946-0304-4502-9936-3E0D6BBD38D8}"/>
              </a:ext>
            </a:extLst>
          </p:cNvPr>
          <p:cNvGrpSpPr/>
          <p:nvPr userDrawn="1"/>
        </p:nvGrpSpPr>
        <p:grpSpPr>
          <a:xfrm rot="16200000">
            <a:off x="-1752420" y="2135251"/>
            <a:ext cx="6368937" cy="2098434"/>
            <a:chOff x="637591" y="400050"/>
            <a:chExt cx="11563694" cy="3810000"/>
          </a:xfrm>
        </p:grpSpPr>
        <p:sp>
          <p:nvSpPr>
            <p:cNvPr id="7" name="Hexagon 6">
              <a:extLst>
                <a:ext uri="{FF2B5EF4-FFF2-40B4-BE49-F238E27FC236}">
                  <a16:creationId xmlns="" xmlns:a16="http://schemas.microsoft.com/office/drawing/2014/main" id="{7A0D10E7-4D3D-4D5A-A021-C226B097CD11}"/>
                </a:ext>
              </a:extLst>
            </p:cNvPr>
            <p:cNvSpPr/>
            <p:nvPr/>
          </p:nvSpPr>
          <p:spPr>
            <a:xfrm>
              <a:off x="2924047" y="1732554"/>
              <a:ext cx="814194" cy="688934"/>
            </a:xfrm>
            <a:prstGeom prst="hexagon">
              <a:avLst/>
            </a:prstGeom>
            <a:solidFill>
              <a:srgbClr val="9E6DAD">
                <a:alpha val="83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Hexagon 7">
              <a:extLst>
                <a:ext uri="{FF2B5EF4-FFF2-40B4-BE49-F238E27FC236}">
                  <a16:creationId xmlns="" xmlns:a16="http://schemas.microsoft.com/office/drawing/2014/main" id="{B68AEC24-F453-4AB0-9B32-BC786B43F73C}"/>
                </a:ext>
              </a:extLst>
            </p:cNvPr>
            <p:cNvSpPr/>
            <p:nvPr/>
          </p:nvSpPr>
          <p:spPr>
            <a:xfrm>
              <a:off x="4653589" y="1505509"/>
              <a:ext cx="842169" cy="712606"/>
            </a:xfrm>
            <a:prstGeom prst="hexagon">
              <a:avLst/>
            </a:prstGeom>
            <a:solidFill>
              <a:srgbClr val="CEDC4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Hexagon 8">
              <a:extLst>
                <a:ext uri="{FF2B5EF4-FFF2-40B4-BE49-F238E27FC236}">
                  <a16:creationId xmlns="" xmlns:a16="http://schemas.microsoft.com/office/drawing/2014/main" id="{013DE45E-D06E-409A-8DB3-ABB3C34BDD51}"/>
                </a:ext>
              </a:extLst>
            </p:cNvPr>
            <p:cNvSpPr/>
            <p:nvPr/>
          </p:nvSpPr>
          <p:spPr>
            <a:xfrm>
              <a:off x="6191591" y="988429"/>
              <a:ext cx="1203445" cy="1018300"/>
            </a:xfrm>
            <a:prstGeom prst="hexagon">
              <a:avLst/>
            </a:prstGeom>
            <a:solidFill>
              <a:srgbClr val="FDD041">
                <a:alpha val="83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Hexagon 9">
              <a:extLst>
                <a:ext uri="{FF2B5EF4-FFF2-40B4-BE49-F238E27FC236}">
                  <a16:creationId xmlns="" xmlns:a16="http://schemas.microsoft.com/office/drawing/2014/main" id="{E6F69427-002C-446B-BDBA-52E53829C452}"/>
                </a:ext>
              </a:extLst>
            </p:cNvPr>
            <p:cNvSpPr/>
            <p:nvPr/>
          </p:nvSpPr>
          <p:spPr>
            <a:xfrm>
              <a:off x="6798595" y="1732554"/>
              <a:ext cx="941230" cy="796425"/>
            </a:xfrm>
            <a:prstGeom prst="hexagon">
              <a:avLst/>
            </a:prstGeom>
            <a:solidFill>
              <a:srgbClr val="F9A746">
                <a:alpha val="83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Hexagon 10">
              <a:extLst>
                <a:ext uri="{FF2B5EF4-FFF2-40B4-BE49-F238E27FC236}">
                  <a16:creationId xmlns="" xmlns:a16="http://schemas.microsoft.com/office/drawing/2014/main" id="{85815956-9D0D-4385-8EE6-5E65915AD557}"/>
                </a:ext>
              </a:extLst>
            </p:cNvPr>
            <p:cNvSpPr/>
            <p:nvPr/>
          </p:nvSpPr>
          <p:spPr>
            <a:xfrm>
              <a:off x="7394602" y="1505502"/>
              <a:ext cx="1825420" cy="1544587"/>
            </a:xfrm>
            <a:prstGeom prst="hexagon">
              <a:avLst/>
            </a:prstGeom>
            <a:solidFill>
              <a:srgbClr val="EF6B71">
                <a:alpha val="83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Hexagon 11">
              <a:extLst>
                <a:ext uri="{FF2B5EF4-FFF2-40B4-BE49-F238E27FC236}">
                  <a16:creationId xmlns="" xmlns:a16="http://schemas.microsoft.com/office/drawing/2014/main" id="{39D566BE-DA66-4562-A39C-C897BA7A48C8}"/>
                </a:ext>
              </a:extLst>
            </p:cNvPr>
            <p:cNvSpPr/>
            <p:nvPr/>
          </p:nvSpPr>
          <p:spPr>
            <a:xfrm>
              <a:off x="8424723" y="612787"/>
              <a:ext cx="1160844" cy="982253"/>
            </a:xfrm>
            <a:prstGeom prst="hexagon">
              <a:avLst/>
            </a:prstGeom>
            <a:solidFill>
              <a:srgbClr val="E360A4">
                <a:alpha val="83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Hexagon 12">
              <a:extLst>
                <a:ext uri="{FF2B5EF4-FFF2-40B4-BE49-F238E27FC236}">
                  <a16:creationId xmlns="" xmlns:a16="http://schemas.microsoft.com/office/drawing/2014/main" id="{3B3F1BBA-EBD4-405F-95F7-ECF03FE38D03}"/>
                </a:ext>
              </a:extLst>
            </p:cNvPr>
            <p:cNvSpPr/>
            <p:nvPr/>
          </p:nvSpPr>
          <p:spPr>
            <a:xfrm>
              <a:off x="8844568" y="1221793"/>
              <a:ext cx="2049809" cy="1734454"/>
            </a:xfrm>
            <a:prstGeom prst="hexagon">
              <a:avLst/>
            </a:prstGeom>
            <a:solidFill>
              <a:srgbClr val="A74F9D">
                <a:alpha val="83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Arrow: Pentagon 13">
              <a:extLst>
                <a:ext uri="{FF2B5EF4-FFF2-40B4-BE49-F238E27FC236}">
                  <a16:creationId xmlns="" xmlns:a16="http://schemas.microsoft.com/office/drawing/2014/main" id="{FAB1F28A-88E7-46A5-9A4E-194F8B141AD0}"/>
                </a:ext>
              </a:extLst>
            </p:cNvPr>
            <p:cNvSpPr/>
            <p:nvPr/>
          </p:nvSpPr>
          <p:spPr>
            <a:xfrm rot="10800000">
              <a:off x="9672079" y="1103913"/>
              <a:ext cx="2529206" cy="3106137"/>
            </a:xfrm>
            <a:prstGeom prst="homePlate">
              <a:avLst>
                <a:gd name="adj" fmla="val 34873"/>
              </a:avLst>
            </a:prstGeom>
            <a:solidFill>
              <a:srgbClr val="6A4A9C">
                <a:alpha val="83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Hexagon 14">
              <a:extLst>
                <a:ext uri="{FF2B5EF4-FFF2-40B4-BE49-F238E27FC236}">
                  <a16:creationId xmlns="" xmlns:a16="http://schemas.microsoft.com/office/drawing/2014/main" id="{C523AF79-6B09-40AD-852A-D4FF00B8B7FB}"/>
                </a:ext>
              </a:extLst>
            </p:cNvPr>
            <p:cNvSpPr/>
            <p:nvPr/>
          </p:nvSpPr>
          <p:spPr>
            <a:xfrm>
              <a:off x="5604000" y="1188209"/>
              <a:ext cx="941230" cy="796425"/>
            </a:xfrm>
            <a:prstGeom prst="hexagon">
              <a:avLst/>
            </a:prstGeom>
            <a:solidFill>
              <a:srgbClr val="CEDC40">
                <a:alpha val="83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Hexagon 15">
              <a:extLst>
                <a:ext uri="{FF2B5EF4-FFF2-40B4-BE49-F238E27FC236}">
                  <a16:creationId xmlns="" xmlns:a16="http://schemas.microsoft.com/office/drawing/2014/main" id="{147A9020-1D10-484A-9153-D12047DE2F8A}"/>
                </a:ext>
              </a:extLst>
            </p:cNvPr>
            <p:cNvSpPr/>
            <p:nvPr/>
          </p:nvSpPr>
          <p:spPr>
            <a:xfrm>
              <a:off x="5343075" y="1592619"/>
              <a:ext cx="500344" cy="423369"/>
            </a:xfrm>
            <a:prstGeom prst="hexagon">
              <a:avLst/>
            </a:prstGeom>
            <a:solidFill>
              <a:srgbClr val="FFFF00">
                <a:alpha val="71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Hexagon 16">
              <a:extLst>
                <a:ext uri="{FF2B5EF4-FFF2-40B4-BE49-F238E27FC236}">
                  <a16:creationId xmlns="" xmlns:a16="http://schemas.microsoft.com/office/drawing/2014/main" id="{EF307D46-C8FE-4C5C-A16D-0D560BE4755F}"/>
                </a:ext>
              </a:extLst>
            </p:cNvPr>
            <p:cNvSpPr/>
            <p:nvPr/>
          </p:nvSpPr>
          <p:spPr>
            <a:xfrm>
              <a:off x="4424463" y="1921985"/>
              <a:ext cx="500344" cy="423369"/>
            </a:xfrm>
            <a:prstGeom prst="hexagon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Hexagon 17">
              <a:extLst>
                <a:ext uri="{FF2B5EF4-FFF2-40B4-BE49-F238E27FC236}">
                  <a16:creationId xmlns="" xmlns:a16="http://schemas.microsoft.com/office/drawing/2014/main" id="{ECF04716-24A6-467B-8885-32EE2309B163}"/>
                </a:ext>
              </a:extLst>
            </p:cNvPr>
            <p:cNvSpPr/>
            <p:nvPr/>
          </p:nvSpPr>
          <p:spPr>
            <a:xfrm>
              <a:off x="3742582" y="1102817"/>
              <a:ext cx="1203445" cy="1018300"/>
            </a:xfrm>
            <a:prstGeom prst="hexagon">
              <a:avLst/>
            </a:prstGeom>
            <a:solidFill>
              <a:srgbClr val="00B0F0">
                <a:alpha val="57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Hexagon 18">
              <a:extLst>
                <a:ext uri="{FF2B5EF4-FFF2-40B4-BE49-F238E27FC236}">
                  <a16:creationId xmlns="" xmlns:a16="http://schemas.microsoft.com/office/drawing/2014/main" id="{5C9056EC-C296-44C2-8287-97FC27AC056E}"/>
                </a:ext>
              </a:extLst>
            </p:cNvPr>
            <p:cNvSpPr/>
            <p:nvPr/>
          </p:nvSpPr>
          <p:spPr>
            <a:xfrm>
              <a:off x="3565548" y="678929"/>
              <a:ext cx="731544" cy="618999"/>
            </a:xfrm>
            <a:prstGeom prst="hexagon">
              <a:avLst/>
            </a:prstGeom>
            <a:solidFill>
              <a:srgbClr val="746BB3">
                <a:alpha val="7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Hexagon 19">
              <a:extLst>
                <a:ext uri="{FF2B5EF4-FFF2-40B4-BE49-F238E27FC236}">
                  <a16:creationId xmlns="" xmlns:a16="http://schemas.microsoft.com/office/drawing/2014/main" id="{2F3B9581-CA87-4102-B100-CAEC2B306A27}"/>
                </a:ext>
              </a:extLst>
            </p:cNvPr>
            <p:cNvSpPr/>
            <p:nvPr/>
          </p:nvSpPr>
          <p:spPr>
            <a:xfrm>
              <a:off x="3072239" y="988428"/>
              <a:ext cx="731544" cy="618999"/>
            </a:xfrm>
            <a:prstGeom prst="hexagon">
              <a:avLst/>
            </a:prstGeom>
            <a:solidFill>
              <a:srgbClr val="0070C0">
                <a:alpha val="7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Hexagon 22">
              <a:extLst>
                <a:ext uri="{FF2B5EF4-FFF2-40B4-BE49-F238E27FC236}">
                  <a16:creationId xmlns="" xmlns:a16="http://schemas.microsoft.com/office/drawing/2014/main" id="{D078CE26-6812-4391-8743-ED12CBC31CED}"/>
                </a:ext>
              </a:extLst>
            </p:cNvPr>
            <p:cNvSpPr/>
            <p:nvPr/>
          </p:nvSpPr>
          <p:spPr>
            <a:xfrm>
              <a:off x="2098329" y="1878074"/>
              <a:ext cx="1203445" cy="1018300"/>
            </a:xfrm>
            <a:prstGeom prst="hexagon">
              <a:avLst/>
            </a:prstGeom>
            <a:solidFill>
              <a:srgbClr val="C37EB3">
                <a:alpha val="83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Hexagon 23">
              <a:extLst>
                <a:ext uri="{FF2B5EF4-FFF2-40B4-BE49-F238E27FC236}">
                  <a16:creationId xmlns="" xmlns:a16="http://schemas.microsoft.com/office/drawing/2014/main" id="{597FE93B-F8C7-4278-AEA8-E5DADC231164}"/>
                </a:ext>
              </a:extLst>
            </p:cNvPr>
            <p:cNvSpPr/>
            <p:nvPr/>
          </p:nvSpPr>
          <p:spPr>
            <a:xfrm>
              <a:off x="1645474" y="2206250"/>
              <a:ext cx="648417" cy="548661"/>
            </a:xfrm>
            <a:prstGeom prst="hexagon">
              <a:avLst/>
            </a:prstGeom>
            <a:solidFill>
              <a:srgbClr val="00B0F0">
                <a:alpha val="83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Hexagon 24">
              <a:extLst>
                <a:ext uri="{FF2B5EF4-FFF2-40B4-BE49-F238E27FC236}">
                  <a16:creationId xmlns="" xmlns:a16="http://schemas.microsoft.com/office/drawing/2014/main" id="{205B794E-7E42-4414-B205-6E8CE1051674}"/>
                </a:ext>
              </a:extLst>
            </p:cNvPr>
            <p:cNvSpPr/>
            <p:nvPr/>
          </p:nvSpPr>
          <p:spPr>
            <a:xfrm>
              <a:off x="958582" y="2516081"/>
              <a:ext cx="731692" cy="619124"/>
            </a:xfrm>
            <a:prstGeom prst="hexagon">
              <a:avLst/>
            </a:prstGeom>
            <a:solidFill>
              <a:srgbClr val="EB59A1">
                <a:alpha val="83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Hexagon 25">
              <a:extLst>
                <a:ext uri="{FF2B5EF4-FFF2-40B4-BE49-F238E27FC236}">
                  <a16:creationId xmlns="" xmlns:a16="http://schemas.microsoft.com/office/drawing/2014/main" id="{50E080CB-F4D8-4FBF-9E43-99CF0392D260}"/>
                </a:ext>
              </a:extLst>
            </p:cNvPr>
            <p:cNvSpPr/>
            <p:nvPr/>
          </p:nvSpPr>
          <p:spPr>
            <a:xfrm>
              <a:off x="637591" y="2711132"/>
              <a:ext cx="501177" cy="424073"/>
            </a:xfrm>
            <a:prstGeom prst="hexagon">
              <a:avLst/>
            </a:prstGeom>
            <a:solidFill>
              <a:srgbClr val="D9637E">
                <a:alpha val="83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Hexagon 26">
              <a:extLst>
                <a:ext uri="{FF2B5EF4-FFF2-40B4-BE49-F238E27FC236}">
                  <a16:creationId xmlns="" xmlns:a16="http://schemas.microsoft.com/office/drawing/2014/main" id="{B218CC48-A1FF-4D1B-91E8-4DD2D37CFD75}"/>
                </a:ext>
              </a:extLst>
            </p:cNvPr>
            <p:cNvSpPr/>
            <p:nvPr/>
          </p:nvSpPr>
          <p:spPr>
            <a:xfrm>
              <a:off x="10760487" y="400050"/>
              <a:ext cx="762180" cy="644922"/>
            </a:xfrm>
            <a:prstGeom prst="hexagon">
              <a:avLst/>
            </a:prstGeom>
            <a:solidFill>
              <a:srgbClr val="00B0F0">
                <a:alpha val="57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Hexagon 28">
              <a:extLst>
                <a:ext uri="{FF2B5EF4-FFF2-40B4-BE49-F238E27FC236}">
                  <a16:creationId xmlns="" xmlns:a16="http://schemas.microsoft.com/office/drawing/2014/main" id="{88C9EA5F-ACF0-4E20-B370-04BF8D09F5AB}"/>
                </a:ext>
              </a:extLst>
            </p:cNvPr>
            <p:cNvSpPr/>
            <p:nvPr/>
          </p:nvSpPr>
          <p:spPr>
            <a:xfrm rot="10800000">
              <a:off x="958581" y="1046626"/>
              <a:ext cx="542307" cy="458875"/>
            </a:xfrm>
            <a:prstGeom prst="hexagon">
              <a:avLst/>
            </a:prstGeom>
            <a:solidFill>
              <a:srgbClr val="00B0F0">
                <a:alpha val="57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Hexagon 29">
              <a:extLst>
                <a:ext uri="{FF2B5EF4-FFF2-40B4-BE49-F238E27FC236}">
                  <a16:creationId xmlns="" xmlns:a16="http://schemas.microsoft.com/office/drawing/2014/main" id="{952B42A9-E844-4A16-A330-18DFF4A37129}"/>
                </a:ext>
              </a:extLst>
            </p:cNvPr>
            <p:cNvSpPr/>
            <p:nvPr/>
          </p:nvSpPr>
          <p:spPr>
            <a:xfrm>
              <a:off x="637591" y="617479"/>
              <a:ext cx="250588" cy="212036"/>
            </a:xfrm>
            <a:prstGeom prst="hexagon">
              <a:avLst/>
            </a:prstGeom>
            <a:solidFill>
              <a:srgbClr val="D9637E">
                <a:alpha val="83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Hexagon 31">
              <a:extLst>
                <a:ext uri="{FF2B5EF4-FFF2-40B4-BE49-F238E27FC236}">
                  <a16:creationId xmlns="" xmlns:a16="http://schemas.microsoft.com/office/drawing/2014/main" id="{5F8AB126-7ED8-4E99-B7AB-90110BBC33CB}"/>
                </a:ext>
              </a:extLst>
            </p:cNvPr>
            <p:cNvSpPr/>
            <p:nvPr/>
          </p:nvSpPr>
          <p:spPr>
            <a:xfrm>
              <a:off x="800046" y="1337479"/>
              <a:ext cx="412462" cy="349007"/>
            </a:xfrm>
            <a:prstGeom prst="hexagon">
              <a:avLst/>
            </a:prstGeom>
            <a:solidFill>
              <a:srgbClr val="FFFF00">
                <a:alpha val="83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3" name="Arrow: Pentagon 32">
            <a:extLst>
              <a:ext uri="{FF2B5EF4-FFF2-40B4-BE49-F238E27FC236}">
                <a16:creationId xmlns="" xmlns:a16="http://schemas.microsoft.com/office/drawing/2014/main" id="{CA75FF72-77BC-4166-B97E-0546B0C8DA68}"/>
              </a:ext>
            </a:extLst>
          </p:cNvPr>
          <p:cNvSpPr/>
          <p:nvPr userDrawn="1"/>
        </p:nvSpPr>
        <p:spPr>
          <a:xfrm rot="10800000">
            <a:off x="8981768" y="-2"/>
            <a:ext cx="3210232" cy="6858001"/>
          </a:xfrm>
          <a:prstGeom prst="homePlate">
            <a:avLst>
              <a:gd name="adj" fmla="val 34873"/>
            </a:avLst>
          </a:prstGeom>
          <a:solidFill>
            <a:srgbClr val="6A4A9C">
              <a:alpha val="5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Hexagon 33">
            <a:extLst>
              <a:ext uri="{FF2B5EF4-FFF2-40B4-BE49-F238E27FC236}">
                <a16:creationId xmlns="" xmlns:a16="http://schemas.microsoft.com/office/drawing/2014/main" id="{6949A927-382E-4BDC-B6B1-B50BA295E217}"/>
              </a:ext>
            </a:extLst>
          </p:cNvPr>
          <p:cNvSpPr/>
          <p:nvPr userDrawn="1"/>
        </p:nvSpPr>
        <p:spPr>
          <a:xfrm>
            <a:off x="9347148" y="0"/>
            <a:ext cx="960620" cy="812833"/>
          </a:xfrm>
          <a:prstGeom prst="hexagon">
            <a:avLst/>
          </a:prstGeom>
          <a:solidFill>
            <a:srgbClr val="00B0F0">
              <a:alpha val="5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Hexagon 34">
            <a:extLst>
              <a:ext uri="{FF2B5EF4-FFF2-40B4-BE49-F238E27FC236}">
                <a16:creationId xmlns="" xmlns:a16="http://schemas.microsoft.com/office/drawing/2014/main" id="{28D53DC7-5F57-41FD-B95F-5D04A85F96C6}"/>
              </a:ext>
            </a:extLst>
          </p:cNvPr>
          <p:cNvSpPr/>
          <p:nvPr userDrawn="1"/>
        </p:nvSpPr>
        <p:spPr>
          <a:xfrm>
            <a:off x="9136427" y="486200"/>
            <a:ext cx="626162" cy="529830"/>
          </a:xfrm>
          <a:prstGeom prst="hexagon">
            <a:avLst/>
          </a:prstGeom>
          <a:solidFill>
            <a:srgbClr val="FFFF00">
              <a:alpha val="5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Hexagon 35">
            <a:extLst>
              <a:ext uri="{FF2B5EF4-FFF2-40B4-BE49-F238E27FC236}">
                <a16:creationId xmlns="" xmlns:a16="http://schemas.microsoft.com/office/drawing/2014/main" id="{2BEA8C2E-543B-4F36-9358-62ADC1B30EB9}"/>
              </a:ext>
            </a:extLst>
          </p:cNvPr>
          <p:cNvSpPr/>
          <p:nvPr userDrawn="1"/>
        </p:nvSpPr>
        <p:spPr>
          <a:xfrm>
            <a:off x="8828244" y="373761"/>
            <a:ext cx="518903" cy="439072"/>
          </a:xfrm>
          <a:prstGeom prst="hexagon">
            <a:avLst/>
          </a:prstGeom>
          <a:solidFill>
            <a:srgbClr val="FF0000">
              <a:alpha val="3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Hexagon 36">
            <a:extLst>
              <a:ext uri="{FF2B5EF4-FFF2-40B4-BE49-F238E27FC236}">
                <a16:creationId xmlns="" xmlns:a16="http://schemas.microsoft.com/office/drawing/2014/main" id="{94921298-CDBD-4C5A-9B50-DCA035C1549D}"/>
              </a:ext>
            </a:extLst>
          </p:cNvPr>
          <p:cNvSpPr/>
          <p:nvPr userDrawn="1"/>
        </p:nvSpPr>
        <p:spPr>
          <a:xfrm>
            <a:off x="8278167" y="86314"/>
            <a:ext cx="626162" cy="529830"/>
          </a:xfrm>
          <a:prstGeom prst="hexagon">
            <a:avLst/>
          </a:prstGeom>
          <a:solidFill>
            <a:srgbClr val="CD94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9879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Shape 34"/>
          <p:cNvSpPr txBox="1">
            <a:spLocks noGrp="1"/>
          </p:cNvSpPr>
          <p:nvPr>
            <p:ph type="body" idx="1"/>
          </p:nvPr>
        </p:nvSpPr>
        <p:spPr>
          <a:xfrm>
            <a:off x="1908257" y="2506324"/>
            <a:ext cx="8361821" cy="1844450"/>
          </a:xfrm>
          <a:prstGeom prst="rect">
            <a:avLst/>
          </a:prstGeom>
          <a:ln>
            <a:solidFill>
              <a:srgbClr val="00B0F0"/>
            </a:solidFill>
          </a:ln>
        </p:spPr>
        <p:txBody>
          <a:bodyPr lIns="91425" tIns="91425" rIns="91425" bIns="91425" anchor="ctr" anchorCtr="0"/>
          <a:lstStyle>
            <a:lvl1pPr lvl="0" algn="ctr" rtl="0">
              <a:lnSpc>
                <a:spcPct val="100000"/>
              </a:lnSpc>
              <a:spcBef>
                <a:spcPts val="0"/>
              </a:spcBef>
              <a:defRPr b="1" i="1"/>
            </a:lvl1pPr>
            <a:lvl2pPr lvl="1" algn="ctr" rtl="0">
              <a:spcBef>
                <a:spcPts val="0"/>
              </a:spcBef>
              <a:defRPr b="1" i="1"/>
            </a:lvl2pPr>
            <a:lvl3pPr lvl="2" algn="ctr" rtl="0">
              <a:spcBef>
                <a:spcPts val="0"/>
              </a:spcBef>
              <a:defRPr b="1" i="1"/>
            </a:lvl3pPr>
            <a:lvl4pPr lvl="3" algn="ctr" rtl="0">
              <a:spcBef>
                <a:spcPts val="0"/>
              </a:spcBef>
              <a:defRPr b="1" i="1"/>
            </a:lvl4pPr>
            <a:lvl5pPr lvl="4" algn="ctr" rtl="0">
              <a:spcBef>
                <a:spcPts val="0"/>
              </a:spcBef>
              <a:defRPr b="1" i="1"/>
            </a:lvl5pPr>
            <a:lvl6pPr lvl="5" algn="ctr" rtl="0">
              <a:spcBef>
                <a:spcPts val="0"/>
              </a:spcBef>
              <a:defRPr b="1" i="1"/>
            </a:lvl6pPr>
            <a:lvl7pPr lvl="6" algn="ctr" rtl="0">
              <a:spcBef>
                <a:spcPts val="0"/>
              </a:spcBef>
              <a:defRPr b="1" i="1"/>
            </a:lvl7pPr>
            <a:lvl8pPr lvl="7" algn="ctr" rtl="0">
              <a:spcBef>
                <a:spcPts val="0"/>
              </a:spcBef>
              <a:defRPr b="1" i="1"/>
            </a:lvl8pPr>
            <a:lvl9pPr lvl="8" algn="ctr">
              <a:spcBef>
                <a:spcPts val="0"/>
              </a:spcBef>
              <a:defRPr b="1" i="1"/>
            </a:lvl9pPr>
          </a:lstStyle>
          <a:p>
            <a:endParaRPr dirty="0"/>
          </a:p>
        </p:txBody>
      </p:sp>
      <p:grpSp>
        <p:nvGrpSpPr>
          <p:cNvPr id="3" name="Group 2">
            <a:extLst>
              <a:ext uri="{FF2B5EF4-FFF2-40B4-BE49-F238E27FC236}">
                <a16:creationId xmlns="" xmlns:a16="http://schemas.microsoft.com/office/drawing/2014/main" id="{381C9912-75B0-42D4-8472-14514989DFF0}"/>
              </a:ext>
            </a:extLst>
          </p:cNvPr>
          <p:cNvGrpSpPr/>
          <p:nvPr userDrawn="1"/>
        </p:nvGrpSpPr>
        <p:grpSpPr>
          <a:xfrm>
            <a:off x="0" y="4720646"/>
            <a:ext cx="4946027" cy="1937028"/>
            <a:chOff x="0" y="4315039"/>
            <a:chExt cx="5981707" cy="2342635"/>
          </a:xfrm>
        </p:grpSpPr>
        <p:sp>
          <p:nvSpPr>
            <p:cNvPr id="4" name="Hexagon 3">
              <a:extLst>
                <a:ext uri="{FF2B5EF4-FFF2-40B4-BE49-F238E27FC236}">
                  <a16:creationId xmlns="" xmlns:a16="http://schemas.microsoft.com/office/drawing/2014/main" id="{900282F5-4958-4401-ACA9-4D12DC22ED87}"/>
                </a:ext>
              </a:extLst>
            </p:cNvPr>
            <p:cNvSpPr/>
            <p:nvPr/>
          </p:nvSpPr>
          <p:spPr>
            <a:xfrm rot="10800000">
              <a:off x="4377793" y="5722065"/>
              <a:ext cx="421168" cy="356374"/>
            </a:xfrm>
            <a:prstGeom prst="hexagon">
              <a:avLst/>
            </a:prstGeom>
            <a:solidFill>
              <a:srgbClr val="9E6DAD">
                <a:alpha val="57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Hexagon 4">
              <a:extLst>
                <a:ext uri="{FF2B5EF4-FFF2-40B4-BE49-F238E27FC236}">
                  <a16:creationId xmlns="" xmlns:a16="http://schemas.microsoft.com/office/drawing/2014/main" id="{75CC6B19-5704-4EC8-ABB7-6403EBD583CB}"/>
                </a:ext>
              </a:extLst>
            </p:cNvPr>
            <p:cNvSpPr/>
            <p:nvPr/>
          </p:nvSpPr>
          <p:spPr>
            <a:xfrm rot="10800000">
              <a:off x="3468658" y="5827265"/>
              <a:ext cx="435639" cy="368619"/>
            </a:xfrm>
            <a:prstGeom prst="hexagon">
              <a:avLst/>
            </a:prstGeom>
            <a:solidFill>
              <a:srgbClr val="CEDC40">
                <a:alpha val="57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Hexagon 5">
              <a:extLst>
                <a:ext uri="{FF2B5EF4-FFF2-40B4-BE49-F238E27FC236}">
                  <a16:creationId xmlns="" xmlns:a16="http://schemas.microsoft.com/office/drawing/2014/main" id="{AF2956D1-21A4-4217-88B3-CB1B84B1B004}"/>
                </a:ext>
              </a:extLst>
            </p:cNvPr>
            <p:cNvSpPr/>
            <p:nvPr/>
          </p:nvSpPr>
          <p:spPr>
            <a:xfrm rot="10800000">
              <a:off x="2486193" y="5936612"/>
              <a:ext cx="622522" cy="526749"/>
            </a:xfrm>
            <a:prstGeom prst="hexagon">
              <a:avLst/>
            </a:prstGeom>
            <a:solidFill>
              <a:srgbClr val="FDD041">
                <a:alpha val="57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Hexagon 6">
              <a:extLst>
                <a:ext uri="{FF2B5EF4-FFF2-40B4-BE49-F238E27FC236}">
                  <a16:creationId xmlns="" xmlns:a16="http://schemas.microsoft.com/office/drawing/2014/main" id="{A155D19D-A042-457C-A45C-4DEF63A810F5}"/>
                </a:ext>
              </a:extLst>
            </p:cNvPr>
            <p:cNvSpPr/>
            <p:nvPr/>
          </p:nvSpPr>
          <p:spPr>
            <a:xfrm rot="10800000">
              <a:off x="2307839" y="5666461"/>
              <a:ext cx="486883" cy="411977"/>
            </a:xfrm>
            <a:prstGeom prst="hexagon">
              <a:avLst/>
            </a:prstGeom>
            <a:solidFill>
              <a:srgbClr val="F9A746">
                <a:alpha val="57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Hexagon 7">
              <a:extLst>
                <a:ext uri="{FF2B5EF4-FFF2-40B4-BE49-F238E27FC236}">
                  <a16:creationId xmlns="" xmlns:a16="http://schemas.microsoft.com/office/drawing/2014/main" id="{84CDDD71-CEA2-4B1F-8141-12CF12D20772}"/>
                </a:ext>
              </a:extLst>
            </p:cNvPr>
            <p:cNvSpPr/>
            <p:nvPr/>
          </p:nvSpPr>
          <p:spPr>
            <a:xfrm rot="10800000">
              <a:off x="1542157" y="5396900"/>
              <a:ext cx="944259" cy="798989"/>
            </a:xfrm>
            <a:prstGeom prst="hexagon">
              <a:avLst/>
            </a:prstGeom>
            <a:solidFill>
              <a:srgbClr val="EF6B71">
                <a:alpha val="57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Hexagon 8">
              <a:extLst>
                <a:ext uri="{FF2B5EF4-FFF2-40B4-BE49-F238E27FC236}">
                  <a16:creationId xmlns="" xmlns:a16="http://schemas.microsoft.com/office/drawing/2014/main" id="{C135584B-4A5F-4302-BB97-E400763DABFD}"/>
                </a:ext>
              </a:extLst>
            </p:cNvPr>
            <p:cNvSpPr/>
            <p:nvPr/>
          </p:nvSpPr>
          <p:spPr>
            <a:xfrm rot="10800000">
              <a:off x="1353067" y="6149571"/>
              <a:ext cx="600486" cy="508103"/>
            </a:xfrm>
            <a:prstGeom prst="hexagon">
              <a:avLst/>
            </a:prstGeom>
            <a:solidFill>
              <a:srgbClr val="E360A4">
                <a:alpha val="57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Hexagon 9">
              <a:extLst>
                <a:ext uri="{FF2B5EF4-FFF2-40B4-BE49-F238E27FC236}">
                  <a16:creationId xmlns="" xmlns:a16="http://schemas.microsoft.com/office/drawing/2014/main" id="{74191922-D1A3-401D-9FD3-6437878BEA7A}"/>
                </a:ext>
              </a:extLst>
            </p:cNvPr>
            <p:cNvSpPr/>
            <p:nvPr/>
          </p:nvSpPr>
          <p:spPr>
            <a:xfrm rot="10800000">
              <a:off x="676042" y="5445442"/>
              <a:ext cx="1060333" cy="897205"/>
            </a:xfrm>
            <a:prstGeom prst="hexagon">
              <a:avLst/>
            </a:prstGeom>
            <a:solidFill>
              <a:srgbClr val="A74F9D">
                <a:alpha val="57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Arrow: Pentagon 10">
              <a:extLst>
                <a:ext uri="{FF2B5EF4-FFF2-40B4-BE49-F238E27FC236}">
                  <a16:creationId xmlns="" xmlns:a16="http://schemas.microsoft.com/office/drawing/2014/main" id="{CEC6E0C3-DF85-4577-843D-27C9B2561D99}"/>
                </a:ext>
              </a:extLst>
            </p:cNvPr>
            <p:cNvSpPr/>
            <p:nvPr/>
          </p:nvSpPr>
          <p:spPr>
            <a:xfrm>
              <a:off x="0" y="4796871"/>
              <a:ext cx="1308316" cy="1606753"/>
            </a:xfrm>
            <a:prstGeom prst="homePlate">
              <a:avLst>
                <a:gd name="adj" fmla="val 34873"/>
              </a:avLst>
            </a:prstGeom>
            <a:solidFill>
              <a:srgbClr val="6A4A9C">
                <a:alpha val="57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Hexagon 11">
              <a:extLst>
                <a:ext uri="{FF2B5EF4-FFF2-40B4-BE49-F238E27FC236}">
                  <a16:creationId xmlns="" xmlns:a16="http://schemas.microsoft.com/office/drawing/2014/main" id="{51A714EB-3766-4903-99D0-46142F7C5FB4}"/>
                </a:ext>
              </a:extLst>
            </p:cNvPr>
            <p:cNvSpPr/>
            <p:nvPr/>
          </p:nvSpPr>
          <p:spPr>
            <a:xfrm rot="10800000">
              <a:off x="2925783" y="5948041"/>
              <a:ext cx="486883" cy="411977"/>
            </a:xfrm>
            <a:prstGeom prst="hexagon">
              <a:avLst/>
            </a:prstGeom>
            <a:solidFill>
              <a:srgbClr val="CEDC40">
                <a:alpha val="57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Hexagon 12">
              <a:extLst>
                <a:ext uri="{FF2B5EF4-FFF2-40B4-BE49-F238E27FC236}">
                  <a16:creationId xmlns="" xmlns:a16="http://schemas.microsoft.com/office/drawing/2014/main" id="{9ACD1197-143D-4DC8-AA77-A138B5E530D5}"/>
                </a:ext>
              </a:extLst>
            </p:cNvPr>
            <p:cNvSpPr/>
            <p:nvPr/>
          </p:nvSpPr>
          <p:spPr>
            <a:xfrm rot="10800000">
              <a:off x="3288819" y="5931822"/>
              <a:ext cx="258819" cy="219001"/>
            </a:xfrm>
            <a:prstGeom prst="hexagon">
              <a:avLst/>
            </a:prstGeom>
            <a:solidFill>
              <a:srgbClr val="FFFF00">
                <a:alpha val="57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Hexagon 13">
              <a:extLst>
                <a:ext uri="{FF2B5EF4-FFF2-40B4-BE49-F238E27FC236}">
                  <a16:creationId xmlns="" xmlns:a16="http://schemas.microsoft.com/office/drawing/2014/main" id="{D6FF3DF5-E7C2-47CF-8C6B-67E3B43F0EEF}"/>
                </a:ext>
              </a:extLst>
            </p:cNvPr>
            <p:cNvSpPr/>
            <p:nvPr/>
          </p:nvSpPr>
          <p:spPr>
            <a:xfrm rot="10800000">
              <a:off x="3764001" y="5761446"/>
              <a:ext cx="258819" cy="219001"/>
            </a:xfrm>
            <a:prstGeom prst="hexagon">
              <a:avLst/>
            </a:prstGeom>
            <a:solidFill>
              <a:srgbClr val="FFFF00">
                <a:alpha val="57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Hexagon 14">
              <a:extLst>
                <a:ext uri="{FF2B5EF4-FFF2-40B4-BE49-F238E27FC236}">
                  <a16:creationId xmlns="" xmlns:a16="http://schemas.microsoft.com/office/drawing/2014/main" id="{15D7811A-5B6A-44EF-9765-9D285251413A}"/>
                </a:ext>
              </a:extLst>
            </p:cNvPr>
            <p:cNvSpPr/>
            <p:nvPr/>
          </p:nvSpPr>
          <p:spPr>
            <a:xfrm rot="10800000">
              <a:off x="3753025" y="5877441"/>
              <a:ext cx="622522" cy="526749"/>
            </a:xfrm>
            <a:prstGeom prst="hexagon">
              <a:avLst/>
            </a:prstGeom>
            <a:solidFill>
              <a:srgbClr val="00B0F0">
                <a:alpha val="57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Hexagon 15">
              <a:extLst>
                <a:ext uri="{FF2B5EF4-FFF2-40B4-BE49-F238E27FC236}">
                  <a16:creationId xmlns="" xmlns:a16="http://schemas.microsoft.com/office/drawing/2014/main" id="{3B1557E3-2A3D-43AA-A1B0-DEEDFEAB0B85}"/>
                </a:ext>
              </a:extLst>
            </p:cNvPr>
            <p:cNvSpPr/>
            <p:nvPr/>
          </p:nvSpPr>
          <p:spPr>
            <a:xfrm rot="10800000">
              <a:off x="4088708" y="6303262"/>
              <a:ext cx="378416" cy="320197"/>
            </a:xfrm>
            <a:prstGeom prst="hexagon">
              <a:avLst/>
            </a:prstGeom>
            <a:solidFill>
              <a:srgbClr val="746BB3">
                <a:alpha val="57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Hexagon 16">
              <a:extLst>
                <a:ext uri="{FF2B5EF4-FFF2-40B4-BE49-F238E27FC236}">
                  <a16:creationId xmlns="" xmlns:a16="http://schemas.microsoft.com/office/drawing/2014/main" id="{CF268CE9-ADE7-4379-80EE-01C10C713CD1}"/>
                </a:ext>
              </a:extLst>
            </p:cNvPr>
            <p:cNvSpPr/>
            <p:nvPr/>
          </p:nvSpPr>
          <p:spPr>
            <a:xfrm rot="10800000">
              <a:off x="4343889" y="6143164"/>
              <a:ext cx="378416" cy="320197"/>
            </a:xfrm>
            <a:prstGeom prst="hexagon">
              <a:avLst/>
            </a:prstGeom>
            <a:solidFill>
              <a:srgbClr val="0070C0">
                <a:alpha val="57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Hexagon 17">
              <a:extLst>
                <a:ext uri="{FF2B5EF4-FFF2-40B4-BE49-F238E27FC236}">
                  <a16:creationId xmlns="" xmlns:a16="http://schemas.microsoft.com/office/drawing/2014/main" id="{2B229DD9-C558-444F-8BA2-EAB6A78C756A}"/>
                </a:ext>
              </a:extLst>
            </p:cNvPr>
            <p:cNvSpPr/>
            <p:nvPr/>
          </p:nvSpPr>
          <p:spPr>
            <a:xfrm rot="10800000">
              <a:off x="4603569" y="5476413"/>
              <a:ext cx="622522" cy="526749"/>
            </a:xfrm>
            <a:prstGeom prst="hexagon">
              <a:avLst/>
            </a:prstGeom>
            <a:solidFill>
              <a:srgbClr val="C37EB3">
                <a:alpha val="57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Hexagon 18">
              <a:extLst>
                <a:ext uri="{FF2B5EF4-FFF2-40B4-BE49-F238E27FC236}">
                  <a16:creationId xmlns="" xmlns:a16="http://schemas.microsoft.com/office/drawing/2014/main" id="{BA5A323C-2162-4063-99C8-F539A3FC335C}"/>
                </a:ext>
              </a:extLst>
            </p:cNvPr>
            <p:cNvSpPr/>
            <p:nvPr/>
          </p:nvSpPr>
          <p:spPr>
            <a:xfrm rot="10800000">
              <a:off x="5124931" y="5549590"/>
              <a:ext cx="335416" cy="283813"/>
            </a:xfrm>
            <a:prstGeom prst="hexagon">
              <a:avLst/>
            </a:prstGeom>
            <a:solidFill>
              <a:srgbClr val="00B0F0">
                <a:alpha val="57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Hexagon 19">
              <a:extLst>
                <a:ext uri="{FF2B5EF4-FFF2-40B4-BE49-F238E27FC236}">
                  <a16:creationId xmlns="" xmlns:a16="http://schemas.microsoft.com/office/drawing/2014/main" id="{45477879-D012-4F1D-B124-0DA9FB1A8F6B}"/>
                </a:ext>
              </a:extLst>
            </p:cNvPr>
            <p:cNvSpPr/>
            <p:nvPr/>
          </p:nvSpPr>
          <p:spPr>
            <a:xfrm rot="10800000">
              <a:off x="5437171" y="5352870"/>
              <a:ext cx="378492" cy="320263"/>
            </a:xfrm>
            <a:prstGeom prst="hexagon">
              <a:avLst/>
            </a:prstGeom>
            <a:solidFill>
              <a:srgbClr val="EB59A1">
                <a:alpha val="57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Hexagon 20">
              <a:extLst>
                <a:ext uri="{FF2B5EF4-FFF2-40B4-BE49-F238E27FC236}">
                  <a16:creationId xmlns="" xmlns:a16="http://schemas.microsoft.com/office/drawing/2014/main" id="{113A96FD-96D9-4861-80A8-1BB749623DA4}"/>
                </a:ext>
              </a:extLst>
            </p:cNvPr>
            <p:cNvSpPr/>
            <p:nvPr/>
          </p:nvSpPr>
          <p:spPr>
            <a:xfrm rot="10800000">
              <a:off x="5722457" y="5352870"/>
              <a:ext cx="259250" cy="219366"/>
            </a:xfrm>
            <a:prstGeom prst="hexagon">
              <a:avLst/>
            </a:prstGeom>
            <a:solidFill>
              <a:srgbClr val="D9637E">
                <a:alpha val="57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Hexagon 21">
              <a:extLst>
                <a:ext uri="{FF2B5EF4-FFF2-40B4-BE49-F238E27FC236}">
                  <a16:creationId xmlns="" xmlns:a16="http://schemas.microsoft.com/office/drawing/2014/main" id="{43222181-C0F1-4C1D-AE29-E2EF76F46073}"/>
                </a:ext>
              </a:extLst>
            </p:cNvPr>
            <p:cNvSpPr/>
            <p:nvPr/>
          </p:nvSpPr>
          <p:spPr>
            <a:xfrm rot="10800000">
              <a:off x="338897" y="4315039"/>
              <a:ext cx="394263" cy="333607"/>
            </a:xfrm>
            <a:prstGeom prst="hexagon">
              <a:avLst/>
            </a:prstGeom>
            <a:solidFill>
              <a:srgbClr val="00B0F0">
                <a:alpha val="57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="" xmlns:a16="http://schemas.microsoft.com/office/drawing/2014/main" id="{319D9782-1D52-4BC2-A660-B25C831F7B60}"/>
              </a:ext>
            </a:extLst>
          </p:cNvPr>
          <p:cNvGrpSpPr/>
          <p:nvPr userDrawn="1"/>
        </p:nvGrpSpPr>
        <p:grpSpPr>
          <a:xfrm rot="10800000">
            <a:off x="7245973" y="148042"/>
            <a:ext cx="4946027" cy="1937028"/>
            <a:chOff x="0" y="4315039"/>
            <a:chExt cx="5981707" cy="2342635"/>
          </a:xfrm>
        </p:grpSpPr>
        <p:sp>
          <p:nvSpPr>
            <p:cNvPr id="24" name="Hexagon 23">
              <a:extLst>
                <a:ext uri="{FF2B5EF4-FFF2-40B4-BE49-F238E27FC236}">
                  <a16:creationId xmlns="" xmlns:a16="http://schemas.microsoft.com/office/drawing/2014/main" id="{A6D20695-E38C-45DB-BD45-E190558745C1}"/>
                </a:ext>
              </a:extLst>
            </p:cNvPr>
            <p:cNvSpPr/>
            <p:nvPr/>
          </p:nvSpPr>
          <p:spPr>
            <a:xfrm rot="10800000">
              <a:off x="4377793" y="5722065"/>
              <a:ext cx="421168" cy="356374"/>
            </a:xfrm>
            <a:prstGeom prst="hexagon">
              <a:avLst/>
            </a:prstGeom>
            <a:solidFill>
              <a:srgbClr val="9E6DAD">
                <a:alpha val="57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Hexagon 24">
              <a:extLst>
                <a:ext uri="{FF2B5EF4-FFF2-40B4-BE49-F238E27FC236}">
                  <a16:creationId xmlns="" xmlns:a16="http://schemas.microsoft.com/office/drawing/2014/main" id="{7F3F5C91-8FBB-4AE9-913F-5E7B3FC8DD51}"/>
                </a:ext>
              </a:extLst>
            </p:cNvPr>
            <p:cNvSpPr/>
            <p:nvPr/>
          </p:nvSpPr>
          <p:spPr>
            <a:xfrm rot="10800000">
              <a:off x="3468658" y="5827265"/>
              <a:ext cx="435639" cy="368619"/>
            </a:xfrm>
            <a:prstGeom prst="hexagon">
              <a:avLst/>
            </a:prstGeom>
            <a:solidFill>
              <a:srgbClr val="CEDC40">
                <a:alpha val="57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Hexagon 25">
              <a:extLst>
                <a:ext uri="{FF2B5EF4-FFF2-40B4-BE49-F238E27FC236}">
                  <a16:creationId xmlns="" xmlns:a16="http://schemas.microsoft.com/office/drawing/2014/main" id="{FAA0C4ED-CB87-422C-96A5-D74045CBB1DA}"/>
                </a:ext>
              </a:extLst>
            </p:cNvPr>
            <p:cNvSpPr/>
            <p:nvPr/>
          </p:nvSpPr>
          <p:spPr>
            <a:xfrm rot="10800000">
              <a:off x="2486193" y="5936612"/>
              <a:ext cx="622522" cy="526749"/>
            </a:xfrm>
            <a:prstGeom prst="hexagon">
              <a:avLst/>
            </a:prstGeom>
            <a:solidFill>
              <a:srgbClr val="FDD041">
                <a:alpha val="57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Hexagon 26">
              <a:extLst>
                <a:ext uri="{FF2B5EF4-FFF2-40B4-BE49-F238E27FC236}">
                  <a16:creationId xmlns="" xmlns:a16="http://schemas.microsoft.com/office/drawing/2014/main" id="{065E4A4E-A16B-4B36-8420-C4F1F88C9AD0}"/>
                </a:ext>
              </a:extLst>
            </p:cNvPr>
            <p:cNvSpPr/>
            <p:nvPr/>
          </p:nvSpPr>
          <p:spPr>
            <a:xfrm rot="10800000">
              <a:off x="2307839" y="5666461"/>
              <a:ext cx="486883" cy="411977"/>
            </a:xfrm>
            <a:prstGeom prst="hexagon">
              <a:avLst/>
            </a:prstGeom>
            <a:solidFill>
              <a:srgbClr val="F9A746">
                <a:alpha val="57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Hexagon 27">
              <a:extLst>
                <a:ext uri="{FF2B5EF4-FFF2-40B4-BE49-F238E27FC236}">
                  <a16:creationId xmlns="" xmlns:a16="http://schemas.microsoft.com/office/drawing/2014/main" id="{58F5E733-E6D9-43B0-A22A-C8C2A2BFEDE9}"/>
                </a:ext>
              </a:extLst>
            </p:cNvPr>
            <p:cNvSpPr/>
            <p:nvPr/>
          </p:nvSpPr>
          <p:spPr>
            <a:xfrm rot="10800000">
              <a:off x="1542157" y="5396900"/>
              <a:ext cx="944259" cy="798989"/>
            </a:xfrm>
            <a:prstGeom prst="hexagon">
              <a:avLst/>
            </a:prstGeom>
            <a:solidFill>
              <a:srgbClr val="EF6B71">
                <a:alpha val="57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Hexagon 28">
              <a:extLst>
                <a:ext uri="{FF2B5EF4-FFF2-40B4-BE49-F238E27FC236}">
                  <a16:creationId xmlns="" xmlns:a16="http://schemas.microsoft.com/office/drawing/2014/main" id="{C32EC144-33DA-4D6B-893F-71392DFDF09F}"/>
                </a:ext>
              </a:extLst>
            </p:cNvPr>
            <p:cNvSpPr/>
            <p:nvPr/>
          </p:nvSpPr>
          <p:spPr>
            <a:xfrm rot="10800000">
              <a:off x="1353067" y="6149571"/>
              <a:ext cx="600486" cy="508103"/>
            </a:xfrm>
            <a:prstGeom prst="hexagon">
              <a:avLst/>
            </a:prstGeom>
            <a:solidFill>
              <a:srgbClr val="E360A4">
                <a:alpha val="57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Hexagon 29">
              <a:extLst>
                <a:ext uri="{FF2B5EF4-FFF2-40B4-BE49-F238E27FC236}">
                  <a16:creationId xmlns="" xmlns:a16="http://schemas.microsoft.com/office/drawing/2014/main" id="{6FE746B0-7252-4B13-8CF8-D09F6EA346D2}"/>
                </a:ext>
              </a:extLst>
            </p:cNvPr>
            <p:cNvSpPr/>
            <p:nvPr/>
          </p:nvSpPr>
          <p:spPr>
            <a:xfrm rot="10800000">
              <a:off x="676042" y="5445442"/>
              <a:ext cx="1060333" cy="897205"/>
            </a:xfrm>
            <a:prstGeom prst="hexagon">
              <a:avLst/>
            </a:prstGeom>
            <a:solidFill>
              <a:srgbClr val="A74F9D">
                <a:alpha val="57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Arrow: Pentagon 30">
              <a:extLst>
                <a:ext uri="{FF2B5EF4-FFF2-40B4-BE49-F238E27FC236}">
                  <a16:creationId xmlns="" xmlns:a16="http://schemas.microsoft.com/office/drawing/2014/main" id="{98D03D2F-382B-4CDE-B3F6-0F5163CCEB39}"/>
                </a:ext>
              </a:extLst>
            </p:cNvPr>
            <p:cNvSpPr/>
            <p:nvPr/>
          </p:nvSpPr>
          <p:spPr>
            <a:xfrm>
              <a:off x="0" y="4796871"/>
              <a:ext cx="1308316" cy="1606753"/>
            </a:xfrm>
            <a:prstGeom prst="homePlate">
              <a:avLst>
                <a:gd name="adj" fmla="val 34873"/>
              </a:avLst>
            </a:prstGeom>
            <a:solidFill>
              <a:srgbClr val="6A4A9C">
                <a:alpha val="57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Hexagon 31">
              <a:extLst>
                <a:ext uri="{FF2B5EF4-FFF2-40B4-BE49-F238E27FC236}">
                  <a16:creationId xmlns="" xmlns:a16="http://schemas.microsoft.com/office/drawing/2014/main" id="{B0FCDF3A-B5B3-4C81-860E-6ECD2CEDEECA}"/>
                </a:ext>
              </a:extLst>
            </p:cNvPr>
            <p:cNvSpPr/>
            <p:nvPr/>
          </p:nvSpPr>
          <p:spPr>
            <a:xfrm rot="10800000">
              <a:off x="2925783" y="5948041"/>
              <a:ext cx="486883" cy="411977"/>
            </a:xfrm>
            <a:prstGeom prst="hexagon">
              <a:avLst/>
            </a:prstGeom>
            <a:solidFill>
              <a:srgbClr val="CEDC40">
                <a:alpha val="57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Hexagon 32">
              <a:extLst>
                <a:ext uri="{FF2B5EF4-FFF2-40B4-BE49-F238E27FC236}">
                  <a16:creationId xmlns="" xmlns:a16="http://schemas.microsoft.com/office/drawing/2014/main" id="{F2B43FE1-407E-4039-B24C-8A80562AC535}"/>
                </a:ext>
              </a:extLst>
            </p:cNvPr>
            <p:cNvSpPr/>
            <p:nvPr/>
          </p:nvSpPr>
          <p:spPr>
            <a:xfrm rot="10800000">
              <a:off x="3288819" y="5931822"/>
              <a:ext cx="258819" cy="219001"/>
            </a:xfrm>
            <a:prstGeom prst="hexagon">
              <a:avLst/>
            </a:prstGeom>
            <a:solidFill>
              <a:srgbClr val="FFFF00">
                <a:alpha val="57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Hexagon 34">
              <a:extLst>
                <a:ext uri="{FF2B5EF4-FFF2-40B4-BE49-F238E27FC236}">
                  <a16:creationId xmlns="" xmlns:a16="http://schemas.microsoft.com/office/drawing/2014/main" id="{DE746F31-3514-447C-852A-FEF2F5DB293C}"/>
                </a:ext>
              </a:extLst>
            </p:cNvPr>
            <p:cNvSpPr/>
            <p:nvPr/>
          </p:nvSpPr>
          <p:spPr>
            <a:xfrm rot="10800000">
              <a:off x="3764001" y="5761446"/>
              <a:ext cx="258819" cy="219001"/>
            </a:xfrm>
            <a:prstGeom prst="hexagon">
              <a:avLst/>
            </a:prstGeom>
            <a:solidFill>
              <a:srgbClr val="FFFF00">
                <a:alpha val="57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Hexagon 35">
              <a:extLst>
                <a:ext uri="{FF2B5EF4-FFF2-40B4-BE49-F238E27FC236}">
                  <a16:creationId xmlns="" xmlns:a16="http://schemas.microsoft.com/office/drawing/2014/main" id="{6D76ED67-CD7A-4132-BFD7-D802446C06EA}"/>
                </a:ext>
              </a:extLst>
            </p:cNvPr>
            <p:cNvSpPr/>
            <p:nvPr/>
          </p:nvSpPr>
          <p:spPr>
            <a:xfrm rot="10800000">
              <a:off x="3753025" y="5877441"/>
              <a:ext cx="622522" cy="526749"/>
            </a:xfrm>
            <a:prstGeom prst="hexagon">
              <a:avLst/>
            </a:prstGeom>
            <a:solidFill>
              <a:srgbClr val="00B0F0">
                <a:alpha val="57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Hexagon 36">
              <a:extLst>
                <a:ext uri="{FF2B5EF4-FFF2-40B4-BE49-F238E27FC236}">
                  <a16:creationId xmlns="" xmlns:a16="http://schemas.microsoft.com/office/drawing/2014/main" id="{D2D23183-7DEB-497B-B71C-1DB99480C589}"/>
                </a:ext>
              </a:extLst>
            </p:cNvPr>
            <p:cNvSpPr/>
            <p:nvPr/>
          </p:nvSpPr>
          <p:spPr>
            <a:xfrm rot="10800000">
              <a:off x="4088708" y="6303262"/>
              <a:ext cx="378416" cy="320197"/>
            </a:xfrm>
            <a:prstGeom prst="hexagon">
              <a:avLst/>
            </a:prstGeom>
            <a:solidFill>
              <a:srgbClr val="746BB3">
                <a:alpha val="57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Hexagon 37">
              <a:extLst>
                <a:ext uri="{FF2B5EF4-FFF2-40B4-BE49-F238E27FC236}">
                  <a16:creationId xmlns="" xmlns:a16="http://schemas.microsoft.com/office/drawing/2014/main" id="{0AE63E44-4A84-4BE2-8175-70ABEDDC4049}"/>
                </a:ext>
              </a:extLst>
            </p:cNvPr>
            <p:cNvSpPr/>
            <p:nvPr/>
          </p:nvSpPr>
          <p:spPr>
            <a:xfrm rot="10800000">
              <a:off x="4343889" y="6143164"/>
              <a:ext cx="378416" cy="320197"/>
            </a:xfrm>
            <a:prstGeom prst="hexagon">
              <a:avLst/>
            </a:prstGeom>
            <a:solidFill>
              <a:srgbClr val="0070C0">
                <a:alpha val="57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Hexagon 38">
              <a:extLst>
                <a:ext uri="{FF2B5EF4-FFF2-40B4-BE49-F238E27FC236}">
                  <a16:creationId xmlns="" xmlns:a16="http://schemas.microsoft.com/office/drawing/2014/main" id="{50C00593-143C-4297-B362-007841960FDA}"/>
                </a:ext>
              </a:extLst>
            </p:cNvPr>
            <p:cNvSpPr/>
            <p:nvPr/>
          </p:nvSpPr>
          <p:spPr>
            <a:xfrm rot="10800000">
              <a:off x="4603569" y="5476413"/>
              <a:ext cx="622522" cy="526749"/>
            </a:xfrm>
            <a:prstGeom prst="hexagon">
              <a:avLst/>
            </a:prstGeom>
            <a:solidFill>
              <a:srgbClr val="C37EB3">
                <a:alpha val="57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Hexagon 39">
              <a:extLst>
                <a:ext uri="{FF2B5EF4-FFF2-40B4-BE49-F238E27FC236}">
                  <a16:creationId xmlns="" xmlns:a16="http://schemas.microsoft.com/office/drawing/2014/main" id="{90B11366-75AA-4E98-9D4C-F2046E5BCC0E}"/>
                </a:ext>
              </a:extLst>
            </p:cNvPr>
            <p:cNvSpPr/>
            <p:nvPr/>
          </p:nvSpPr>
          <p:spPr>
            <a:xfrm rot="10800000">
              <a:off x="5124931" y="5549590"/>
              <a:ext cx="335416" cy="283813"/>
            </a:xfrm>
            <a:prstGeom prst="hexagon">
              <a:avLst/>
            </a:prstGeom>
            <a:solidFill>
              <a:srgbClr val="00B0F0">
                <a:alpha val="57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Hexagon 40">
              <a:extLst>
                <a:ext uri="{FF2B5EF4-FFF2-40B4-BE49-F238E27FC236}">
                  <a16:creationId xmlns="" xmlns:a16="http://schemas.microsoft.com/office/drawing/2014/main" id="{027CAA4F-08E9-43B5-B7D9-E99798974E85}"/>
                </a:ext>
              </a:extLst>
            </p:cNvPr>
            <p:cNvSpPr/>
            <p:nvPr/>
          </p:nvSpPr>
          <p:spPr>
            <a:xfrm rot="10800000">
              <a:off x="5437171" y="5352870"/>
              <a:ext cx="378492" cy="320263"/>
            </a:xfrm>
            <a:prstGeom prst="hexagon">
              <a:avLst/>
            </a:prstGeom>
            <a:solidFill>
              <a:srgbClr val="EB59A1">
                <a:alpha val="57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Hexagon 41">
              <a:extLst>
                <a:ext uri="{FF2B5EF4-FFF2-40B4-BE49-F238E27FC236}">
                  <a16:creationId xmlns="" xmlns:a16="http://schemas.microsoft.com/office/drawing/2014/main" id="{63B28678-9EF3-409F-B2AB-E2D0331F9C82}"/>
                </a:ext>
              </a:extLst>
            </p:cNvPr>
            <p:cNvSpPr/>
            <p:nvPr/>
          </p:nvSpPr>
          <p:spPr>
            <a:xfrm rot="10800000">
              <a:off x="5722457" y="5352870"/>
              <a:ext cx="259250" cy="219366"/>
            </a:xfrm>
            <a:prstGeom prst="hexagon">
              <a:avLst/>
            </a:prstGeom>
            <a:solidFill>
              <a:srgbClr val="D9637E">
                <a:alpha val="57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Hexagon 42">
              <a:extLst>
                <a:ext uri="{FF2B5EF4-FFF2-40B4-BE49-F238E27FC236}">
                  <a16:creationId xmlns="" xmlns:a16="http://schemas.microsoft.com/office/drawing/2014/main" id="{26F11105-609D-4923-8B4F-378647D0387E}"/>
                </a:ext>
              </a:extLst>
            </p:cNvPr>
            <p:cNvSpPr/>
            <p:nvPr/>
          </p:nvSpPr>
          <p:spPr>
            <a:xfrm rot="10800000">
              <a:off x="338897" y="4315039"/>
              <a:ext cx="394263" cy="333607"/>
            </a:xfrm>
            <a:prstGeom prst="hexagon">
              <a:avLst/>
            </a:prstGeom>
            <a:solidFill>
              <a:srgbClr val="00B0F0">
                <a:alpha val="57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4" name="Arrow: Pentagon 43">
            <a:extLst>
              <a:ext uri="{FF2B5EF4-FFF2-40B4-BE49-F238E27FC236}">
                <a16:creationId xmlns="" xmlns:a16="http://schemas.microsoft.com/office/drawing/2014/main" id="{59402E6B-3E66-4A84-92E1-2E468A6513B1}"/>
              </a:ext>
            </a:extLst>
          </p:cNvPr>
          <p:cNvSpPr/>
          <p:nvPr userDrawn="1"/>
        </p:nvSpPr>
        <p:spPr>
          <a:xfrm rot="5400000">
            <a:off x="1279814" y="-550903"/>
            <a:ext cx="1476586" cy="2578392"/>
          </a:xfrm>
          <a:prstGeom prst="homePlate">
            <a:avLst>
              <a:gd name="adj" fmla="val 27848"/>
            </a:avLst>
          </a:prstGeom>
          <a:solidFill>
            <a:srgbClr val="6A4A9C">
              <a:alpha val="5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Rectangle 44">
            <a:extLst>
              <a:ext uri="{FF2B5EF4-FFF2-40B4-BE49-F238E27FC236}">
                <a16:creationId xmlns="" xmlns:a16="http://schemas.microsoft.com/office/drawing/2014/main" id="{1C06CF20-3A6C-4D5A-9247-39569A10C18B}"/>
              </a:ext>
            </a:extLst>
          </p:cNvPr>
          <p:cNvSpPr/>
          <p:nvPr userDrawn="1"/>
        </p:nvSpPr>
        <p:spPr>
          <a:xfrm>
            <a:off x="1295751" y="-386831"/>
            <a:ext cx="1334020" cy="31547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19900" b="0" cap="none" spc="0" dirty="0">
                <a:ln w="0"/>
                <a:solidFill>
                  <a:schemeClr val="bg1"/>
                </a:solidFill>
                <a:effectLst/>
              </a:rPr>
              <a:t>“</a:t>
            </a:r>
          </a:p>
        </p:txBody>
      </p:sp>
    </p:spTree>
    <p:extLst>
      <p:ext uri="{BB962C8B-B14F-4D97-AF65-F5344CB8AC3E}">
        <p14:creationId xmlns:p14="http://schemas.microsoft.com/office/powerpoint/2010/main" val="825435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+ 1 column"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Shape 47"/>
          <p:cNvSpPr txBox="1">
            <a:spLocks noGrp="1"/>
          </p:cNvSpPr>
          <p:nvPr>
            <p:ph type="title"/>
          </p:nvPr>
        </p:nvSpPr>
        <p:spPr>
          <a:xfrm>
            <a:off x="405145" y="1246630"/>
            <a:ext cx="5449965" cy="847999"/>
          </a:xfrm>
          <a:prstGeom prst="rect">
            <a:avLst/>
          </a:prstGeom>
        </p:spPr>
        <p:txBody>
          <a:bodyPr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defRPr sz="3600"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8" name="Shape 48"/>
          <p:cNvSpPr txBox="1">
            <a:spLocks noGrp="1"/>
          </p:cNvSpPr>
          <p:nvPr>
            <p:ph type="body" idx="1"/>
          </p:nvPr>
        </p:nvSpPr>
        <p:spPr>
          <a:xfrm>
            <a:off x="405145" y="2230225"/>
            <a:ext cx="5449965" cy="3686000"/>
          </a:xfrm>
          <a:prstGeom prst="rect">
            <a:avLst/>
          </a:prstGeom>
        </p:spPr>
        <p:txBody>
          <a:bodyPr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defRPr sz="2000"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 dirty="0"/>
          </a:p>
        </p:txBody>
      </p:sp>
      <p:grpSp>
        <p:nvGrpSpPr>
          <p:cNvPr id="42" name="Group 41">
            <a:extLst>
              <a:ext uri="{FF2B5EF4-FFF2-40B4-BE49-F238E27FC236}">
                <a16:creationId xmlns="" xmlns:a16="http://schemas.microsoft.com/office/drawing/2014/main" id="{785C03B8-A5F0-4CC5-B0F3-4F3C0E9F291C}"/>
              </a:ext>
            </a:extLst>
          </p:cNvPr>
          <p:cNvGrpSpPr/>
          <p:nvPr userDrawn="1"/>
        </p:nvGrpSpPr>
        <p:grpSpPr>
          <a:xfrm>
            <a:off x="7064479" y="-18583"/>
            <a:ext cx="5120796" cy="6879565"/>
            <a:chOff x="7064479" y="-18583"/>
            <a:chExt cx="5120796" cy="6879565"/>
          </a:xfrm>
        </p:grpSpPr>
        <p:sp>
          <p:nvSpPr>
            <p:cNvPr id="45" name="Freeform: Shape 44">
              <a:extLst>
                <a:ext uri="{FF2B5EF4-FFF2-40B4-BE49-F238E27FC236}">
                  <a16:creationId xmlns="" xmlns:a16="http://schemas.microsoft.com/office/drawing/2014/main" id="{8877231E-7A4A-4853-8BB6-688E4CA4EB8E}"/>
                </a:ext>
              </a:extLst>
            </p:cNvPr>
            <p:cNvSpPr/>
            <p:nvPr/>
          </p:nvSpPr>
          <p:spPr>
            <a:xfrm rot="16200000">
              <a:off x="7866615" y="5718190"/>
              <a:ext cx="1048831" cy="1230788"/>
            </a:xfrm>
            <a:custGeom>
              <a:avLst/>
              <a:gdLst>
                <a:gd name="connsiteX0" fmla="*/ 1048831 w 1048831"/>
                <a:gd name="connsiteY0" fmla="*/ 615394 h 1230788"/>
                <a:gd name="connsiteX1" fmla="*/ 741134 w 1048831"/>
                <a:gd name="connsiteY1" fmla="*/ 1230788 h 1230788"/>
                <a:gd name="connsiteX2" fmla="*/ 0 w 1048831"/>
                <a:gd name="connsiteY2" fmla="*/ 1230788 h 1230788"/>
                <a:gd name="connsiteX3" fmla="*/ 0 w 1048831"/>
                <a:gd name="connsiteY3" fmla="*/ 0 h 1230788"/>
                <a:gd name="connsiteX4" fmla="*/ 741134 w 1048831"/>
                <a:gd name="connsiteY4" fmla="*/ 0 h 12307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8831" h="1230788">
                  <a:moveTo>
                    <a:pt x="1048831" y="615394"/>
                  </a:moveTo>
                  <a:lnTo>
                    <a:pt x="741134" y="1230788"/>
                  </a:lnTo>
                  <a:lnTo>
                    <a:pt x="0" y="1230788"/>
                  </a:lnTo>
                  <a:lnTo>
                    <a:pt x="0" y="0"/>
                  </a:lnTo>
                  <a:lnTo>
                    <a:pt x="741134" y="0"/>
                  </a:lnTo>
                  <a:close/>
                </a:path>
              </a:pathLst>
            </a:custGeom>
            <a:solidFill>
              <a:srgbClr val="FDD041">
                <a:alpha val="83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Hexagon 7">
              <a:extLst>
                <a:ext uri="{FF2B5EF4-FFF2-40B4-BE49-F238E27FC236}">
                  <a16:creationId xmlns="" xmlns:a16="http://schemas.microsoft.com/office/drawing/2014/main" id="{DF2A9BB7-32B0-40FB-88CD-D6E01957AB3B}"/>
                </a:ext>
              </a:extLst>
            </p:cNvPr>
            <p:cNvSpPr/>
            <p:nvPr/>
          </p:nvSpPr>
          <p:spPr>
            <a:xfrm rot="16200000">
              <a:off x="8587526" y="5479944"/>
              <a:ext cx="1137636" cy="962615"/>
            </a:xfrm>
            <a:prstGeom prst="hexagon">
              <a:avLst/>
            </a:prstGeom>
            <a:solidFill>
              <a:srgbClr val="F9A746">
                <a:alpha val="83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Hexagon 8">
              <a:extLst>
                <a:ext uri="{FF2B5EF4-FFF2-40B4-BE49-F238E27FC236}">
                  <a16:creationId xmlns="" xmlns:a16="http://schemas.microsoft.com/office/drawing/2014/main" id="{420898B2-8E65-41AE-8BDC-C64F47646CE1}"/>
                </a:ext>
              </a:extLst>
            </p:cNvPr>
            <p:cNvSpPr/>
            <p:nvPr/>
          </p:nvSpPr>
          <p:spPr>
            <a:xfrm rot="16200000">
              <a:off x="8230889" y="3773081"/>
              <a:ext cx="2206330" cy="1866896"/>
            </a:xfrm>
            <a:prstGeom prst="hexagon">
              <a:avLst/>
            </a:prstGeom>
            <a:solidFill>
              <a:srgbClr val="EF6B71">
                <a:alpha val="83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Hexagon 9">
              <a:extLst>
                <a:ext uri="{FF2B5EF4-FFF2-40B4-BE49-F238E27FC236}">
                  <a16:creationId xmlns="" xmlns:a16="http://schemas.microsoft.com/office/drawing/2014/main" id="{FFC5182A-9144-43DE-8D91-5F1E376BAAE5}"/>
                </a:ext>
              </a:extLst>
            </p:cNvPr>
            <p:cNvSpPr/>
            <p:nvPr/>
          </p:nvSpPr>
          <p:spPr>
            <a:xfrm rot="16200000">
              <a:off x="7213679" y="3269469"/>
              <a:ext cx="1403077" cy="1187220"/>
            </a:xfrm>
            <a:prstGeom prst="hexagon">
              <a:avLst/>
            </a:prstGeom>
            <a:solidFill>
              <a:srgbClr val="E360A4">
                <a:alpha val="83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Hexagon 10">
              <a:extLst>
                <a:ext uri="{FF2B5EF4-FFF2-40B4-BE49-F238E27FC236}">
                  <a16:creationId xmlns="" xmlns:a16="http://schemas.microsoft.com/office/drawing/2014/main" id="{2B6819C1-B274-4FDB-9450-9D6967471302}"/>
                </a:ext>
              </a:extLst>
            </p:cNvPr>
            <p:cNvSpPr/>
            <p:nvPr/>
          </p:nvSpPr>
          <p:spPr>
            <a:xfrm rot="16200000">
              <a:off x="7867115" y="1770201"/>
              <a:ext cx="2477542" cy="2096382"/>
            </a:xfrm>
            <a:prstGeom prst="hexagon">
              <a:avLst/>
            </a:prstGeom>
            <a:solidFill>
              <a:srgbClr val="A74F9D">
                <a:alpha val="83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Arrow: Pentagon 11">
              <a:extLst>
                <a:ext uri="{FF2B5EF4-FFF2-40B4-BE49-F238E27FC236}">
                  <a16:creationId xmlns="" xmlns:a16="http://schemas.microsoft.com/office/drawing/2014/main" id="{285309BE-F571-47C7-B2A6-EAE0AA785A6F}"/>
                </a:ext>
              </a:extLst>
            </p:cNvPr>
            <p:cNvSpPr/>
            <p:nvPr/>
          </p:nvSpPr>
          <p:spPr>
            <a:xfrm rot="5400000">
              <a:off x="8779640" y="-367242"/>
              <a:ext cx="3056975" cy="3754294"/>
            </a:xfrm>
            <a:prstGeom prst="homePlate">
              <a:avLst>
                <a:gd name="adj" fmla="val 34873"/>
              </a:avLst>
            </a:prstGeom>
            <a:solidFill>
              <a:srgbClr val="6A4A9C">
                <a:alpha val="83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Hexagon 22">
              <a:extLst>
                <a:ext uri="{FF2B5EF4-FFF2-40B4-BE49-F238E27FC236}">
                  <a16:creationId xmlns="" xmlns:a16="http://schemas.microsoft.com/office/drawing/2014/main" id="{59C6C1D4-2FF1-445A-A775-A806CCFAAD6E}"/>
                </a:ext>
              </a:extLst>
            </p:cNvPr>
            <p:cNvSpPr/>
            <p:nvPr/>
          </p:nvSpPr>
          <p:spPr>
            <a:xfrm rot="16200000">
              <a:off x="6993616" y="891089"/>
              <a:ext cx="921224" cy="779498"/>
            </a:xfrm>
            <a:prstGeom prst="hexagon">
              <a:avLst/>
            </a:prstGeom>
            <a:solidFill>
              <a:srgbClr val="00B0F0">
                <a:alpha val="57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" name="Group 1">
              <a:extLst>
                <a:ext uri="{FF2B5EF4-FFF2-40B4-BE49-F238E27FC236}">
                  <a16:creationId xmlns="" xmlns:a16="http://schemas.microsoft.com/office/drawing/2014/main" id="{9E506D7E-258D-47B7-8C85-5A9779C27C94}"/>
                </a:ext>
              </a:extLst>
            </p:cNvPr>
            <p:cNvGrpSpPr/>
            <p:nvPr userDrawn="1"/>
          </p:nvGrpSpPr>
          <p:grpSpPr>
            <a:xfrm rot="10800000">
              <a:off x="10624402" y="3566546"/>
              <a:ext cx="1217347" cy="2856406"/>
              <a:chOff x="7327279" y="6836305"/>
              <a:chExt cx="3043100" cy="7140385"/>
            </a:xfrm>
          </p:grpSpPr>
          <p:sp>
            <p:nvSpPr>
              <p:cNvPr id="27" name="Hexagon 26">
                <a:extLst>
                  <a:ext uri="{FF2B5EF4-FFF2-40B4-BE49-F238E27FC236}">
                    <a16:creationId xmlns="" xmlns:a16="http://schemas.microsoft.com/office/drawing/2014/main" id="{8D087F60-039E-4C62-B23B-E5E18E286219}"/>
                  </a:ext>
                </a:extLst>
              </p:cNvPr>
              <p:cNvSpPr/>
              <p:nvPr userDrawn="1"/>
            </p:nvSpPr>
            <p:spPr>
              <a:xfrm rot="16200000">
                <a:off x="8599338" y="10304726"/>
                <a:ext cx="984092" cy="832694"/>
              </a:xfrm>
              <a:prstGeom prst="hexagon">
                <a:avLst/>
              </a:prstGeom>
              <a:solidFill>
                <a:srgbClr val="9E6DAD">
                  <a:alpha val="83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8" name="Hexagon 27">
                <a:extLst>
                  <a:ext uri="{FF2B5EF4-FFF2-40B4-BE49-F238E27FC236}">
                    <a16:creationId xmlns="" xmlns:a16="http://schemas.microsoft.com/office/drawing/2014/main" id="{953F25D6-2C27-41C4-9147-0053BFE968CC}"/>
                  </a:ext>
                </a:extLst>
              </p:cNvPr>
              <p:cNvSpPr/>
              <p:nvPr userDrawn="1"/>
            </p:nvSpPr>
            <p:spPr>
              <a:xfrm rot="16200000">
                <a:off x="8322315" y="8183069"/>
                <a:ext cx="1017904" cy="861305"/>
              </a:xfrm>
              <a:prstGeom prst="hexagon">
                <a:avLst/>
              </a:prstGeom>
              <a:solidFill>
                <a:srgbClr val="CEDC4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9" name="Hexagon 28">
                <a:extLst>
                  <a:ext uri="{FF2B5EF4-FFF2-40B4-BE49-F238E27FC236}">
                    <a16:creationId xmlns="" xmlns:a16="http://schemas.microsoft.com/office/drawing/2014/main" id="{F8E85C3E-E153-4DE7-B6BD-BFF787314444}"/>
                  </a:ext>
                </a:extLst>
              </p:cNvPr>
              <p:cNvSpPr/>
              <p:nvPr userDrawn="1"/>
            </p:nvSpPr>
            <p:spPr>
              <a:xfrm rot="16200000">
                <a:off x="7929593" y="6923815"/>
                <a:ext cx="1137636" cy="962615"/>
              </a:xfrm>
              <a:prstGeom prst="hexagon">
                <a:avLst/>
              </a:prstGeom>
              <a:solidFill>
                <a:srgbClr val="CEDC40">
                  <a:alpha val="83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0" name="Hexagon 29">
                <a:extLst>
                  <a:ext uri="{FF2B5EF4-FFF2-40B4-BE49-F238E27FC236}">
                    <a16:creationId xmlns="" xmlns:a16="http://schemas.microsoft.com/office/drawing/2014/main" id="{BD805824-205A-4BEE-8693-1FF2F629B1C8}"/>
                  </a:ext>
                </a:extLst>
              </p:cNvPr>
              <p:cNvSpPr/>
              <p:nvPr userDrawn="1"/>
            </p:nvSpPr>
            <p:spPr>
              <a:xfrm rot="16200000">
                <a:off x="8459383" y="7731081"/>
                <a:ext cx="604751" cy="511713"/>
              </a:xfrm>
              <a:prstGeom prst="hexagon">
                <a:avLst/>
              </a:prstGeom>
              <a:solidFill>
                <a:srgbClr val="FFFF00">
                  <a:alpha val="71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1" name="Hexagon 30">
                <a:extLst>
                  <a:ext uri="{FF2B5EF4-FFF2-40B4-BE49-F238E27FC236}">
                    <a16:creationId xmlns="" xmlns:a16="http://schemas.microsoft.com/office/drawing/2014/main" id="{18FBEC2E-7EBE-4A7D-85FB-2FB383727963}"/>
                  </a:ext>
                </a:extLst>
              </p:cNvPr>
              <p:cNvSpPr/>
              <p:nvPr userDrawn="1"/>
            </p:nvSpPr>
            <p:spPr>
              <a:xfrm rot="16200000">
                <a:off x="8857478" y="8841379"/>
                <a:ext cx="604751" cy="511713"/>
              </a:xfrm>
              <a:prstGeom prst="hexagon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2" name="Hexagon 31">
                <a:extLst>
                  <a:ext uri="{FF2B5EF4-FFF2-40B4-BE49-F238E27FC236}">
                    <a16:creationId xmlns="" xmlns:a16="http://schemas.microsoft.com/office/drawing/2014/main" id="{F3CDDF26-524F-41C1-86E9-CA283BA7AA88}"/>
                  </a:ext>
                </a:extLst>
              </p:cNvPr>
              <p:cNvSpPr/>
              <p:nvPr userDrawn="1"/>
            </p:nvSpPr>
            <p:spPr>
              <a:xfrm rot="16200000">
                <a:off x="7802003" y="8881102"/>
                <a:ext cx="1454568" cy="1230788"/>
              </a:xfrm>
              <a:prstGeom prst="hexagon">
                <a:avLst/>
              </a:prstGeom>
              <a:solidFill>
                <a:srgbClr val="00B0F0">
                  <a:alpha val="57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3" name="Hexagon 32">
                <a:extLst>
                  <a:ext uri="{FF2B5EF4-FFF2-40B4-BE49-F238E27FC236}">
                    <a16:creationId xmlns="" xmlns:a16="http://schemas.microsoft.com/office/drawing/2014/main" id="{BFE87D7F-71F8-4298-9F17-16F00716F30A}"/>
                  </a:ext>
                </a:extLst>
              </p:cNvPr>
              <p:cNvSpPr/>
              <p:nvPr userDrawn="1"/>
            </p:nvSpPr>
            <p:spPr>
              <a:xfrm rot="16200000">
                <a:off x="7333537" y="9621576"/>
                <a:ext cx="884195" cy="748165"/>
              </a:xfrm>
              <a:prstGeom prst="hexagon">
                <a:avLst/>
              </a:prstGeom>
              <a:solidFill>
                <a:srgbClr val="746BB3">
                  <a:alpha val="75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4" name="Hexagon 33">
                <a:extLst>
                  <a:ext uri="{FF2B5EF4-FFF2-40B4-BE49-F238E27FC236}">
                    <a16:creationId xmlns="" xmlns:a16="http://schemas.microsoft.com/office/drawing/2014/main" id="{FD67B6F6-677D-4B64-8AE0-00FEF1A09FC7}"/>
                  </a:ext>
                </a:extLst>
              </p:cNvPr>
              <p:cNvSpPr/>
              <p:nvPr userDrawn="1"/>
            </p:nvSpPr>
            <p:spPr>
              <a:xfrm rot="16200000">
                <a:off x="7707619" y="10217823"/>
                <a:ext cx="884195" cy="748165"/>
              </a:xfrm>
              <a:prstGeom prst="hexagon">
                <a:avLst/>
              </a:prstGeom>
              <a:solidFill>
                <a:srgbClr val="0070C0">
                  <a:alpha val="75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5" name="Hexagon 34">
                <a:extLst>
                  <a:ext uri="{FF2B5EF4-FFF2-40B4-BE49-F238E27FC236}">
                    <a16:creationId xmlns="" xmlns:a16="http://schemas.microsoft.com/office/drawing/2014/main" id="{CCB127E2-578A-472A-82B7-1B3AF114C8ED}"/>
                  </a:ext>
                </a:extLst>
              </p:cNvPr>
              <p:cNvSpPr/>
              <p:nvPr userDrawn="1"/>
            </p:nvSpPr>
            <p:spPr>
              <a:xfrm rot="16200000">
                <a:off x="8739033" y="10868461"/>
                <a:ext cx="1454568" cy="1230788"/>
              </a:xfrm>
              <a:prstGeom prst="hexagon">
                <a:avLst/>
              </a:prstGeom>
              <a:solidFill>
                <a:srgbClr val="C37EB3">
                  <a:alpha val="83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6" name="Hexagon 35">
                <a:extLst>
                  <a:ext uri="{FF2B5EF4-FFF2-40B4-BE49-F238E27FC236}">
                    <a16:creationId xmlns="" xmlns:a16="http://schemas.microsoft.com/office/drawing/2014/main" id="{3875A23E-24B8-4564-8A94-AE08EAED3DA7}"/>
                  </a:ext>
                </a:extLst>
              </p:cNvPr>
              <p:cNvSpPr/>
              <p:nvPr userDrawn="1"/>
            </p:nvSpPr>
            <p:spPr>
              <a:xfrm rot="16200000">
                <a:off x="9187293" y="12035056"/>
                <a:ext cx="783722" cy="663150"/>
              </a:xfrm>
              <a:prstGeom prst="hexagon">
                <a:avLst/>
              </a:prstGeom>
              <a:solidFill>
                <a:srgbClr val="00B0F0">
                  <a:alpha val="83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7" name="Hexagon 36">
                <a:extLst>
                  <a:ext uri="{FF2B5EF4-FFF2-40B4-BE49-F238E27FC236}">
                    <a16:creationId xmlns="" xmlns:a16="http://schemas.microsoft.com/office/drawing/2014/main" id="{E75C0DD8-C37C-4786-BE14-817A2B704739}"/>
                  </a:ext>
                </a:extLst>
              </p:cNvPr>
              <p:cNvSpPr/>
              <p:nvPr userDrawn="1"/>
            </p:nvSpPr>
            <p:spPr>
              <a:xfrm rot="16200000">
                <a:off x="9554033" y="12772372"/>
                <a:ext cx="884374" cy="748316"/>
              </a:xfrm>
              <a:prstGeom prst="hexagon">
                <a:avLst/>
              </a:prstGeom>
              <a:solidFill>
                <a:srgbClr val="EB59A1">
                  <a:alpha val="83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8" name="Hexagon 37">
                <a:extLst>
                  <a:ext uri="{FF2B5EF4-FFF2-40B4-BE49-F238E27FC236}">
                    <a16:creationId xmlns="" xmlns:a16="http://schemas.microsoft.com/office/drawing/2014/main" id="{9CAB3528-AB6C-4F43-8B02-BBB787F6739A}"/>
                  </a:ext>
                </a:extLst>
              </p:cNvPr>
              <p:cNvSpPr/>
              <p:nvPr userDrawn="1"/>
            </p:nvSpPr>
            <p:spPr>
              <a:xfrm rot="16200000">
                <a:off x="9811218" y="13417529"/>
                <a:ext cx="605758" cy="512564"/>
              </a:xfrm>
              <a:prstGeom prst="hexagon">
                <a:avLst/>
              </a:prstGeom>
              <a:solidFill>
                <a:srgbClr val="D9637E">
                  <a:alpha val="83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9" name="Hexagon 38">
                <a:extLst>
                  <a:ext uri="{FF2B5EF4-FFF2-40B4-BE49-F238E27FC236}">
                    <a16:creationId xmlns="" xmlns:a16="http://schemas.microsoft.com/office/drawing/2014/main" id="{5F30EB1A-A504-4FD9-A00E-331019B09B07}"/>
                  </a:ext>
                </a:extLst>
              </p:cNvPr>
              <p:cNvSpPr/>
              <p:nvPr userDrawn="1"/>
            </p:nvSpPr>
            <p:spPr>
              <a:xfrm rot="5400000">
                <a:off x="7795555" y="12983669"/>
                <a:ext cx="655470" cy="554628"/>
              </a:xfrm>
              <a:prstGeom prst="hexagon">
                <a:avLst/>
              </a:prstGeom>
              <a:solidFill>
                <a:srgbClr val="00B0F0">
                  <a:alpha val="57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0" name="Hexagon 39">
                <a:extLst>
                  <a:ext uri="{FF2B5EF4-FFF2-40B4-BE49-F238E27FC236}">
                    <a16:creationId xmlns="" xmlns:a16="http://schemas.microsoft.com/office/drawing/2014/main" id="{1BA5F01B-6397-40B7-8DC9-50B1FC811A73}"/>
                  </a:ext>
                </a:extLst>
              </p:cNvPr>
              <p:cNvSpPr/>
              <p:nvPr userDrawn="1"/>
            </p:nvSpPr>
            <p:spPr>
              <a:xfrm rot="16200000">
                <a:off x="7303981" y="13697110"/>
                <a:ext cx="302878" cy="256282"/>
              </a:xfrm>
              <a:prstGeom prst="hexagon">
                <a:avLst/>
              </a:prstGeom>
              <a:solidFill>
                <a:srgbClr val="D9637E">
                  <a:alpha val="83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1" name="Hexagon 40">
                <a:extLst>
                  <a:ext uri="{FF2B5EF4-FFF2-40B4-BE49-F238E27FC236}">
                    <a16:creationId xmlns="" xmlns:a16="http://schemas.microsoft.com/office/drawing/2014/main" id="{4021137F-E067-4C7E-9685-3888AD3E8DD7}"/>
                  </a:ext>
                </a:extLst>
              </p:cNvPr>
              <p:cNvSpPr/>
              <p:nvPr userDrawn="1"/>
            </p:nvSpPr>
            <p:spPr>
              <a:xfrm rot="16200000">
                <a:off x="8159174" y="13320153"/>
                <a:ext cx="498530" cy="421834"/>
              </a:xfrm>
              <a:prstGeom prst="hexagon">
                <a:avLst/>
              </a:prstGeom>
              <a:solidFill>
                <a:srgbClr val="FFFF00">
                  <a:alpha val="83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3" name="Arrow: Pentagon 42">
              <a:extLst>
                <a:ext uri="{FF2B5EF4-FFF2-40B4-BE49-F238E27FC236}">
                  <a16:creationId xmlns="" xmlns:a16="http://schemas.microsoft.com/office/drawing/2014/main" id="{997EAC70-E5CA-414B-B4CA-831F30760F5F}"/>
                </a:ext>
              </a:extLst>
            </p:cNvPr>
            <p:cNvSpPr/>
            <p:nvPr userDrawn="1"/>
          </p:nvSpPr>
          <p:spPr>
            <a:xfrm rot="16200000">
              <a:off x="11355090" y="6030797"/>
              <a:ext cx="745193" cy="915177"/>
            </a:xfrm>
            <a:prstGeom prst="homePlate">
              <a:avLst>
                <a:gd name="adj" fmla="val 34873"/>
              </a:avLst>
            </a:prstGeom>
            <a:solidFill>
              <a:srgbClr val="6A4A9C">
                <a:alpha val="83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0179243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 preserve="1">
  <p:cSld name="Title + 2 columns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Shape 62"/>
          <p:cNvSpPr txBox="1">
            <a:spLocks noGrp="1"/>
          </p:cNvSpPr>
          <p:nvPr>
            <p:ph type="title"/>
          </p:nvPr>
        </p:nvSpPr>
        <p:spPr>
          <a:xfrm>
            <a:off x="5023233" y="798034"/>
            <a:ext cx="6641992" cy="847999"/>
          </a:xfrm>
          <a:prstGeom prst="rect">
            <a:avLst/>
          </a:prstGeom>
        </p:spPr>
        <p:txBody>
          <a:bodyPr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defRPr sz="4000"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63" name="Shape 63"/>
          <p:cNvSpPr txBox="1">
            <a:spLocks noGrp="1"/>
          </p:cNvSpPr>
          <p:nvPr>
            <p:ph type="body" idx="1"/>
          </p:nvPr>
        </p:nvSpPr>
        <p:spPr>
          <a:xfrm>
            <a:off x="5023250" y="1856833"/>
            <a:ext cx="3167099" cy="4291600"/>
          </a:xfrm>
          <a:prstGeom prst="rect">
            <a:avLst/>
          </a:prstGeom>
        </p:spPr>
        <p:txBody>
          <a:bodyPr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buSzPct val="100000"/>
              <a:defRPr sz="2000"/>
            </a:lvl1pPr>
            <a:lvl2pPr lvl="1">
              <a:spcBef>
                <a:spcPts val="0"/>
              </a:spcBef>
              <a:buSzPct val="100000"/>
              <a:defRPr sz="2400"/>
            </a:lvl2pPr>
            <a:lvl3pPr lvl="2">
              <a:spcBef>
                <a:spcPts val="0"/>
              </a:spcBef>
              <a:buSzPct val="100000"/>
              <a:defRPr sz="2400"/>
            </a:lvl3pPr>
            <a:lvl4pPr lvl="3">
              <a:spcBef>
                <a:spcPts val="0"/>
              </a:spcBef>
              <a:buSzPct val="100000"/>
              <a:defRPr sz="2400"/>
            </a:lvl4pPr>
            <a:lvl5pPr lvl="4">
              <a:spcBef>
                <a:spcPts val="0"/>
              </a:spcBef>
              <a:buSzPct val="100000"/>
              <a:defRPr sz="2400"/>
            </a:lvl5pPr>
            <a:lvl6pPr lvl="5">
              <a:spcBef>
                <a:spcPts val="0"/>
              </a:spcBef>
              <a:buSzPct val="100000"/>
              <a:defRPr sz="2400"/>
            </a:lvl6pPr>
            <a:lvl7pPr lvl="6">
              <a:spcBef>
                <a:spcPts val="0"/>
              </a:spcBef>
              <a:buSzPct val="100000"/>
              <a:defRPr sz="2400"/>
            </a:lvl7pPr>
            <a:lvl8pPr lvl="7">
              <a:spcBef>
                <a:spcPts val="0"/>
              </a:spcBef>
              <a:buSzPct val="100000"/>
              <a:defRPr sz="2400"/>
            </a:lvl8pPr>
            <a:lvl9pPr lvl="8">
              <a:spcBef>
                <a:spcPts val="0"/>
              </a:spcBef>
              <a:buSzPct val="100000"/>
              <a:defRPr sz="2400"/>
            </a:lvl9pPr>
          </a:lstStyle>
          <a:p>
            <a:endParaRPr dirty="0"/>
          </a:p>
        </p:txBody>
      </p:sp>
      <p:sp>
        <p:nvSpPr>
          <p:cNvPr id="64" name="Shape 64"/>
          <p:cNvSpPr txBox="1">
            <a:spLocks noGrp="1"/>
          </p:cNvSpPr>
          <p:nvPr>
            <p:ph type="body" idx="2"/>
          </p:nvPr>
        </p:nvSpPr>
        <p:spPr>
          <a:xfrm>
            <a:off x="8534422" y="1884866"/>
            <a:ext cx="3130803" cy="4291600"/>
          </a:xfrm>
          <a:prstGeom prst="rect">
            <a:avLst/>
          </a:prstGeom>
        </p:spPr>
        <p:txBody>
          <a:bodyPr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buSzPct val="100000"/>
              <a:defRPr sz="2000"/>
            </a:lvl1pPr>
            <a:lvl2pPr lvl="1">
              <a:spcBef>
                <a:spcPts val="0"/>
              </a:spcBef>
              <a:buSzPct val="100000"/>
              <a:defRPr sz="2400"/>
            </a:lvl2pPr>
            <a:lvl3pPr lvl="2">
              <a:spcBef>
                <a:spcPts val="0"/>
              </a:spcBef>
              <a:buSzPct val="100000"/>
              <a:defRPr sz="2400"/>
            </a:lvl3pPr>
            <a:lvl4pPr lvl="3">
              <a:spcBef>
                <a:spcPts val="0"/>
              </a:spcBef>
              <a:buSzPct val="100000"/>
              <a:defRPr sz="2400"/>
            </a:lvl4pPr>
            <a:lvl5pPr lvl="4">
              <a:spcBef>
                <a:spcPts val="0"/>
              </a:spcBef>
              <a:buSzPct val="100000"/>
              <a:defRPr sz="2400"/>
            </a:lvl5pPr>
            <a:lvl6pPr lvl="5">
              <a:spcBef>
                <a:spcPts val="0"/>
              </a:spcBef>
              <a:buSzPct val="100000"/>
              <a:defRPr sz="2400"/>
            </a:lvl6pPr>
            <a:lvl7pPr lvl="6">
              <a:spcBef>
                <a:spcPts val="0"/>
              </a:spcBef>
              <a:buSzPct val="100000"/>
              <a:defRPr sz="2400"/>
            </a:lvl7pPr>
            <a:lvl8pPr lvl="7">
              <a:spcBef>
                <a:spcPts val="0"/>
              </a:spcBef>
              <a:buSzPct val="100000"/>
              <a:defRPr sz="2400"/>
            </a:lvl8pPr>
            <a:lvl9pPr lvl="8">
              <a:spcBef>
                <a:spcPts val="0"/>
              </a:spcBef>
              <a:buSzPct val="100000"/>
              <a:defRPr sz="2400"/>
            </a:lvl9pPr>
          </a:lstStyle>
          <a:p>
            <a:endParaRPr/>
          </a:p>
        </p:txBody>
      </p:sp>
      <p:grpSp>
        <p:nvGrpSpPr>
          <p:cNvPr id="3" name="Group 2">
            <a:extLst>
              <a:ext uri="{FF2B5EF4-FFF2-40B4-BE49-F238E27FC236}">
                <a16:creationId xmlns="" xmlns:a16="http://schemas.microsoft.com/office/drawing/2014/main" id="{7218A12D-ECAB-4B74-A8CA-C91FF1266294}"/>
              </a:ext>
            </a:extLst>
          </p:cNvPr>
          <p:cNvGrpSpPr/>
          <p:nvPr userDrawn="1"/>
        </p:nvGrpSpPr>
        <p:grpSpPr>
          <a:xfrm>
            <a:off x="0" y="0"/>
            <a:ext cx="4806683" cy="6839921"/>
            <a:chOff x="0" y="0"/>
            <a:chExt cx="4806683" cy="6839921"/>
          </a:xfrm>
        </p:grpSpPr>
        <p:sp>
          <p:nvSpPr>
            <p:cNvPr id="7" name="Hexagon 6">
              <a:extLst>
                <a:ext uri="{FF2B5EF4-FFF2-40B4-BE49-F238E27FC236}">
                  <a16:creationId xmlns="" xmlns:a16="http://schemas.microsoft.com/office/drawing/2014/main" id="{069131F6-F1AC-4C69-80E4-7D96C33E214D}"/>
                </a:ext>
              </a:extLst>
            </p:cNvPr>
            <p:cNvSpPr/>
            <p:nvPr/>
          </p:nvSpPr>
          <p:spPr>
            <a:xfrm rot="10800000">
              <a:off x="675912" y="4524857"/>
              <a:ext cx="814194" cy="688934"/>
            </a:xfrm>
            <a:prstGeom prst="hexagon">
              <a:avLst/>
            </a:prstGeom>
            <a:solidFill>
              <a:srgbClr val="9E6DAD">
                <a:alpha val="83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Hexagon 10">
              <a:extLst>
                <a:ext uri="{FF2B5EF4-FFF2-40B4-BE49-F238E27FC236}">
                  <a16:creationId xmlns="" xmlns:a16="http://schemas.microsoft.com/office/drawing/2014/main" id="{AB6544A1-3325-4909-98D3-7123E6FF34A4}"/>
                </a:ext>
              </a:extLst>
            </p:cNvPr>
            <p:cNvSpPr/>
            <p:nvPr/>
          </p:nvSpPr>
          <p:spPr>
            <a:xfrm rot="10800000">
              <a:off x="2981263" y="1159961"/>
              <a:ext cx="1825420" cy="1544587"/>
            </a:xfrm>
            <a:prstGeom prst="hexagon">
              <a:avLst/>
            </a:prstGeom>
            <a:solidFill>
              <a:srgbClr val="EF6B71">
                <a:alpha val="83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Hexagon 11">
              <a:extLst>
                <a:ext uri="{FF2B5EF4-FFF2-40B4-BE49-F238E27FC236}">
                  <a16:creationId xmlns="" xmlns:a16="http://schemas.microsoft.com/office/drawing/2014/main" id="{5CA37519-B671-408F-A3A4-3801511A43C0}"/>
                </a:ext>
              </a:extLst>
            </p:cNvPr>
            <p:cNvSpPr/>
            <p:nvPr/>
          </p:nvSpPr>
          <p:spPr>
            <a:xfrm rot="10800000">
              <a:off x="2615718" y="2615010"/>
              <a:ext cx="1160844" cy="982253"/>
            </a:xfrm>
            <a:prstGeom prst="hexagon">
              <a:avLst/>
            </a:prstGeom>
            <a:solidFill>
              <a:srgbClr val="E360A4">
                <a:alpha val="83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Hexagon 12">
              <a:extLst>
                <a:ext uri="{FF2B5EF4-FFF2-40B4-BE49-F238E27FC236}">
                  <a16:creationId xmlns="" xmlns:a16="http://schemas.microsoft.com/office/drawing/2014/main" id="{50F8ABDF-DB55-4234-B46C-D10AD83D0D5F}"/>
                </a:ext>
              </a:extLst>
            </p:cNvPr>
            <p:cNvSpPr/>
            <p:nvPr/>
          </p:nvSpPr>
          <p:spPr>
            <a:xfrm rot="10800000">
              <a:off x="1306908" y="1253803"/>
              <a:ext cx="2049809" cy="1734454"/>
            </a:xfrm>
            <a:prstGeom prst="hexagon">
              <a:avLst/>
            </a:prstGeom>
            <a:solidFill>
              <a:srgbClr val="A74F9D">
                <a:alpha val="83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Arrow: Pentagon 13">
              <a:extLst>
                <a:ext uri="{FF2B5EF4-FFF2-40B4-BE49-F238E27FC236}">
                  <a16:creationId xmlns="" xmlns:a16="http://schemas.microsoft.com/office/drawing/2014/main" id="{507276A6-336A-41CC-A0BA-827747972C1C}"/>
                </a:ext>
              </a:extLst>
            </p:cNvPr>
            <p:cNvSpPr/>
            <p:nvPr/>
          </p:nvSpPr>
          <p:spPr>
            <a:xfrm>
              <a:off x="0" y="0"/>
              <a:ext cx="2529206" cy="3106137"/>
            </a:xfrm>
            <a:prstGeom prst="homePlate">
              <a:avLst>
                <a:gd name="adj" fmla="val 34873"/>
              </a:avLst>
            </a:prstGeom>
            <a:solidFill>
              <a:srgbClr val="6A4A9C">
                <a:alpha val="83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="" xmlns:a16="http://schemas.microsoft.com/office/drawing/2014/main" id="{53369741-C49A-44F3-914E-7FCBA45389CC}"/>
                </a:ext>
              </a:extLst>
            </p:cNvPr>
            <p:cNvSpPr/>
            <p:nvPr/>
          </p:nvSpPr>
          <p:spPr>
            <a:xfrm rot="10800000">
              <a:off x="0" y="5821621"/>
              <a:ext cx="675911" cy="1018300"/>
            </a:xfrm>
            <a:custGeom>
              <a:avLst/>
              <a:gdLst>
                <a:gd name="connsiteX0" fmla="*/ 675911 w 675911"/>
                <a:gd name="connsiteY0" fmla="*/ 1018300 h 1018300"/>
                <a:gd name="connsiteX1" fmla="*/ 254575 w 675911"/>
                <a:gd name="connsiteY1" fmla="*/ 1018300 h 1018300"/>
                <a:gd name="connsiteX2" fmla="*/ 0 w 675911"/>
                <a:gd name="connsiteY2" fmla="*/ 509150 h 1018300"/>
                <a:gd name="connsiteX3" fmla="*/ 254575 w 675911"/>
                <a:gd name="connsiteY3" fmla="*/ 0 h 1018300"/>
                <a:gd name="connsiteX4" fmla="*/ 675911 w 675911"/>
                <a:gd name="connsiteY4" fmla="*/ 0 h 1018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75911" h="1018300">
                  <a:moveTo>
                    <a:pt x="675911" y="1018300"/>
                  </a:moveTo>
                  <a:lnTo>
                    <a:pt x="254575" y="1018300"/>
                  </a:lnTo>
                  <a:lnTo>
                    <a:pt x="0" y="509150"/>
                  </a:lnTo>
                  <a:lnTo>
                    <a:pt x="254575" y="0"/>
                  </a:lnTo>
                  <a:lnTo>
                    <a:pt x="675911" y="0"/>
                  </a:lnTo>
                  <a:close/>
                </a:path>
              </a:pathLst>
            </a:custGeom>
            <a:solidFill>
              <a:srgbClr val="00B0F0">
                <a:alpha val="57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Hexagon 18">
              <a:extLst>
                <a:ext uri="{FF2B5EF4-FFF2-40B4-BE49-F238E27FC236}">
                  <a16:creationId xmlns="" xmlns:a16="http://schemas.microsoft.com/office/drawing/2014/main" id="{A543BBF8-FF37-4F10-B8E7-FABD4E3CA19D}"/>
                </a:ext>
              </a:extLst>
            </p:cNvPr>
            <p:cNvSpPr/>
            <p:nvPr/>
          </p:nvSpPr>
          <p:spPr>
            <a:xfrm rot="10800000">
              <a:off x="117061" y="5496017"/>
              <a:ext cx="731544" cy="618999"/>
            </a:xfrm>
            <a:prstGeom prst="hexagon">
              <a:avLst/>
            </a:prstGeom>
            <a:solidFill>
              <a:srgbClr val="746BB3">
                <a:alpha val="7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Hexagon 19">
              <a:extLst>
                <a:ext uri="{FF2B5EF4-FFF2-40B4-BE49-F238E27FC236}">
                  <a16:creationId xmlns="" xmlns:a16="http://schemas.microsoft.com/office/drawing/2014/main" id="{223DE2D6-158D-4727-BC64-3EF7F6352A93}"/>
                </a:ext>
              </a:extLst>
            </p:cNvPr>
            <p:cNvSpPr/>
            <p:nvPr/>
          </p:nvSpPr>
          <p:spPr>
            <a:xfrm rot="10800000">
              <a:off x="610370" y="5186518"/>
              <a:ext cx="731544" cy="618999"/>
            </a:xfrm>
            <a:prstGeom prst="hexagon">
              <a:avLst/>
            </a:prstGeom>
            <a:solidFill>
              <a:srgbClr val="0070C0">
                <a:alpha val="7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Hexagon 20">
              <a:extLst>
                <a:ext uri="{FF2B5EF4-FFF2-40B4-BE49-F238E27FC236}">
                  <a16:creationId xmlns="" xmlns:a16="http://schemas.microsoft.com/office/drawing/2014/main" id="{BF56A8EA-4BE7-4D45-8E29-2BFACF1403C1}"/>
                </a:ext>
              </a:extLst>
            </p:cNvPr>
            <p:cNvSpPr/>
            <p:nvPr/>
          </p:nvSpPr>
          <p:spPr>
            <a:xfrm rot="10800000">
              <a:off x="1112379" y="4049971"/>
              <a:ext cx="1203445" cy="1018300"/>
            </a:xfrm>
            <a:prstGeom prst="hexagon">
              <a:avLst/>
            </a:prstGeom>
            <a:solidFill>
              <a:srgbClr val="C37EB3">
                <a:alpha val="83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Hexagon 21">
              <a:extLst>
                <a:ext uri="{FF2B5EF4-FFF2-40B4-BE49-F238E27FC236}">
                  <a16:creationId xmlns="" xmlns:a16="http://schemas.microsoft.com/office/drawing/2014/main" id="{40AB268F-30BE-4117-AE6D-54212F55F091}"/>
                </a:ext>
              </a:extLst>
            </p:cNvPr>
            <p:cNvSpPr/>
            <p:nvPr/>
          </p:nvSpPr>
          <p:spPr>
            <a:xfrm rot="10800000">
              <a:off x="2120262" y="4191434"/>
              <a:ext cx="648417" cy="548661"/>
            </a:xfrm>
            <a:prstGeom prst="hexagon">
              <a:avLst/>
            </a:prstGeom>
            <a:solidFill>
              <a:srgbClr val="00B0F0">
                <a:alpha val="83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Hexagon 22">
              <a:extLst>
                <a:ext uri="{FF2B5EF4-FFF2-40B4-BE49-F238E27FC236}">
                  <a16:creationId xmlns="" xmlns:a16="http://schemas.microsoft.com/office/drawing/2014/main" id="{2C42A2E1-B464-472C-A331-86044AFD9A29}"/>
                </a:ext>
              </a:extLst>
            </p:cNvPr>
            <p:cNvSpPr/>
            <p:nvPr/>
          </p:nvSpPr>
          <p:spPr>
            <a:xfrm rot="10800000">
              <a:off x="2723879" y="3811140"/>
              <a:ext cx="731692" cy="619124"/>
            </a:xfrm>
            <a:prstGeom prst="hexagon">
              <a:avLst/>
            </a:prstGeom>
            <a:solidFill>
              <a:srgbClr val="EB59A1">
                <a:alpha val="83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Hexagon 23">
              <a:extLst>
                <a:ext uri="{FF2B5EF4-FFF2-40B4-BE49-F238E27FC236}">
                  <a16:creationId xmlns="" xmlns:a16="http://schemas.microsoft.com/office/drawing/2014/main" id="{EE993626-2CE4-4456-B9F4-F9AFAB7BCB93}"/>
                </a:ext>
              </a:extLst>
            </p:cNvPr>
            <p:cNvSpPr/>
            <p:nvPr/>
          </p:nvSpPr>
          <p:spPr>
            <a:xfrm rot="10800000">
              <a:off x="3275385" y="3811140"/>
              <a:ext cx="501177" cy="424073"/>
            </a:xfrm>
            <a:prstGeom prst="hexagon">
              <a:avLst/>
            </a:prstGeom>
            <a:solidFill>
              <a:srgbClr val="D9637E">
                <a:alpha val="83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Hexagon 24">
              <a:extLst>
                <a:ext uri="{FF2B5EF4-FFF2-40B4-BE49-F238E27FC236}">
                  <a16:creationId xmlns="" xmlns:a16="http://schemas.microsoft.com/office/drawing/2014/main" id="{7BBF3A2C-F630-4486-BA5B-0DD77805ADCA}"/>
                </a:ext>
              </a:extLst>
            </p:cNvPr>
            <p:cNvSpPr/>
            <p:nvPr/>
          </p:nvSpPr>
          <p:spPr>
            <a:xfrm rot="10800000">
              <a:off x="678618" y="3317478"/>
              <a:ext cx="762180" cy="644922"/>
            </a:xfrm>
            <a:prstGeom prst="hexagon">
              <a:avLst/>
            </a:prstGeom>
            <a:solidFill>
              <a:srgbClr val="00B0F0">
                <a:alpha val="57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Hexagon 25">
              <a:extLst>
                <a:ext uri="{FF2B5EF4-FFF2-40B4-BE49-F238E27FC236}">
                  <a16:creationId xmlns="" xmlns:a16="http://schemas.microsoft.com/office/drawing/2014/main" id="{7AC99692-EF2D-41A3-9852-29B5392CFDE9}"/>
                </a:ext>
              </a:extLst>
            </p:cNvPr>
            <p:cNvSpPr/>
            <p:nvPr/>
          </p:nvSpPr>
          <p:spPr>
            <a:xfrm>
              <a:off x="2913265" y="5288444"/>
              <a:ext cx="542307" cy="458875"/>
            </a:xfrm>
            <a:prstGeom prst="hexagon">
              <a:avLst/>
            </a:prstGeom>
            <a:solidFill>
              <a:srgbClr val="00B0F0">
                <a:alpha val="57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Hexagon 26">
              <a:extLst>
                <a:ext uri="{FF2B5EF4-FFF2-40B4-BE49-F238E27FC236}">
                  <a16:creationId xmlns="" xmlns:a16="http://schemas.microsoft.com/office/drawing/2014/main" id="{D4578448-1D36-4A9D-AACD-266CAC9B9423}"/>
                </a:ext>
              </a:extLst>
            </p:cNvPr>
            <p:cNvSpPr/>
            <p:nvPr/>
          </p:nvSpPr>
          <p:spPr>
            <a:xfrm rot="10800000">
              <a:off x="3525974" y="5964430"/>
              <a:ext cx="250588" cy="212036"/>
            </a:xfrm>
            <a:prstGeom prst="hexagon">
              <a:avLst/>
            </a:prstGeom>
            <a:solidFill>
              <a:srgbClr val="D9637E">
                <a:alpha val="83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Hexagon 27">
              <a:extLst>
                <a:ext uri="{FF2B5EF4-FFF2-40B4-BE49-F238E27FC236}">
                  <a16:creationId xmlns="" xmlns:a16="http://schemas.microsoft.com/office/drawing/2014/main" id="{B3BFF720-290A-4A2C-A02C-961B917DA789}"/>
                </a:ext>
              </a:extLst>
            </p:cNvPr>
            <p:cNvSpPr/>
            <p:nvPr/>
          </p:nvSpPr>
          <p:spPr>
            <a:xfrm rot="10800000">
              <a:off x="3201645" y="5107459"/>
              <a:ext cx="412462" cy="349007"/>
            </a:xfrm>
            <a:prstGeom prst="hexagon">
              <a:avLst/>
            </a:prstGeom>
            <a:solidFill>
              <a:srgbClr val="FFFF00">
                <a:alpha val="83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7177227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+ 3 columns"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 txBox="1">
            <a:spLocks noGrp="1"/>
          </p:cNvSpPr>
          <p:nvPr>
            <p:ph type="title"/>
          </p:nvPr>
        </p:nvSpPr>
        <p:spPr>
          <a:xfrm>
            <a:off x="375032" y="855184"/>
            <a:ext cx="8372685" cy="847999"/>
          </a:xfrm>
          <a:prstGeom prst="rect">
            <a:avLst/>
          </a:prstGeom>
        </p:spPr>
        <p:txBody>
          <a:bodyPr lIns="91425" tIns="91425" rIns="91425" bIns="91425" anchor="b" anchorCtr="0">
            <a:normAutofit/>
          </a:bodyPr>
          <a:lstStyle>
            <a:lvl1pPr lvl="0" rtl="0">
              <a:spcBef>
                <a:spcPts val="0"/>
              </a:spcBef>
              <a:defRPr sz="4000"/>
            </a:lvl1pPr>
            <a:lvl2pPr lvl="1" rtl="0">
              <a:spcBef>
                <a:spcPts val="0"/>
              </a:spcBef>
              <a:defRPr/>
            </a:lvl2pPr>
            <a:lvl3pPr lvl="2" rtl="0">
              <a:spcBef>
                <a:spcPts val="0"/>
              </a:spcBef>
              <a:defRPr/>
            </a:lvl3pPr>
            <a:lvl4pPr lvl="3" rtl="0">
              <a:spcBef>
                <a:spcPts val="0"/>
              </a:spcBef>
              <a:defRPr/>
            </a:lvl4pPr>
            <a:lvl5pPr lvl="4" rtl="0">
              <a:spcBef>
                <a:spcPts val="0"/>
              </a:spcBef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79" name="Shape 79"/>
          <p:cNvSpPr txBox="1">
            <a:spLocks noGrp="1"/>
          </p:cNvSpPr>
          <p:nvPr>
            <p:ph type="body" idx="1"/>
          </p:nvPr>
        </p:nvSpPr>
        <p:spPr>
          <a:xfrm>
            <a:off x="375050" y="1873784"/>
            <a:ext cx="2698800" cy="4331999"/>
          </a:xfrm>
          <a:prstGeom prst="rect">
            <a:avLst/>
          </a:prstGeom>
        </p:spPr>
        <p:txBody>
          <a:bodyPr lIns="91425" tIns="91425" rIns="91425" bIns="91425" anchor="t" anchorCtr="0">
            <a:normAutofit/>
          </a:bodyPr>
          <a:lstStyle>
            <a:lvl1pPr lvl="0" rtl="0">
              <a:spcBef>
                <a:spcPts val="0"/>
              </a:spcBef>
              <a:buSzPct val="100000"/>
              <a:defRPr sz="2000"/>
            </a:lvl1pPr>
            <a:lvl2pPr lvl="1" rtl="0">
              <a:spcBef>
                <a:spcPts val="0"/>
              </a:spcBef>
              <a:buSzPct val="100000"/>
              <a:defRPr sz="2133"/>
            </a:lvl2pPr>
            <a:lvl3pPr lvl="2" rtl="0">
              <a:spcBef>
                <a:spcPts val="0"/>
              </a:spcBef>
              <a:buSzPct val="100000"/>
              <a:defRPr sz="2133"/>
            </a:lvl3pPr>
            <a:lvl4pPr lvl="3" rtl="0">
              <a:spcBef>
                <a:spcPts val="0"/>
              </a:spcBef>
              <a:buSzPct val="100000"/>
              <a:defRPr sz="2133"/>
            </a:lvl4pPr>
            <a:lvl5pPr lvl="4" rtl="0">
              <a:spcBef>
                <a:spcPts val="0"/>
              </a:spcBef>
              <a:buSzPct val="100000"/>
              <a:defRPr sz="2133"/>
            </a:lvl5pPr>
            <a:lvl6pPr lvl="5" rtl="0">
              <a:spcBef>
                <a:spcPts val="0"/>
              </a:spcBef>
              <a:buSzPct val="100000"/>
              <a:defRPr sz="2133"/>
            </a:lvl6pPr>
            <a:lvl7pPr lvl="6" rtl="0">
              <a:spcBef>
                <a:spcPts val="0"/>
              </a:spcBef>
              <a:buSzPct val="100000"/>
              <a:defRPr sz="2133"/>
            </a:lvl7pPr>
            <a:lvl8pPr lvl="7" rtl="0">
              <a:spcBef>
                <a:spcPts val="0"/>
              </a:spcBef>
              <a:buSzPct val="100000"/>
              <a:defRPr sz="2133"/>
            </a:lvl8pPr>
            <a:lvl9pPr lvl="8" rtl="0">
              <a:spcBef>
                <a:spcPts val="0"/>
              </a:spcBef>
              <a:buSzPct val="100000"/>
              <a:defRPr sz="2133"/>
            </a:lvl9pPr>
          </a:lstStyle>
          <a:p>
            <a:endParaRPr/>
          </a:p>
        </p:txBody>
      </p:sp>
      <p:sp>
        <p:nvSpPr>
          <p:cNvPr id="80" name="Shape 80"/>
          <p:cNvSpPr txBox="1">
            <a:spLocks noGrp="1"/>
          </p:cNvSpPr>
          <p:nvPr>
            <p:ph type="body" idx="2"/>
          </p:nvPr>
        </p:nvSpPr>
        <p:spPr>
          <a:xfrm>
            <a:off x="3211983" y="1873784"/>
            <a:ext cx="2698800" cy="4331999"/>
          </a:xfrm>
          <a:prstGeom prst="rect">
            <a:avLst/>
          </a:prstGeom>
        </p:spPr>
        <p:txBody>
          <a:bodyPr lIns="91425" tIns="91425" rIns="91425" bIns="91425" anchor="t" anchorCtr="0">
            <a:normAutofit/>
          </a:bodyPr>
          <a:lstStyle>
            <a:lvl1pPr lvl="0" rtl="0">
              <a:spcBef>
                <a:spcPts val="0"/>
              </a:spcBef>
              <a:buSzPct val="100000"/>
              <a:defRPr sz="2000"/>
            </a:lvl1pPr>
            <a:lvl2pPr lvl="1" rtl="0">
              <a:spcBef>
                <a:spcPts val="0"/>
              </a:spcBef>
              <a:buSzPct val="100000"/>
              <a:defRPr sz="2133"/>
            </a:lvl2pPr>
            <a:lvl3pPr lvl="2" rtl="0">
              <a:spcBef>
                <a:spcPts val="0"/>
              </a:spcBef>
              <a:buSzPct val="100000"/>
              <a:defRPr sz="2133"/>
            </a:lvl3pPr>
            <a:lvl4pPr lvl="3" rtl="0">
              <a:spcBef>
                <a:spcPts val="0"/>
              </a:spcBef>
              <a:buSzPct val="100000"/>
              <a:defRPr sz="2133"/>
            </a:lvl4pPr>
            <a:lvl5pPr lvl="4" rtl="0">
              <a:spcBef>
                <a:spcPts val="0"/>
              </a:spcBef>
              <a:buSzPct val="100000"/>
              <a:defRPr sz="2133"/>
            </a:lvl5pPr>
            <a:lvl6pPr lvl="5" rtl="0">
              <a:spcBef>
                <a:spcPts val="0"/>
              </a:spcBef>
              <a:buSzPct val="100000"/>
              <a:defRPr sz="2133"/>
            </a:lvl6pPr>
            <a:lvl7pPr lvl="6" rtl="0">
              <a:spcBef>
                <a:spcPts val="0"/>
              </a:spcBef>
              <a:buSzPct val="100000"/>
              <a:defRPr sz="2133"/>
            </a:lvl7pPr>
            <a:lvl8pPr lvl="7" rtl="0">
              <a:spcBef>
                <a:spcPts val="0"/>
              </a:spcBef>
              <a:buSzPct val="100000"/>
              <a:defRPr sz="2133"/>
            </a:lvl8pPr>
            <a:lvl9pPr lvl="8" rtl="0">
              <a:spcBef>
                <a:spcPts val="0"/>
              </a:spcBef>
              <a:buSzPct val="100000"/>
              <a:defRPr sz="2133"/>
            </a:lvl9pPr>
          </a:lstStyle>
          <a:p>
            <a:endParaRPr/>
          </a:p>
        </p:txBody>
      </p:sp>
      <p:sp>
        <p:nvSpPr>
          <p:cNvPr id="81" name="Shape 81"/>
          <p:cNvSpPr txBox="1">
            <a:spLocks noGrp="1"/>
          </p:cNvSpPr>
          <p:nvPr>
            <p:ph type="body" idx="3"/>
          </p:nvPr>
        </p:nvSpPr>
        <p:spPr>
          <a:xfrm>
            <a:off x="6048918" y="1873784"/>
            <a:ext cx="2698800" cy="4331999"/>
          </a:xfrm>
          <a:prstGeom prst="rect">
            <a:avLst/>
          </a:prstGeom>
        </p:spPr>
        <p:txBody>
          <a:bodyPr lIns="91425" tIns="91425" rIns="91425" bIns="91425" anchor="t" anchorCtr="0">
            <a:normAutofit/>
          </a:bodyPr>
          <a:lstStyle>
            <a:lvl1pPr lvl="0" rtl="0">
              <a:spcBef>
                <a:spcPts val="0"/>
              </a:spcBef>
              <a:buSzPct val="100000"/>
              <a:defRPr sz="2000"/>
            </a:lvl1pPr>
            <a:lvl2pPr lvl="1" rtl="0">
              <a:spcBef>
                <a:spcPts val="0"/>
              </a:spcBef>
              <a:buSzPct val="100000"/>
              <a:defRPr sz="2133"/>
            </a:lvl2pPr>
            <a:lvl3pPr lvl="2" rtl="0">
              <a:spcBef>
                <a:spcPts val="0"/>
              </a:spcBef>
              <a:buSzPct val="100000"/>
              <a:defRPr sz="2133"/>
            </a:lvl3pPr>
            <a:lvl4pPr lvl="3" rtl="0">
              <a:spcBef>
                <a:spcPts val="0"/>
              </a:spcBef>
              <a:buSzPct val="100000"/>
              <a:defRPr sz="2133"/>
            </a:lvl4pPr>
            <a:lvl5pPr lvl="4" rtl="0">
              <a:spcBef>
                <a:spcPts val="0"/>
              </a:spcBef>
              <a:buSzPct val="100000"/>
              <a:defRPr sz="2133"/>
            </a:lvl5pPr>
            <a:lvl6pPr lvl="5" rtl="0">
              <a:spcBef>
                <a:spcPts val="0"/>
              </a:spcBef>
              <a:buSzPct val="100000"/>
              <a:defRPr sz="2133"/>
            </a:lvl6pPr>
            <a:lvl7pPr lvl="6" rtl="0">
              <a:spcBef>
                <a:spcPts val="0"/>
              </a:spcBef>
              <a:buSzPct val="100000"/>
              <a:defRPr sz="2133"/>
            </a:lvl7pPr>
            <a:lvl8pPr lvl="7" rtl="0">
              <a:spcBef>
                <a:spcPts val="0"/>
              </a:spcBef>
              <a:buSzPct val="100000"/>
              <a:defRPr sz="2133"/>
            </a:lvl8pPr>
            <a:lvl9pPr lvl="8" rtl="0">
              <a:spcBef>
                <a:spcPts val="0"/>
              </a:spcBef>
              <a:buSzPct val="100000"/>
              <a:defRPr sz="2133"/>
            </a:lvl9pPr>
          </a:lstStyle>
          <a:p>
            <a:endParaRPr/>
          </a:p>
        </p:txBody>
      </p:sp>
      <p:grpSp>
        <p:nvGrpSpPr>
          <p:cNvPr id="6" name="Group 5">
            <a:extLst>
              <a:ext uri="{FF2B5EF4-FFF2-40B4-BE49-F238E27FC236}">
                <a16:creationId xmlns="" xmlns:a16="http://schemas.microsoft.com/office/drawing/2014/main" id="{BECCB095-0D84-4893-B981-78BA2990BDAE}"/>
              </a:ext>
            </a:extLst>
          </p:cNvPr>
          <p:cNvGrpSpPr/>
          <p:nvPr userDrawn="1"/>
        </p:nvGrpSpPr>
        <p:grpSpPr>
          <a:xfrm>
            <a:off x="0" y="4863822"/>
            <a:ext cx="4946027" cy="1937028"/>
            <a:chOff x="0" y="4315039"/>
            <a:chExt cx="5981707" cy="2342635"/>
          </a:xfrm>
        </p:grpSpPr>
        <p:sp>
          <p:nvSpPr>
            <p:cNvPr id="7" name="Hexagon 6">
              <a:extLst>
                <a:ext uri="{FF2B5EF4-FFF2-40B4-BE49-F238E27FC236}">
                  <a16:creationId xmlns="" xmlns:a16="http://schemas.microsoft.com/office/drawing/2014/main" id="{8E56C53F-A75B-4988-9706-40C3529AA161}"/>
                </a:ext>
              </a:extLst>
            </p:cNvPr>
            <p:cNvSpPr/>
            <p:nvPr/>
          </p:nvSpPr>
          <p:spPr>
            <a:xfrm rot="10800000">
              <a:off x="4377793" y="5722065"/>
              <a:ext cx="421168" cy="356374"/>
            </a:xfrm>
            <a:prstGeom prst="hexagon">
              <a:avLst/>
            </a:prstGeom>
            <a:solidFill>
              <a:srgbClr val="9E6DAD">
                <a:alpha val="57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Hexagon 7">
              <a:extLst>
                <a:ext uri="{FF2B5EF4-FFF2-40B4-BE49-F238E27FC236}">
                  <a16:creationId xmlns="" xmlns:a16="http://schemas.microsoft.com/office/drawing/2014/main" id="{6460FBE8-9EDA-49FD-8DDA-F346BB22B495}"/>
                </a:ext>
              </a:extLst>
            </p:cNvPr>
            <p:cNvSpPr/>
            <p:nvPr/>
          </p:nvSpPr>
          <p:spPr>
            <a:xfrm rot="10800000">
              <a:off x="3468658" y="5827265"/>
              <a:ext cx="435639" cy="368619"/>
            </a:xfrm>
            <a:prstGeom prst="hexagon">
              <a:avLst/>
            </a:prstGeom>
            <a:solidFill>
              <a:srgbClr val="CEDC40">
                <a:alpha val="57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Hexagon 8">
              <a:extLst>
                <a:ext uri="{FF2B5EF4-FFF2-40B4-BE49-F238E27FC236}">
                  <a16:creationId xmlns="" xmlns:a16="http://schemas.microsoft.com/office/drawing/2014/main" id="{5D8A6E75-AE77-4F65-9B39-A62BD3AE75CA}"/>
                </a:ext>
              </a:extLst>
            </p:cNvPr>
            <p:cNvSpPr/>
            <p:nvPr/>
          </p:nvSpPr>
          <p:spPr>
            <a:xfrm rot="10800000">
              <a:off x="2486193" y="5936612"/>
              <a:ext cx="622522" cy="526749"/>
            </a:xfrm>
            <a:prstGeom prst="hexagon">
              <a:avLst/>
            </a:prstGeom>
            <a:solidFill>
              <a:srgbClr val="FDD041">
                <a:alpha val="57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Hexagon 9">
              <a:extLst>
                <a:ext uri="{FF2B5EF4-FFF2-40B4-BE49-F238E27FC236}">
                  <a16:creationId xmlns="" xmlns:a16="http://schemas.microsoft.com/office/drawing/2014/main" id="{83765298-3A7A-4E4D-91F8-1C393C92AA37}"/>
                </a:ext>
              </a:extLst>
            </p:cNvPr>
            <p:cNvSpPr/>
            <p:nvPr/>
          </p:nvSpPr>
          <p:spPr>
            <a:xfrm rot="10800000">
              <a:off x="2307839" y="5666461"/>
              <a:ext cx="486883" cy="411977"/>
            </a:xfrm>
            <a:prstGeom prst="hexagon">
              <a:avLst/>
            </a:prstGeom>
            <a:solidFill>
              <a:srgbClr val="F9A746">
                <a:alpha val="57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Hexagon 10">
              <a:extLst>
                <a:ext uri="{FF2B5EF4-FFF2-40B4-BE49-F238E27FC236}">
                  <a16:creationId xmlns="" xmlns:a16="http://schemas.microsoft.com/office/drawing/2014/main" id="{0CAB967C-A82A-4FD8-AC02-58B953D28D68}"/>
                </a:ext>
              </a:extLst>
            </p:cNvPr>
            <p:cNvSpPr/>
            <p:nvPr/>
          </p:nvSpPr>
          <p:spPr>
            <a:xfrm rot="10800000">
              <a:off x="1542157" y="5396900"/>
              <a:ext cx="944259" cy="798989"/>
            </a:xfrm>
            <a:prstGeom prst="hexagon">
              <a:avLst/>
            </a:prstGeom>
            <a:solidFill>
              <a:srgbClr val="EF6B71">
                <a:alpha val="57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Hexagon 11">
              <a:extLst>
                <a:ext uri="{FF2B5EF4-FFF2-40B4-BE49-F238E27FC236}">
                  <a16:creationId xmlns="" xmlns:a16="http://schemas.microsoft.com/office/drawing/2014/main" id="{C59048F4-928C-4D2F-BF34-52A256015CAB}"/>
                </a:ext>
              </a:extLst>
            </p:cNvPr>
            <p:cNvSpPr/>
            <p:nvPr/>
          </p:nvSpPr>
          <p:spPr>
            <a:xfrm rot="10800000">
              <a:off x="1353067" y="6149571"/>
              <a:ext cx="600486" cy="508103"/>
            </a:xfrm>
            <a:prstGeom prst="hexagon">
              <a:avLst/>
            </a:prstGeom>
            <a:solidFill>
              <a:srgbClr val="E360A4">
                <a:alpha val="57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Hexagon 12">
              <a:extLst>
                <a:ext uri="{FF2B5EF4-FFF2-40B4-BE49-F238E27FC236}">
                  <a16:creationId xmlns="" xmlns:a16="http://schemas.microsoft.com/office/drawing/2014/main" id="{F158DE63-C598-484C-8FEA-DB18BED90FB4}"/>
                </a:ext>
              </a:extLst>
            </p:cNvPr>
            <p:cNvSpPr/>
            <p:nvPr/>
          </p:nvSpPr>
          <p:spPr>
            <a:xfrm rot="10800000">
              <a:off x="676042" y="5445442"/>
              <a:ext cx="1060333" cy="897205"/>
            </a:xfrm>
            <a:prstGeom prst="hexagon">
              <a:avLst/>
            </a:prstGeom>
            <a:solidFill>
              <a:srgbClr val="A74F9D">
                <a:alpha val="57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Arrow: Pentagon 13">
              <a:extLst>
                <a:ext uri="{FF2B5EF4-FFF2-40B4-BE49-F238E27FC236}">
                  <a16:creationId xmlns="" xmlns:a16="http://schemas.microsoft.com/office/drawing/2014/main" id="{A6590CFD-5C01-4255-BAEB-3859A1EC8D5E}"/>
                </a:ext>
              </a:extLst>
            </p:cNvPr>
            <p:cNvSpPr/>
            <p:nvPr/>
          </p:nvSpPr>
          <p:spPr>
            <a:xfrm>
              <a:off x="0" y="4796871"/>
              <a:ext cx="1308316" cy="1606753"/>
            </a:xfrm>
            <a:prstGeom prst="homePlate">
              <a:avLst>
                <a:gd name="adj" fmla="val 34873"/>
              </a:avLst>
            </a:prstGeom>
            <a:solidFill>
              <a:srgbClr val="6A4A9C">
                <a:alpha val="57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Hexagon 14">
              <a:extLst>
                <a:ext uri="{FF2B5EF4-FFF2-40B4-BE49-F238E27FC236}">
                  <a16:creationId xmlns="" xmlns:a16="http://schemas.microsoft.com/office/drawing/2014/main" id="{28FFCBE9-145F-489E-B5E6-9BCB63A527F2}"/>
                </a:ext>
              </a:extLst>
            </p:cNvPr>
            <p:cNvSpPr/>
            <p:nvPr/>
          </p:nvSpPr>
          <p:spPr>
            <a:xfrm rot="10800000">
              <a:off x="2925783" y="5948041"/>
              <a:ext cx="486883" cy="411977"/>
            </a:xfrm>
            <a:prstGeom prst="hexagon">
              <a:avLst/>
            </a:prstGeom>
            <a:solidFill>
              <a:srgbClr val="CEDC40">
                <a:alpha val="57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Hexagon 15">
              <a:extLst>
                <a:ext uri="{FF2B5EF4-FFF2-40B4-BE49-F238E27FC236}">
                  <a16:creationId xmlns="" xmlns:a16="http://schemas.microsoft.com/office/drawing/2014/main" id="{DAB695AB-320A-4A31-99AF-591FCBA4B720}"/>
                </a:ext>
              </a:extLst>
            </p:cNvPr>
            <p:cNvSpPr/>
            <p:nvPr/>
          </p:nvSpPr>
          <p:spPr>
            <a:xfrm rot="10800000">
              <a:off x="3288819" y="5931822"/>
              <a:ext cx="258819" cy="219001"/>
            </a:xfrm>
            <a:prstGeom prst="hexagon">
              <a:avLst/>
            </a:prstGeom>
            <a:solidFill>
              <a:srgbClr val="FFFF00">
                <a:alpha val="57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Hexagon 16">
              <a:extLst>
                <a:ext uri="{FF2B5EF4-FFF2-40B4-BE49-F238E27FC236}">
                  <a16:creationId xmlns="" xmlns:a16="http://schemas.microsoft.com/office/drawing/2014/main" id="{02F4636D-96F3-42CB-9318-DBFD571DB34C}"/>
                </a:ext>
              </a:extLst>
            </p:cNvPr>
            <p:cNvSpPr/>
            <p:nvPr/>
          </p:nvSpPr>
          <p:spPr>
            <a:xfrm rot="10800000">
              <a:off x="3764001" y="5761446"/>
              <a:ext cx="258819" cy="219001"/>
            </a:xfrm>
            <a:prstGeom prst="hexagon">
              <a:avLst/>
            </a:prstGeom>
            <a:solidFill>
              <a:srgbClr val="FFFF00">
                <a:alpha val="57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Hexagon 17">
              <a:extLst>
                <a:ext uri="{FF2B5EF4-FFF2-40B4-BE49-F238E27FC236}">
                  <a16:creationId xmlns="" xmlns:a16="http://schemas.microsoft.com/office/drawing/2014/main" id="{4342E475-90B0-451F-9F98-BD229FCB0DD8}"/>
                </a:ext>
              </a:extLst>
            </p:cNvPr>
            <p:cNvSpPr/>
            <p:nvPr/>
          </p:nvSpPr>
          <p:spPr>
            <a:xfrm rot="10800000">
              <a:off x="3753025" y="5877441"/>
              <a:ext cx="622522" cy="526749"/>
            </a:xfrm>
            <a:prstGeom prst="hexagon">
              <a:avLst/>
            </a:prstGeom>
            <a:solidFill>
              <a:srgbClr val="00B0F0">
                <a:alpha val="57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Hexagon 18">
              <a:extLst>
                <a:ext uri="{FF2B5EF4-FFF2-40B4-BE49-F238E27FC236}">
                  <a16:creationId xmlns="" xmlns:a16="http://schemas.microsoft.com/office/drawing/2014/main" id="{6104E24C-3DEB-485E-A2D6-7AEE15C14F30}"/>
                </a:ext>
              </a:extLst>
            </p:cNvPr>
            <p:cNvSpPr/>
            <p:nvPr/>
          </p:nvSpPr>
          <p:spPr>
            <a:xfrm rot="10800000">
              <a:off x="4088708" y="6303262"/>
              <a:ext cx="378416" cy="320197"/>
            </a:xfrm>
            <a:prstGeom prst="hexagon">
              <a:avLst/>
            </a:prstGeom>
            <a:solidFill>
              <a:srgbClr val="746BB3">
                <a:alpha val="57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Hexagon 19">
              <a:extLst>
                <a:ext uri="{FF2B5EF4-FFF2-40B4-BE49-F238E27FC236}">
                  <a16:creationId xmlns="" xmlns:a16="http://schemas.microsoft.com/office/drawing/2014/main" id="{DFDC89DF-6964-42A3-BEAE-0658F2E043EA}"/>
                </a:ext>
              </a:extLst>
            </p:cNvPr>
            <p:cNvSpPr/>
            <p:nvPr/>
          </p:nvSpPr>
          <p:spPr>
            <a:xfrm rot="10800000">
              <a:off x="4343889" y="6143164"/>
              <a:ext cx="378416" cy="320197"/>
            </a:xfrm>
            <a:prstGeom prst="hexagon">
              <a:avLst/>
            </a:prstGeom>
            <a:solidFill>
              <a:srgbClr val="0070C0">
                <a:alpha val="57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Hexagon 20">
              <a:extLst>
                <a:ext uri="{FF2B5EF4-FFF2-40B4-BE49-F238E27FC236}">
                  <a16:creationId xmlns="" xmlns:a16="http://schemas.microsoft.com/office/drawing/2014/main" id="{03FC5104-C998-43A8-BD8E-EEF79496E403}"/>
                </a:ext>
              </a:extLst>
            </p:cNvPr>
            <p:cNvSpPr/>
            <p:nvPr/>
          </p:nvSpPr>
          <p:spPr>
            <a:xfrm rot="10800000">
              <a:off x="4603569" y="5476413"/>
              <a:ext cx="622522" cy="526749"/>
            </a:xfrm>
            <a:prstGeom prst="hexagon">
              <a:avLst/>
            </a:prstGeom>
            <a:solidFill>
              <a:srgbClr val="C37EB3">
                <a:alpha val="57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Hexagon 21">
              <a:extLst>
                <a:ext uri="{FF2B5EF4-FFF2-40B4-BE49-F238E27FC236}">
                  <a16:creationId xmlns="" xmlns:a16="http://schemas.microsoft.com/office/drawing/2014/main" id="{900D444E-2AB4-4952-AFB9-41C0D5FC6AF9}"/>
                </a:ext>
              </a:extLst>
            </p:cNvPr>
            <p:cNvSpPr/>
            <p:nvPr/>
          </p:nvSpPr>
          <p:spPr>
            <a:xfrm rot="10800000">
              <a:off x="5124931" y="5549590"/>
              <a:ext cx="335416" cy="283813"/>
            </a:xfrm>
            <a:prstGeom prst="hexagon">
              <a:avLst/>
            </a:prstGeom>
            <a:solidFill>
              <a:srgbClr val="00B0F0">
                <a:alpha val="57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Hexagon 22">
              <a:extLst>
                <a:ext uri="{FF2B5EF4-FFF2-40B4-BE49-F238E27FC236}">
                  <a16:creationId xmlns="" xmlns:a16="http://schemas.microsoft.com/office/drawing/2014/main" id="{FF70F295-107F-4AC2-AC83-76D0930CD493}"/>
                </a:ext>
              </a:extLst>
            </p:cNvPr>
            <p:cNvSpPr/>
            <p:nvPr/>
          </p:nvSpPr>
          <p:spPr>
            <a:xfrm rot="10800000">
              <a:off x="5437171" y="5352870"/>
              <a:ext cx="378492" cy="320263"/>
            </a:xfrm>
            <a:prstGeom prst="hexagon">
              <a:avLst/>
            </a:prstGeom>
            <a:solidFill>
              <a:srgbClr val="EB59A1">
                <a:alpha val="57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Hexagon 23">
              <a:extLst>
                <a:ext uri="{FF2B5EF4-FFF2-40B4-BE49-F238E27FC236}">
                  <a16:creationId xmlns="" xmlns:a16="http://schemas.microsoft.com/office/drawing/2014/main" id="{5EE8D360-FEF8-4A5D-B810-056437884ABD}"/>
                </a:ext>
              </a:extLst>
            </p:cNvPr>
            <p:cNvSpPr/>
            <p:nvPr/>
          </p:nvSpPr>
          <p:spPr>
            <a:xfrm rot="10800000">
              <a:off x="5722457" y="5352870"/>
              <a:ext cx="259250" cy="219366"/>
            </a:xfrm>
            <a:prstGeom prst="hexagon">
              <a:avLst/>
            </a:prstGeom>
            <a:solidFill>
              <a:srgbClr val="D9637E">
                <a:alpha val="57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Hexagon 24">
              <a:extLst>
                <a:ext uri="{FF2B5EF4-FFF2-40B4-BE49-F238E27FC236}">
                  <a16:creationId xmlns="" xmlns:a16="http://schemas.microsoft.com/office/drawing/2014/main" id="{C5845DA6-54DE-4F89-956D-A22BC8823A16}"/>
                </a:ext>
              </a:extLst>
            </p:cNvPr>
            <p:cNvSpPr/>
            <p:nvPr/>
          </p:nvSpPr>
          <p:spPr>
            <a:xfrm rot="10800000">
              <a:off x="338897" y="4315039"/>
              <a:ext cx="394263" cy="333607"/>
            </a:xfrm>
            <a:prstGeom prst="hexagon">
              <a:avLst/>
            </a:prstGeom>
            <a:solidFill>
              <a:srgbClr val="00B0F0">
                <a:alpha val="57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0" name="Group 59">
            <a:extLst>
              <a:ext uri="{FF2B5EF4-FFF2-40B4-BE49-F238E27FC236}">
                <a16:creationId xmlns="" xmlns:a16="http://schemas.microsoft.com/office/drawing/2014/main" id="{46C2838C-F13B-4AD6-AFE0-FD1C48D275F6}"/>
              </a:ext>
            </a:extLst>
          </p:cNvPr>
          <p:cNvGrpSpPr/>
          <p:nvPr userDrawn="1"/>
        </p:nvGrpSpPr>
        <p:grpSpPr>
          <a:xfrm>
            <a:off x="8409191" y="-2"/>
            <a:ext cx="3842414" cy="6069773"/>
            <a:chOff x="8409191" y="-2"/>
            <a:chExt cx="3842414" cy="6069773"/>
          </a:xfrm>
        </p:grpSpPr>
        <p:sp>
          <p:nvSpPr>
            <p:cNvPr id="31" name="Hexagon 30">
              <a:extLst>
                <a:ext uri="{FF2B5EF4-FFF2-40B4-BE49-F238E27FC236}">
                  <a16:creationId xmlns="" xmlns:a16="http://schemas.microsoft.com/office/drawing/2014/main" id="{C1421423-B756-4EA1-A845-9C129AC9A273}"/>
                </a:ext>
              </a:extLst>
            </p:cNvPr>
            <p:cNvSpPr/>
            <p:nvPr/>
          </p:nvSpPr>
          <p:spPr>
            <a:xfrm>
              <a:off x="9159114" y="563275"/>
              <a:ext cx="1151790" cy="974592"/>
            </a:xfrm>
            <a:prstGeom prst="hexagon">
              <a:avLst/>
            </a:prstGeom>
            <a:solidFill>
              <a:srgbClr val="EF6B71">
                <a:alpha val="57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Hexagon 31">
              <a:extLst>
                <a:ext uri="{FF2B5EF4-FFF2-40B4-BE49-F238E27FC236}">
                  <a16:creationId xmlns="" xmlns:a16="http://schemas.microsoft.com/office/drawing/2014/main" id="{2979853D-9216-4D86-95FC-DB3F10263141}"/>
                </a:ext>
              </a:extLst>
            </p:cNvPr>
            <p:cNvSpPr/>
            <p:nvPr/>
          </p:nvSpPr>
          <p:spPr>
            <a:xfrm>
              <a:off x="9809090" y="-2"/>
              <a:ext cx="732462" cy="619774"/>
            </a:xfrm>
            <a:prstGeom prst="hexagon">
              <a:avLst/>
            </a:prstGeom>
            <a:solidFill>
              <a:srgbClr val="E360A4">
                <a:alpha val="57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Hexagon 32">
              <a:extLst>
                <a:ext uri="{FF2B5EF4-FFF2-40B4-BE49-F238E27FC236}">
                  <a16:creationId xmlns="" xmlns:a16="http://schemas.microsoft.com/office/drawing/2014/main" id="{39E26BDC-7843-4351-9D08-CB61AC4363F6}"/>
                </a:ext>
              </a:extLst>
            </p:cNvPr>
            <p:cNvSpPr/>
            <p:nvPr/>
          </p:nvSpPr>
          <p:spPr>
            <a:xfrm>
              <a:off x="10074000" y="384262"/>
              <a:ext cx="1293374" cy="1094394"/>
            </a:xfrm>
            <a:prstGeom prst="hexagon">
              <a:avLst/>
            </a:prstGeom>
            <a:solidFill>
              <a:srgbClr val="A74F9D">
                <a:alpha val="57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Arrow: Pentagon 33">
              <a:extLst>
                <a:ext uri="{FF2B5EF4-FFF2-40B4-BE49-F238E27FC236}">
                  <a16:creationId xmlns="" xmlns:a16="http://schemas.microsoft.com/office/drawing/2014/main" id="{49B624B5-F54C-4305-A176-7E28B66304CF}"/>
                </a:ext>
              </a:extLst>
            </p:cNvPr>
            <p:cNvSpPr/>
            <p:nvPr/>
          </p:nvSpPr>
          <p:spPr>
            <a:xfrm rot="10800000">
              <a:off x="10596138" y="309883"/>
              <a:ext cx="1595860" cy="1959887"/>
            </a:xfrm>
            <a:prstGeom prst="homePlate">
              <a:avLst>
                <a:gd name="adj" fmla="val 34873"/>
              </a:avLst>
            </a:prstGeom>
            <a:solidFill>
              <a:srgbClr val="6A4A9C">
                <a:alpha val="57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4" name="Group 3">
              <a:extLst>
                <a:ext uri="{FF2B5EF4-FFF2-40B4-BE49-F238E27FC236}">
                  <a16:creationId xmlns="" xmlns:a16="http://schemas.microsoft.com/office/drawing/2014/main" id="{8C77431E-3455-4EED-8C08-DF3DEB4F3BC8}"/>
                </a:ext>
              </a:extLst>
            </p:cNvPr>
            <p:cNvGrpSpPr/>
            <p:nvPr userDrawn="1"/>
          </p:nvGrpSpPr>
          <p:grpSpPr>
            <a:xfrm>
              <a:off x="9410550" y="2353090"/>
              <a:ext cx="2841055" cy="1761123"/>
              <a:chOff x="10744873" y="2982666"/>
              <a:chExt cx="1589136" cy="985079"/>
            </a:xfrm>
          </p:grpSpPr>
          <p:sp>
            <p:nvSpPr>
              <p:cNvPr id="47" name="Hexagon 46">
                <a:extLst>
                  <a:ext uri="{FF2B5EF4-FFF2-40B4-BE49-F238E27FC236}">
                    <a16:creationId xmlns="" xmlns:a16="http://schemas.microsoft.com/office/drawing/2014/main" id="{046E1DA2-45D6-4D8A-BC4D-A6C555751FE9}"/>
                  </a:ext>
                </a:extLst>
              </p:cNvPr>
              <p:cNvSpPr/>
              <p:nvPr userDrawn="1"/>
            </p:nvSpPr>
            <p:spPr>
              <a:xfrm>
                <a:off x="10744873" y="3518110"/>
                <a:ext cx="531384" cy="449635"/>
              </a:xfrm>
              <a:prstGeom prst="hexagon">
                <a:avLst/>
              </a:prstGeom>
              <a:solidFill>
                <a:srgbClr val="CEDC40">
                  <a:alpha val="57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8" name="Hexagon 47">
                <a:extLst>
                  <a:ext uri="{FF2B5EF4-FFF2-40B4-BE49-F238E27FC236}">
                    <a16:creationId xmlns="" xmlns:a16="http://schemas.microsoft.com/office/drawing/2014/main" id="{9E210719-E3A4-46E3-BE16-487AE2EFEF61}"/>
                  </a:ext>
                </a:extLst>
              </p:cNvPr>
              <p:cNvSpPr/>
              <p:nvPr userDrawn="1"/>
            </p:nvSpPr>
            <p:spPr>
              <a:xfrm>
                <a:off x="11574668" y="2982666"/>
                <a:ext cx="759341" cy="642518"/>
              </a:xfrm>
              <a:prstGeom prst="hexagon">
                <a:avLst/>
              </a:prstGeom>
              <a:solidFill>
                <a:srgbClr val="FDD041">
                  <a:alpha val="57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9" name="Hexagon 48">
                <a:extLst>
                  <a:ext uri="{FF2B5EF4-FFF2-40B4-BE49-F238E27FC236}">
                    <a16:creationId xmlns="" xmlns:a16="http://schemas.microsoft.com/office/drawing/2014/main" id="{56D6564A-3DDD-419C-BB7A-B691B4C60DC1}"/>
                  </a:ext>
                </a:extLst>
              </p:cNvPr>
              <p:cNvSpPr/>
              <p:nvPr userDrawn="1"/>
            </p:nvSpPr>
            <p:spPr>
              <a:xfrm>
                <a:off x="11502377" y="3518110"/>
                <a:ext cx="368769" cy="312035"/>
              </a:xfrm>
              <a:prstGeom prst="hexagon">
                <a:avLst/>
              </a:prstGeom>
              <a:solidFill>
                <a:srgbClr val="F9A746">
                  <a:alpha val="57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0" name="Hexagon 49">
                <a:extLst>
                  <a:ext uri="{FF2B5EF4-FFF2-40B4-BE49-F238E27FC236}">
                    <a16:creationId xmlns="" xmlns:a16="http://schemas.microsoft.com/office/drawing/2014/main" id="{C2E51DCE-1F63-4CF1-88B4-568EA436DB94}"/>
                  </a:ext>
                </a:extLst>
              </p:cNvPr>
              <p:cNvSpPr/>
              <p:nvPr userDrawn="1"/>
            </p:nvSpPr>
            <p:spPr>
              <a:xfrm>
                <a:off x="11203914" y="3108722"/>
                <a:ext cx="593891" cy="502522"/>
              </a:xfrm>
              <a:prstGeom prst="hexagon">
                <a:avLst/>
              </a:prstGeom>
              <a:solidFill>
                <a:srgbClr val="CEDC40">
                  <a:alpha val="57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1" name="Hexagon 50">
                <a:extLst>
                  <a:ext uri="{FF2B5EF4-FFF2-40B4-BE49-F238E27FC236}">
                    <a16:creationId xmlns="" xmlns:a16="http://schemas.microsoft.com/office/drawing/2014/main" id="{24FAAADB-2A63-4738-A8AB-01999B8FC809}"/>
                  </a:ext>
                </a:extLst>
              </p:cNvPr>
              <p:cNvSpPr/>
              <p:nvPr userDrawn="1"/>
            </p:nvSpPr>
            <p:spPr>
              <a:xfrm>
                <a:off x="11039278" y="3363894"/>
                <a:ext cx="315703" cy="267133"/>
              </a:xfrm>
              <a:prstGeom prst="hexagon">
                <a:avLst/>
              </a:prstGeom>
              <a:solidFill>
                <a:srgbClr val="FFFF00">
                  <a:alpha val="57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61" name="Hexagon 60">
              <a:extLst>
                <a:ext uri="{FF2B5EF4-FFF2-40B4-BE49-F238E27FC236}">
                  <a16:creationId xmlns="" xmlns:a16="http://schemas.microsoft.com/office/drawing/2014/main" id="{89825B5A-F054-467D-B50D-2736DE1EE441}"/>
                </a:ext>
              </a:extLst>
            </p:cNvPr>
            <p:cNvSpPr/>
            <p:nvPr userDrawn="1"/>
          </p:nvSpPr>
          <p:spPr>
            <a:xfrm>
              <a:off x="10689948" y="4670615"/>
              <a:ext cx="812162" cy="687216"/>
            </a:xfrm>
            <a:prstGeom prst="hexagon">
              <a:avLst/>
            </a:prstGeom>
            <a:solidFill>
              <a:srgbClr val="9E6DAD">
                <a:alpha val="57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>
              <a:extLst>
                <a:ext uri="{FF2B5EF4-FFF2-40B4-BE49-F238E27FC236}">
                  <a16:creationId xmlns="" xmlns:a16="http://schemas.microsoft.com/office/drawing/2014/main" id="{688227F2-B8C9-44C0-A624-E133D5FEA554}"/>
                </a:ext>
              </a:extLst>
            </p:cNvPr>
            <p:cNvSpPr/>
            <p:nvPr userDrawn="1"/>
          </p:nvSpPr>
          <p:spPr>
            <a:xfrm>
              <a:off x="10332237" y="4207596"/>
              <a:ext cx="537355" cy="454685"/>
            </a:xfrm>
            <a:prstGeom prst="hexagon">
              <a:avLst/>
            </a:prstGeom>
            <a:solidFill>
              <a:srgbClr val="FFFF00">
                <a:alpha val="57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="" xmlns:a16="http://schemas.microsoft.com/office/drawing/2014/main" id="{8B78CCC6-EF96-4EA7-8111-DB352FB45345}"/>
                </a:ext>
              </a:extLst>
            </p:cNvPr>
            <p:cNvSpPr/>
            <p:nvPr userDrawn="1"/>
          </p:nvSpPr>
          <p:spPr>
            <a:xfrm>
              <a:off x="11506440" y="4042450"/>
              <a:ext cx="687522" cy="1015759"/>
            </a:xfrm>
            <a:custGeom>
              <a:avLst/>
              <a:gdLst>
                <a:gd name="connsiteX0" fmla="*/ 253940 w 687522"/>
                <a:gd name="connsiteY0" fmla="*/ 0 h 1015759"/>
                <a:gd name="connsiteX1" fmla="*/ 687522 w 687522"/>
                <a:gd name="connsiteY1" fmla="*/ 0 h 1015759"/>
                <a:gd name="connsiteX2" fmla="*/ 687522 w 687522"/>
                <a:gd name="connsiteY2" fmla="*/ 1015759 h 1015759"/>
                <a:gd name="connsiteX3" fmla="*/ 253940 w 687522"/>
                <a:gd name="connsiteY3" fmla="*/ 1015759 h 1015759"/>
                <a:gd name="connsiteX4" fmla="*/ 0 w 687522"/>
                <a:gd name="connsiteY4" fmla="*/ 507880 h 1015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87522" h="1015759">
                  <a:moveTo>
                    <a:pt x="253940" y="0"/>
                  </a:moveTo>
                  <a:lnTo>
                    <a:pt x="687522" y="0"/>
                  </a:lnTo>
                  <a:lnTo>
                    <a:pt x="687522" y="1015759"/>
                  </a:lnTo>
                  <a:lnTo>
                    <a:pt x="253940" y="1015759"/>
                  </a:lnTo>
                  <a:lnTo>
                    <a:pt x="0" y="507880"/>
                  </a:lnTo>
                  <a:close/>
                </a:path>
              </a:pathLst>
            </a:custGeom>
            <a:solidFill>
              <a:srgbClr val="00B0F0">
                <a:alpha val="57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>
              <a:extLst>
                <a:ext uri="{FF2B5EF4-FFF2-40B4-BE49-F238E27FC236}">
                  <a16:creationId xmlns="" xmlns:a16="http://schemas.microsoft.com/office/drawing/2014/main" id="{86E4717B-7A06-4FE4-85F1-1C4B747C4A76}"/>
                </a:ext>
              </a:extLst>
            </p:cNvPr>
            <p:cNvSpPr/>
            <p:nvPr userDrawn="1"/>
          </p:nvSpPr>
          <p:spPr>
            <a:xfrm>
              <a:off x="11329847" y="3619622"/>
              <a:ext cx="729721" cy="617453"/>
            </a:xfrm>
            <a:prstGeom prst="hexagon">
              <a:avLst/>
            </a:prstGeom>
            <a:solidFill>
              <a:srgbClr val="746BB3">
                <a:alpha val="57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>
              <a:extLst>
                <a:ext uri="{FF2B5EF4-FFF2-40B4-BE49-F238E27FC236}">
                  <a16:creationId xmlns="" xmlns:a16="http://schemas.microsoft.com/office/drawing/2014/main" id="{E5037E82-BA9B-453C-B6B3-2638506AD584}"/>
                </a:ext>
              </a:extLst>
            </p:cNvPr>
            <p:cNvSpPr/>
            <p:nvPr userDrawn="1"/>
          </p:nvSpPr>
          <p:spPr>
            <a:xfrm>
              <a:off x="10837767" y="3928347"/>
              <a:ext cx="729721" cy="617453"/>
            </a:xfrm>
            <a:prstGeom prst="hexagon">
              <a:avLst/>
            </a:prstGeom>
            <a:solidFill>
              <a:srgbClr val="0070C0">
                <a:alpha val="57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>
              <a:extLst>
                <a:ext uri="{FF2B5EF4-FFF2-40B4-BE49-F238E27FC236}">
                  <a16:creationId xmlns="" xmlns:a16="http://schemas.microsoft.com/office/drawing/2014/main" id="{571DF12A-7C4E-4D53-AEC1-DB8731A8584F}"/>
                </a:ext>
              </a:extLst>
            </p:cNvPr>
            <p:cNvSpPr/>
            <p:nvPr userDrawn="1"/>
          </p:nvSpPr>
          <p:spPr>
            <a:xfrm>
              <a:off x="9866288" y="4815775"/>
              <a:ext cx="1200445" cy="1015759"/>
            </a:xfrm>
            <a:prstGeom prst="hexagon">
              <a:avLst/>
            </a:prstGeom>
            <a:solidFill>
              <a:srgbClr val="C37EB3">
                <a:alpha val="57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>
              <a:extLst>
                <a:ext uri="{FF2B5EF4-FFF2-40B4-BE49-F238E27FC236}">
                  <a16:creationId xmlns="" xmlns:a16="http://schemas.microsoft.com/office/drawing/2014/main" id="{8AF4EC31-EC7A-4E3E-A5CE-2D4E157CB64D}"/>
                </a:ext>
              </a:extLst>
            </p:cNvPr>
            <p:cNvSpPr/>
            <p:nvPr userDrawn="1"/>
          </p:nvSpPr>
          <p:spPr>
            <a:xfrm>
              <a:off x="9414559" y="5143131"/>
              <a:ext cx="646801" cy="547293"/>
            </a:xfrm>
            <a:prstGeom prst="hexagon">
              <a:avLst/>
            </a:prstGeom>
            <a:solidFill>
              <a:srgbClr val="00B0F0">
                <a:alpha val="57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>
              <a:extLst>
                <a:ext uri="{FF2B5EF4-FFF2-40B4-BE49-F238E27FC236}">
                  <a16:creationId xmlns="" xmlns:a16="http://schemas.microsoft.com/office/drawing/2014/main" id="{5DE2A618-8C31-4B24-BDF6-3A6B1450292C}"/>
                </a:ext>
              </a:extLst>
            </p:cNvPr>
            <p:cNvSpPr/>
            <p:nvPr userDrawn="1"/>
          </p:nvSpPr>
          <p:spPr>
            <a:xfrm>
              <a:off x="8729382" y="5452189"/>
              <a:ext cx="729868" cy="617582"/>
            </a:xfrm>
            <a:prstGeom prst="hexagon">
              <a:avLst/>
            </a:prstGeom>
            <a:solidFill>
              <a:srgbClr val="EB59A1">
                <a:alpha val="57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>
              <a:extLst>
                <a:ext uri="{FF2B5EF4-FFF2-40B4-BE49-F238E27FC236}">
                  <a16:creationId xmlns="" xmlns:a16="http://schemas.microsoft.com/office/drawing/2014/main" id="{3D49E170-F6AE-44F6-93B6-B219D08D0599}"/>
                </a:ext>
              </a:extLst>
            </p:cNvPr>
            <p:cNvSpPr/>
            <p:nvPr userDrawn="1"/>
          </p:nvSpPr>
          <p:spPr>
            <a:xfrm>
              <a:off x="8409191" y="5646754"/>
              <a:ext cx="499926" cy="423017"/>
            </a:xfrm>
            <a:prstGeom prst="hexagon">
              <a:avLst/>
            </a:prstGeom>
            <a:solidFill>
              <a:srgbClr val="D9637E">
                <a:alpha val="57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4322622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Shape 95"/>
          <p:cNvSpPr txBox="1">
            <a:spLocks noGrp="1"/>
          </p:cNvSpPr>
          <p:nvPr>
            <p:ph type="title"/>
          </p:nvPr>
        </p:nvSpPr>
        <p:spPr>
          <a:xfrm>
            <a:off x="3454559" y="1900100"/>
            <a:ext cx="7962800" cy="847999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5" name="Hexagon 4">
            <a:extLst>
              <a:ext uri="{FF2B5EF4-FFF2-40B4-BE49-F238E27FC236}">
                <a16:creationId xmlns="" xmlns:a16="http://schemas.microsoft.com/office/drawing/2014/main" id="{6926EFF0-C6FC-46E3-82F0-7C26A6307632}"/>
              </a:ext>
            </a:extLst>
          </p:cNvPr>
          <p:cNvSpPr/>
          <p:nvPr/>
        </p:nvSpPr>
        <p:spPr>
          <a:xfrm rot="10800000">
            <a:off x="9220098" y="5063011"/>
            <a:ext cx="1157982" cy="979833"/>
          </a:xfrm>
          <a:prstGeom prst="hexagon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Hexagon 5">
            <a:extLst>
              <a:ext uri="{FF2B5EF4-FFF2-40B4-BE49-F238E27FC236}">
                <a16:creationId xmlns="" xmlns:a16="http://schemas.microsoft.com/office/drawing/2014/main" id="{5BEC68ED-8C1C-4A47-8B04-0F67851A9F03}"/>
              </a:ext>
            </a:extLst>
          </p:cNvPr>
          <p:cNvSpPr/>
          <p:nvPr/>
        </p:nvSpPr>
        <p:spPr>
          <a:xfrm rot="10800000">
            <a:off x="6608591" y="5353666"/>
            <a:ext cx="1654737" cy="1400163"/>
          </a:xfrm>
          <a:prstGeom prst="hexagon">
            <a:avLst/>
          </a:prstGeom>
          <a:solidFill>
            <a:schemeClr val="accent4">
              <a:lumMod val="60000"/>
              <a:lumOff val="40000"/>
              <a:alpha val="8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Hexagon 6">
            <a:extLst>
              <a:ext uri="{FF2B5EF4-FFF2-40B4-BE49-F238E27FC236}">
                <a16:creationId xmlns="" xmlns:a16="http://schemas.microsoft.com/office/drawing/2014/main" id="{8B265446-BDB2-4C5C-A877-A5B324DEC0CA}"/>
              </a:ext>
            </a:extLst>
          </p:cNvPr>
          <p:cNvSpPr/>
          <p:nvPr/>
        </p:nvSpPr>
        <p:spPr>
          <a:xfrm rot="10800000">
            <a:off x="6134506" y="4635573"/>
            <a:ext cx="1294191" cy="1095084"/>
          </a:xfrm>
          <a:prstGeom prst="hexagon">
            <a:avLst/>
          </a:prstGeom>
          <a:solidFill>
            <a:srgbClr val="F9A746">
              <a:alpha val="83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Hexagon 7">
            <a:extLst>
              <a:ext uri="{FF2B5EF4-FFF2-40B4-BE49-F238E27FC236}">
                <a16:creationId xmlns="" xmlns:a16="http://schemas.microsoft.com/office/drawing/2014/main" id="{19A33C89-D65A-4067-A143-E949B418F648}"/>
              </a:ext>
            </a:extLst>
          </p:cNvPr>
          <p:cNvSpPr/>
          <p:nvPr/>
        </p:nvSpPr>
        <p:spPr>
          <a:xfrm rot="10800000">
            <a:off x="4099236" y="3919046"/>
            <a:ext cx="2509952" cy="2123807"/>
          </a:xfrm>
          <a:prstGeom prst="hexagon">
            <a:avLst/>
          </a:prstGeom>
          <a:solidFill>
            <a:srgbClr val="7030A0">
              <a:alpha val="7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Freeform: Shape 26">
            <a:extLst>
              <a:ext uri="{FF2B5EF4-FFF2-40B4-BE49-F238E27FC236}">
                <a16:creationId xmlns="" xmlns:a16="http://schemas.microsoft.com/office/drawing/2014/main" id="{08E867CE-CF83-429D-B591-FB52F2CDFADA}"/>
              </a:ext>
            </a:extLst>
          </p:cNvPr>
          <p:cNvSpPr/>
          <p:nvPr/>
        </p:nvSpPr>
        <p:spPr>
          <a:xfrm rot="10800000">
            <a:off x="3596611" y="5919739"/>
            <a:ext cx="1596160" cy="938261"/>
          </a:xfrm>
          <a:custGeom>
            <a:avLst/>
            <a:gdLst>
              <a:gd name="connsiteX0" fmla="*/ 1258511 w 1596160"/>
              <a:gd name="connsiteY0" fmla="*/ 938261 h 938261"/>
              <a:gd name="connsiteX1" fmla="*/ 337650 w 1596160"/>
              <a:gd name="connsiteY1" fmla="*/ 938261 h 938261"/>
              <a:gd name="connsiteX2" fmla="*/ 0 w 1596160"/>
              <a:gd name="connsiteY2" fmla="*/ 262962 h 938261"/>
              <a:gd name="connsiteX3" fmla="*/ 131481 w 1596160"/>
              <a:gd name="connsiteY3" fmla="*/ 0 h 938261"/>
              <a:gd name="connsiteX4" fmla="*/ 1464679 w 1596160"/>
              <a:gd name="connsiteY4" fmla="*/ 0 h 938261"/>
              <a:gd name="connsiteX5" fmla="*/ 1596160 w 1596160"/>
              <a:gd name="connsiteY5" fmla="*/ 262962 h 9382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596160" h="938261">
                <a:moveTo>
                  <a:pt x="1258511" y="938261"/>
                </a:moveTo>
                <a:lnTo>
                  <a:pt x="337650" y="938261"/>
                </a:lnTo>
                <a:lnTo>
                  <a:pt x="0" y="262962"/>
                </a:lnTo>
                <a:lnTo>
                  <a:pt x="131481" y="0"/>
                </a:lnTo>
                <a:lnTo>
                  <a:pt x="1464679" y="0"/>
                </a:lnTo>
                <a:lnTo>
                  <a:pt x="1596160" y="262962"/>
                </a:lnTo>
                <a:close/>
              </a:path>
            </a:pathLst>
          </a:custGeom>
          <a:solidFill>
            <a:srgbClr val="E360A4">
              <a:alpha val="83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Hexagon 9">
            <a:extLst>
              <a:ext uri="{FF2B5EF4-FFF2-40B4-BE49-F238E27FC236}">
                <a16:creationId xmlns="" xmlns:a16="http://schemas.microsoft.com/office/drawing/2014/main" id="{57D185AC-F2FA-4998-9EB5-6570A8466089}"/>
              </a:ext>
            </a:extLst>
          </p:cNvPr>
          <p:cNvSpPr/>
          <p:nvPr/>
        </p:nvSpPr>
        <p:spPr>
          <a:xfrm rot="10800000">
            <a:off x="1796997" y="4048079"/>
            <a:ext cx="2818487" cy="2384874"/>
          </a:xfrm>
          <a:prstGeom prst="hexagon">
            <a:avLst/>
          </a:prstGeom>
          <a:solidFill>
            <a:schemeClr val="accent2">
              <a:lumMod val="60000"/>
              <a:lumOff val="40000"/>
              <a:alpha val="8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Arrow: Pentagon 10">
            <a:extLst>
              <a:ext uri="{FF2B5EF4-FFF2-40B4-BE49-F238E27FC236}">
                <a16:creationId xmlns="" xmlns:a16="http://schemas.microsoft.com/office/drawing/2014/main" id="{33146BA1-00B4-44B5-B60C-33C69B98F91D}"/>
              </a:ext>
            </a:extLst>
          </p:cNvPr>
          <p:cNvSpPr/>
          <p:nvPr/>
        </p:nvSpPr>
        <p:spPr>
          <a:xfrm>
            <a:off x="-1" y="2324100"/>
            <a:ext cx="3477658" cy="4270938"/>
          </a:xfrm>
          <a:prstGeom prst="homePlate">
            <a:avLst>
              <a:gd name="adj" fmla="val 34873"/>
            </a:avLst>
          </a:prstGeom>
          <a:solidFill>
            <a:srgbClr val="FF0000">
              <a:alpha val="5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Hexagon 11">
            <a:extLst>
              <a:ext uri="{FF2B5EF4-FFF2-40B4-BE49-F238E27FC236}">
                <a16:creationId xmlns="" xmlns:a16="http://schemas.microsoft.com/office/drawing/2014/main" id="{D24552DE-D9AF-4428-AF62-D5110655E8F7}"/>
              </a:ext>
            </a:extLst>
          </p:cNvPr>
          <p:cNvSpPr/>
          <p:nvPr/>
        </p:nvSpPr>
        <p:spPr>
          <a:xfrm rot="10800000">
            <a:off x="7777075" y="5384047"/>
            <a:ext cx="1294191" cy="1095084"/>
          </a:xfrm>
          <a:prstGeom prst="hexagon">
            <a:avLst/>
          </a:prstGeom>
          <a:solidFill>
            <a:srgbClr val="CEDC40">
              <a:alpha val="83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Hexagon 12">
            <a:extLst>
              <a:ext uri="{FF2B5EF4-FFF2-40B4-BE49-F238E27FC236}">
                <a16:creationId xmlns="" xmlns:a16="http://schemas.microsoft.com/office/drawing/2014/main" id="{9ABF2F71-DF02-4ECF-A244-C3EDF1E94BA4}"/>
              </a:ext>
            </a:extLst>
          </p:cNvPr>
          <p:cNvSpPr/>
          <p:nvPr/>
        </p:nvSpPr>
        <p:spPr>
          <a:xfrm rot="10800000">
            <a:off x="8742065" y="5340935"/>
            <a:ext cx="687973" cy="582132"/>
          </a:xfrm>
          <a:prstGeom prst="hexagon">
            <a:avLst/>
          </a:prstGeom>
          <a:solidFill>
            <a:srgbClr val="FFFF00">
              <a:alpha val="7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Hexagon 13">
            <a:extLst>
              <a:ext uri="{FF2B5EF4-FFF2-40B4-BE49-F238E27FC236}">
                <a16:creationId xmlns="" xmlns:a16="http://schemas.microsoft.com/office/drawing/2014/main" id="{EEFA4080-47EF-43B1-A921-BBF3671555B3}"/>
              </a:ext>
            </a:extLst>
          </p:cNvPr>
          <p:cNvSpPr/>
          <p:nvPr/>
        </p:nvSpPr>
        <p:spPr>
          <a:xfrm rot="10800000">
            <a:off x="10005156" y="4888057"/>
            <a:ext cx="687973" cy="582132"/>
          </a:xfrm>
          <a:prstGeom prst="hexagon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Hexagon 14">
            <a:extLst>
              <a:ext uri="{FF2B5EF4-FFF2-40B4-BE49-F238E27FC236}">
                <a16:creationId xmlns="" xmlns:a16="http://schemas.microsoft.com/office/drawing/2014/main" id="{D4F398BB-D9DA-4DE7-AE49-0EF6EF13DCCB}"/>
              </a:ext>
            </a:extLst>
          </p:cNvPr>
          <p:cNvSpPr/>
          <p:nvPr/>
        </p:nvSpPr>
        <p:spPr>
          <a:xfrm rot="10800000">
            <a:off x="9975979" y="5196383"/>
            <a:ext cx="1654737" cy="1400163"/>
          </a:xfrm>
          <a:prstGeom prst="hexagon">
            <a:avLst/>
          </a:prstGeom>
          <a:solidFill>
            <a:srgbClr val="00B0F0">
              <a:alpha val="5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39824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ption"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Shape 109"/>
          <p:cNvSpPr txBox="1">
            <a:spLocks noGrp="1"/>
          </p:cNvSpPr>
          <p:nvPr>
            <p:ph type="body" idx="1"/>
          </p:nvPr>
        </p:nvSpPr>
        <p:spPr>
          <a:xfrm>
            <a:off x="2124836" y="5889816"/>
            <a:ext cx="8335991" cy="6927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algn="ctr">
              <a:spcBef>
                <a:spcPts val="480"/>
              </a:spcBef>
              <a:buSzPct val="100000"/>
              <a:buNone/>
              <a:defRPr sz="2400" b="1"/>
            </a:lvl1pPr>
          </a:lstStyle>
          <a:p>
            <a:endParaRPr dirty="0"/>
          </a:p>
        </p:txBody>
      </p:sp>
      <p:sp>
        <p:nvSpPr>
          <p:cNvPr id="5" name="Hexagon 4">
            <a:extLst>
              <a:ext uri="{FF2B5EF4-FFF2-40B4-BE49-F238E27FC236}">
                <a16:creationId xmlns="" xmlns:a16="http://schemas.microsoft.com/office/drawing/2014/main" id="{26877FB1-F701-4EC5-9E19-1817DA349A42}"/>
              </a:ext>
            </a:extLst>
          </p:cNvPr>
          <p:cNvSpPr/>
          <p:nvPr/>
        </p:nvSpPr>
        <p:spPr>
          <a:xfrm>
            <a:off x="1483911" y="1424826"/>
            <a:ext cx="1194641" cy="1010854"/>
          </a:xfrm>
          <a:prstGeom prst="hexagon">
            <a:avLst/>
          </a:prstGeom>
          <a:solidFill>
            <a:srgbClr val="CEDC40">
              <a:alpha val="5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Hexagon 5">
            <a:extLst>
              <a:ext uri="{FF2B5EF4-FFF2-40B4-BE49-F238E27FC236}">
                <a16:creationId xmlns="" xmlns:a16="http://schemas.microsoft.com/office/drawing/2014/main" id="{EF9BC1FC-E305-42A1-9E36-2D1A02D53B3E}"/>
              </a:ext>
            </a:extLst>
          </p:cNvPr>
          <p:cNvSpPr/>
          <p:nvPr/>
        </p:nvSpPr>
        <p:spPr>
          <a:xfrm>
            <a:off x="3665614" y="691331"/>
            <a:ext cx="1707125" cy="1444489"/>
          </a:xfrm>
          <a:prstGeom prst="hexagon">
            <a:avLst/>
          </a:prstGeom>
          <a:solidFill>
            <a:srgbClr val="FDD041">
              <a:alpha val="5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Hexagon 6">
            <a:extLst>
              <a:ext uri="{FF2B5EF4-FFF2-40B4-BE49-F238E27FC236}">
                <a16:creationId xmlns="" xmlns:a16="http://schemas.microsoft.com/office/drawing/2014/main" id="{E6732389-6D6C-4E30-B243-991B49672978}"/>
              </a:ext>
            </a:extLst>
          </p:cNvPr>
          <p:cNvSpPr/>
          <p:nvPr/>
        </p:nvSpPr>
        <p:spPr>
          <a:xfrm>
            <a:off x="4526668" y="1746895"/>
            <a:ext cx="1335166" cy="1129753"/>
          </a:xfrm>
          <a:prstGeom prst="hexagon">
            <a:avLst/>
          </a:prstGeom>
          <a:solidFill>
            <a:srgbClr val="F9A746">
              <a:alpha val="5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Hexagon 7">
            <a:extLst>
              <a:ext uri="{FF2B5EF4-FFF2-40B4-BE49-F238E27FC236}">
                <a16:creationId xmlns="" xmlns:a16="http://schemas.microsoft.com/office/drawing/2014/main" id="{6B218CA8-35C2-4D44-B618-5EE5A6911DF7}"/>
              </a:ext>
            </a:extLst>
          </p:cNvPr>
          <p:cNvSpPr/>
          <p:nvPr/>
        </p:nvSpPr>
        <p:spPr>
          <a:xfrm>
            <a:off x="5372127" y="1424812"/>
            <a:ext cx="2589416" cy="2191045"/>
          </a:xfrm>
          <a:prstGeom prst="hexagon">
            <a:avLst/>
          </a:prstGeom>
          <a:solidFill>
            <a:srgbClr val="EF6B71">
              <a:alpha val="5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Hexagon 8">
            <a:extLst>
              <a:ext uri="{FF2B5EF4-FFF2-40B4-BE49-F238E27FC236}">
                <a16:creationId xmlns="" xmlns:a16="http://schemas.microsoft.com/office/drawing/2014/main" id="{7C9C7F44-7B26-4AB2-BFEE-A56DA0FF6E85}"/>
              </a:ext>
            </a:extLst>
          </p:cNvPr>
          <p:cNvSpPr/>
          <p:nvPr/>
        </p:nvSpPr>
        <p:spPr>
          <a:xfrm>
            <a:off x="6833383" y="158472"/>
            <a:ext cx="1646696" cy="1393357"/>
          </a:xfrm>
          <a:prstGeom prst="hexagon">
            <a:avLst/>
          </a:prstGeom>
          <a:solidFill>
            <a:srgbClr val="E360A4">
              <a:alpha val="5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Hexagon 9">
            <a:extLst>
              <a:ext uri="{FF2B5EF4-FFF2-40B4-BE49-F238E27FC236}">
                <a16:creationId xmlns="" xmlns:a16="http://schemas.microsoft.com/office/drawing/2014/main" id="{E34BC08B-C083-4B51-87DD-1656D6877DEC}"/>
              </a:ext>
            </a:extLst>
          </p:cNvPr>
          <p:cNvSpPr/>
          <p:nvPr/>
        </p:nvSpPr>
        <p:spPr>
          <a:xfrm>
            <a:off x="7428944" y="1022362"/>
            <a:ext cx="2907722" cy="2460380"/>
          </a:xfrm>
          <a:prstGeom prst="hexagon">
            <a:avLst/>
          </a:prstGeom>
          <a:solidFill>
            <a:srgbClr val="A74F9D">
              <a:alpha val="5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Arrow: Pentagon 10">
            <a:extLst>
              <a:ext uri="{FF2B5EF4-FFF2-40B4-BE49-F238E27FC236}">
                <a16:creationId xmlns="" xmlns:a16="http://schemas.microsoft.com/office/drawing/2014/main" id="{9EAF6A78-98C0-4F4D-96DC-AEFC5AC1B769}"/>
              </a:ext>
            </a:extLst>
          </p:cNvPr>
          <p:cNvSpPr/>
          <p:nvPr/>
        </p:nvSpPr>
        <p:spPr>
          <a:xfrm rot="10800000">
            <a:off x="8602799" y="855146"/>
            <a:ext cx="3587759" cy="4406154"/>
          </a:xfrm>
          <a:prstGeom prst="homePlate">
            <a:avLst>
              <a:gd name="adj" fmla="val 34873"/>
            </a:avLst>
          </a:prstGeom>
          <a:solidFill>
            <a:schemeClr val="tx2">
              <a:lumMod val="60000"/>
              <a:lumOff val="40000"/>
              <a:alpha val="5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Hexagon 11">
            <a:extLst>
              <a:ext uri="{FF2B5EF4-FFF2-40B4-BE49-F238E27FC236}">
                <a16:creationId xmlns="" xmlns:a16="http://schemas.microsoft.com/office/drawing/2014/main" id="{A4520A5B-75B6-49DD-A438-970E8E193C4A}"/>
              </a:ext>
            </a:extLst>
          </p:cNvPr>
          <p:cNvSpPr/>
          <p:nvPr/>
        </p:nvSpPr>
        <p:spPr>
          <a:xfrm>
            <a:off x="2832097" y="974726"/>
            <a:ext cx="1335166" cy="1129753"/>
          </a:xfrm>
          <a:prstGeom prst="hexagon">
            <a:avLst/>
          </a:prstGeom>
          <a:solidFill>
            <a:srgbClr val="CEDC40">
              <a:alpha val="5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Hexagon 12">
            <a:extLst>
              <a:ext uri="{FF2B5EF4-FFF2-40B4-BE49-F238E27FC236}">
                <a16:creationId xmlns="" xmlns:a16="http://schemas.microsoft.com/office/drawing/2014/main" id="{767DE081-1853-462A-90E9-3FBBD9E2AD38}"/>
              </a:ext>
            </a:extLst>
          </p:cNvPr>
          <p:cNvSpPr/>
          <p:nvPr/>
        </p:nvSpPr>
        <p:spPr>
          <a:xfrm>
            <a:off x="2461967" y="1548395"/>
            <a:ext cx="709752" cy="600560"/>
          </a:xfrm>
          <a:prstGeom prst="hexagon">
            <a:avLst/>
          </a:prstGeom>
          <a:solidFill>
            <a:srgbClr val="FFFF00">
              <a:alpha val="5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Hexagon 13">
            <a:extLst>
              <a:ext uri="{FF2B5EF4-FFF2-40B4-BE49-F238E27FC236}">
                <a16:creationId xmlns="" xmlns:a16="http://schemas.microsoft.com/office/drawing/2014/main" id="{0F735BE3-3F34-4506-80C1-9A82DBACF2F1}"/>
              </a:ext>
            </a:extLst>
          </p:cNvPr>
          <p:cNvSpPr/>
          <p:nvPr/>
        </p:nvSpPr>
        <p:spPr>
          <a:xfrm>
            <a:off x="1158888" y="2015613"/>
            <a:ext cx="709752" cy="600560"/>
          </a:xfrm>
          <a:prstGeom prst="hexagon">
            <a:avLst/>
          </a:prstGeom>
          <a:solidFill>
            <a:srgbClr val="FFFF00">
              <a:alpha val="5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Hexagon 21">
            <a:extLst>
              <a:ext uri="{FF2B5EF4-FFF2-40B4-BE49-F238E27FC236}">
                <a16:creationId xmlns="" xmlns:a16="http://schemas.microsoft.com/office/drawing/2014/main" id="{E08BF16C-E393-4436-B200-006747068FB7}"/>
              </a:ext>
            </a:extLst>
          </p:cNvPr>
          <p:cNvSpPr/>
          <p:nvPr/>
        </p:nvSpPr>
        <p:spPr>
          <a:xfrm>
            <a:off x="10795818" y="5321375"/>
            <a:ext cx="1081177" cy="914841"/>
          </a:xfrm>
          <a:prstGeom prst="hexagon">
            <a:avLst/>
          </a:prstGeom>
          <a:solidFill>
            <a:srgbClr val="FF0000">
              <a:alpha val="3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Hexagon 22">
            <a:extLst>
              <a:ext uri="{FF2B5EF4-FFF2-40B4-BE49-F238E27FC236}">
                <a16:creationId xmlns="" xmlns:a16="http://schemas.microsoft.com/office/drawing/2014/main" id="{C54670B5-C35B-4531-910C-196F777FC40D}"/>
              </a:ext>
            </a:extLst>
          </p:cNvPr>
          <p:cNvSpPr/>
          <p:nvPr userDrawn="1"/>
        </p:nvSpPr>
        <p:spPr>
          <a:xfrm>
            <a:off x="2062362" y="2902451"/>
            <a:ext cx="1154958" cy="977275"/>
          </a:xfrm>
          <a:prstGeom prst="hexagon">
            <a:avLst/>
          </a:prstGeom>
          <a:solidFill>
            <a:srgbClr val="9E6DAD">
              <a:alpha val="5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Hexagon 23">
            <a:extLst>
              <a:ext uri="{FF2B5EF4-FFF2-40B4-BE49-F238E27FC236}">
                <a16:creationId xmlns="" xmlns:a16="http://schemas.microsoft.com/office/drawing/2014/main" id="{B3BF2BB2-9FCD-4AE7-8F3D-E489353BCDB6}"/>
              </a:ext>
            </a:extLst>
          </p:cNvPr>
          <p:cNvSpPr/>
          <p:nvPr userDrawn="1"/>
        </p:nvSpPr>
        <p:spPr>
          <a:xfrm>
            <a:off x="3062570" y="2166574"/>
            <a:ext cx="1707125" cy="1444489"/>
          </a:xfrm>
          <a:prstGeom prst="hexagon">
            <a:avLst/>
          </a:prstGeom>
          <a:solidFill>
            <a:srgbClr val="00B0F0">
              <a:alpha val="5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Hexagon 26">
            <a:extLst>
              <a:ext uri="{FF2B5EF4-FFF2-40B4-BE49-F238E27FC236}">
                <a16:creationId xmlns="" xmlns:a16="http://schemas.microsoft.com/office/drawing/2014/main" id="{894F7ACF-E9DB-4B98-93FE-A59B765B5488}"/>
              </a:ext>
            </a:extLst>
          </p:cNvPr>
          <p:cNvSpPr/>
          <p:nvPr userDrawn="1"/>
        </p:nvSpPr>
        <p:spPr>
          <a:xfrm>
            <a:off x="543732" y="3171114"/>
            <a:ext cx="1707125" cy="1444489"/>
          </a:xfrm>
          <a:prstGeom prst="hexagon">
            <a:avLst/>
          </a:prstGeom>
          <a:solidFill>
            <a:srgbClr val="C37EB3">
              <a:alpha val="5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Hexagon 27">
            <a:extLst>
              <a:ext uri="{FF2B5EF4-FFF2-40B4-BE49-F238E27FC236}">
                <a16:creationId xmlns="" xmlns:a16="http://schemas.microsoft.com/office/drawing/2014/main" id="{8CCD0B3B-4312-4E73-A88F-B822CCADF5B1}"/>
              </a:ext>
            </a:extLst>
          </p:cNvPr>
          <p:cNvSpPr/>
          <p:nvPr userDrawn="1"/>
        </p:nvSpPr>
        <p:spPr>
          <a:xfrm>
            <a:off x="1381651" y="2781967"/>
            <a:ext cx="919802" cy="778293"/>
          </a:xfrm>
          <a:prstGeom prst="hexagon">
            <a:avLst/>
          </a:prstGeom>
          <a:solidFill>
            <a:srgbClr val="00B0F0">
              <a:alpha val="5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Hexagon 28">
            <a:extLst>
              <a:ext uri="{FF2B5EF4-FFF2-40B4-BE49-F238E27FC236}">
                <a16:creationId xmlns="" xmlns:a16="http://schemas.microsoft.com/office/drawing/2014/main" id="{D00C58AB-A456-40DF-8B62-7CF60794A2E1}"/>
              </a:ext>
            </a:extLst>
          </p:cNvPr>
          <p:cNvSpPr/>
          <p:nvPr userDrawn="1"/>
        </p:nvSpPr>
        <p:spPr>
          <a:xfrm>
            <a:off x="4577226" y="2951964"/>
            <a:ext cx="1037928" cy="878248"/>
          </a:xfrm>
          <a:prstGeom prst="hexagon">
            <a:avLst/>
          </a:prstGeom>
          <a:solidFill>
            <a:srgbClr val="EB59A1">
              <a:alpha val="5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Hexagon 29">
            <a:extLst>
              <a:ext uri="{FF2B5EF4-FFF2-40B4-BE49-F238E27FC236}">
                <a16:creationId xmlns="" xmlns:a16="http://schemas.microsoft.com/office/drawing/2014/main" id="{6132F8F5-B76C-44B2-8764-C57884066CCF}"/>
              </a:ext>
            </a:extLst>
          </p:cNvPr>
          <p:cNvSpPr/>
          <p:nvPr userDrawn="1"/>
        </p:nvSpPr>
        <p:spPr>
          <a:xfrm>
            <a:off x="2009505" y="3744421"/>
            <a:ext cx="710934" cy="601561"/>
          </a:xfrm>
          <a:prstGeom prst="hexagon">
            <a:avLst/>
          </a:prstGeom>
          <a:solidFill>
            <a:srgbClr val="D9637E">
              <a:alpha val="5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13322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mall"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="" xmlns:a16="http://schemas.microsoft.com/office/drawing/2014/main" id="{116E14DC-B88C-4C84-8166-54683988D1F3}"/>
              </a:ext>
            </a:extLst>
          </p:cNvPr>
          <p:cNvGrpSpPr/>
          <p:nvPr userDrawn="1"/>
        </p:nvGrpSpPr>
        <p:grpSpPr>
          <a:xfrm>
            <a:off x="0" y="6000750"/>
            <a:ext cx="2675336" cy="1047750"/>
            <a:chOff x="0" y="4315039"/>
            <a:chExt cx="5981707" cy="2342635"/>
          </a:xfrm>
        </p:grpSpPr>
        <p:sp>
          <p:nvSpPr>
            <p:cNvPr id="3" name="Hexagon 2">
              <a:extLst>
                <a:ext uri="{FF2B5EF4-FFF2-40B4-BE49-F238E27FC236}">
                  <a16:creationId xmlns="" xmlns:a16="http://schemas.microsoft.com/office/drawing/2014/main" id="{A5ED7432-566B-450E-B8C1-A03E9EB3586E}"/>
                </a:ext>
              </a:extLst>
            </p:cNvPr>
            <p:cNvSpPr/>
            <p:nvPr/>
          </p:nvSpPr>
          <p:spPr>
            <a:xfrm rot="10800000">
              <a:off x="4377793" y="5722065"/>
              <a:ext cx="421168" cy="356374"/>
            </a:xfrm>
            <a:prstGeom prst="hexagon">
              <a:avLst/>
            </a:prstGeom>
            <a:solidFill>
              <a:srgbClr val="9E6DAD">
                <a:alpha val="57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Hexagon 3">
              <a:extLst>
                <a:ext uri="{FF2B5EF4-FFF2-40B4-BE49-F238E27FC236}">
                  <a16:creationId xmlns="" xmlns:a16="http://schemas.microsoft.com/office/drawing/2014/main" id="{2852D650-DE34-4555-A51D-366C29780FEB}"/>
                </a:ext>
              </a:extLst>
            </p:cNvPr>
            <p:cNvSpPr/>
            <p:nvPr/>
          </p:nvSpPr>
          <p:spPr>
            <a:xfrm rot="10800000">
              <a:off x="3468658" y="5827265"/>
              <a:ext cx="435639" cy="368619"/>
            </a:xfrm>
            <a:prstGeom prst="hexagon">
              <a:avLst/>
            </a:prstGeom>
            <a:solidFill>
              <a:srgbClr val="CEDC40">
                <a:alpha val="57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Hexagon 4">
              <a:extLst>
                <a:ext uri="{FF2B5EF4-FFF2-40B4-BE49-F238E27FC236}">
                  <a16:creationId xmlns="" xmlns:a16="http://schemas.microsoft.com/office/drawing/2014/main" id="{75AFC96C-C50E-4797-842A-C49BF9B4E9AF}"/>
                </a:ext>
              </a:extLst>
            </p:cNvPr>
            <p:cNvSpPr/>
            <p:nvPr/>
          </p:nvSpPr>
          <p:spPr>
            <a:xfrm rot="10800000">
              <a:off x="2486193" y="5936612"/>
              <a:ext cx="622522" cy="526749"/>
            </a:xfrm>
            <a:prstGeom prst="hexagon">
              <a:avLst/>
            </a:prstGeom>
            <a:solidFill>
              <a:srgbClr val="FDD041">
                <a:alpha val="57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Hexagon 5">
              <a:extLst>
                <a:ext uri="{FF2B5EF4-FFF2-40B4-BE49-F238E27FC236}">
                  <a16:creationId xmlns="" xmlns:a16="http://schemas.microsoft.com/office/drawing/2014/main" id="{A6A0D793-3C3F-4313-BFD9-76AE98489FA0}"/>
                </a:ext>
              </a:extLst>
            </p:cNvPr>
            <p:cNvSpPr/>
            <p:nvPr/>
          </p:nvSpPr>
          <p:spPr>
            <a:xfrm rot="10800000">
              <a:off x="2307839" y="5666461"/>
              <a:ext cx="486883" cy="411977"/>
            </a:xfrm>
            <a:prstGeom prst="hexagon">
              <a:avLst/>
            </a:prstGeom>
            <a:solidFill>
              <a:srgbClr val="F9A746">
                <a:alpha val="57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Hexagon 6">
              <a:extLst>
                <a:ext uri="{FF2B5EF4-FFF2-40B4-BE49-F238E27FC236}">
                  <a16:creationId xmlns="" xmlns:a16="http://schemas.microsoft.com/office/drawing/2014/main" id="{1A7F21F1-9E7B-4653-9C95-AE8B63C04F7D}"/>
                </a:ext>
              </a:extLst>
            </p:cNvPr>
            <p:cNvSpPr/>
            <p:nvPr/>
          </p:nvSpPr>
          <p:spPr>
            <a:xfrm rot="10800000">
              <a:off x="1542157" y="5396900"/>
              <a:ext cx="944259" cy="798989"/>
            </a:xfrm>
            <a:prstGeom prst="hexagon">
              <a:avLst/>
            </a:prstGeom>
            <a:solidFill>
              <a:srgbClr val="EF6B71">
                <a:alpha val="57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Hexagon 7">
              <a:extLst>
                <a:ext uri="{FF2B5EF4-FFF2-40B4-BE49-F238E27FC236}">
                  <a16:creationId xmlns="" xmlns:a16="http://schemas.microsoft.com/office/drawing/2014/main" id="{080E0DDB-C252-48BC-A868-C3B46BAB946D}"/>
                </a:ext>
              </a:extLst>
            </p:cNvPr>
            <p:cNvSpPr/>
            <p:nvPr/>
          </p:nvSpPr>
          <p:spPr>
            <a:xfrm rot="10800000">
              <a:off x="1353067" y="6149571"/>
              <a:ext cx="600486" cy="508103"/>
            </a:xfrm>
            <a:prstGeom prst="hexagon">
              <a:avLst/>
            </a:prstGeom>
            <a:solidFill>
              <a:srgbClr val="E360A4">
                <a:alpha val="57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Hexagon 8">
              <a:extLst>
                <a:ext uri="{FF2B5EF4-FFF2-40B4-BE49-F238E27FC236}">
                  <a16:creationId xmlns="" xmlns:a16="http://schemas.microsoft.com/office/drawing/2014/main" id="{DF44F8C5-6973-47CF-89AE-DFDD35665348}"/>
                </a:ext>
              </a:extLst>
            </p:cNvPr>
            <p:cNvSpPr/>
            <p:nvPr/>
          </p:nvSpPr>
          <p:spPr>
            <a:xfrm rot="10800000">
              <a:off x="676042" y="5445442"/>
              <a:ext cx="1060333" cy="897205"/>
            </a:xfrm>
            <a:prstGeom prst="hexagon">
              <a:avLst/>
            </a:prstGeom>
            <a:solidFill>
              <a:srgbClr val="A74F9D">
                <a:alpha val="57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Arrow: Pentagon 9">
              <a:extLst>
                <a:ext uri="{FF2B5EF4-FFF2-40B4-BE49-F238E27FC236}">
                  <a16:creationId xmlns="" xmlns:a16="http://schemas.microsoft.com/office/drawing/2014/main" id="{2DE82955-2E9A-4E17-BC16-B92F8A0FB7BA}"/>
                </a:ext>
              </a:extLst>
            </p:cNvPr>
            <p:cNvSpPr/>
            <p:nvPr/>
          </p:nvSpPr>
          <p:spPr>
            <a:xfrm>
              <a:off x="0" y="4796871"/>
              <a:ext cx="1308316" cy="1606753"/>
            </a:xfrm>
            <a:prstGeom prst="homePlate">
              <a:avLst>
                <a:gd name="adj" fmla="val 34873"/>
              </a:avLst>
            </a:prstGeom>
            <a:solidFill>
              <a:srgbClr val="6A4A9C">
                <a:alpha val="57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Hexagon 10">
              <a:extLst>
                <a:ext uri="{FF2B5EF4-FFF2-40B4-BE49-F238E27FC236}">
                  <a16:creationId xmlns="" xmlns:a16="http://schemas.microsoft.com/office/drawing/2014/main" id="{58EEB7EB-1D80-472A-9FFC-D644F37284DC}"/>
                </a:ext>
              </a:extLst>
            </p:cNvPr>
            <p:cNvSpPr/>
            <p:nvPr/>
          </p:nvSpPr>
          <p:spPr>
            <a:xfrm rot="10800000">
              <a:off x="2925783" y="5948041"/>
              <a:ext cx="486883" cy="411977"/>
            </a:xfrm>
            <a:prstGeom prst="hexagon">
              <a:avLst/>
            </a:prstGeom>
            <a:solidFill>
              <a:srgbClr val="CEDC40">
                <a:alpha val="57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Hexagon 11">
              <a:extLst>
                <a:ext uri="{FF2B5EF4-FFF2-40B4-BE49-F238E27FC236}">
                  <a16:creationId xmlns="" xmlns:a16="http://schemas.microsoft.com/office/drawing/2014/main" id="{B62F6E52-59BD-4172-8F9F-6CA603F4049B}"/>
                </a:ext>
              </a:extLst>
            </p:cNvPr>
            <p:cNvSpPr/>
            <p:nvPr/>
          </p:nvSpPr>
          <p:spPr>
            <a:xfrm rot="10800000">
              <a:off x="3288819" y="5931822"/>
              <a:ext cx="258819" cy="219001"/>
            </a:xfrm>
            <a:prstGeom prst="hexagon">
              <a:avLst/>
            </a:prstGeom>
            <a:solidFill>
              <a:srgbClr val="FFFF00">
                <a:alpha val="57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Hexagon 12">
              <a:extLst>
                <a:ext uri="{FF2B5EF4-FFF2-40B4-BE49-F238E27FC236}">
                  <a16:creationId xmlns="" xmlns:a16="http://schemas.microsoft.com/office/drawing/2014/main" id="{92920AB6-0F26-41AC-B60F-EC62480E3737}"/>
                </a:ext>
              </a:extLst>
            </p:cNvPr>
            <p:cNvSpPr/>
            <p:nvPr/>
          </p:nvSpPr>
          <p:spPr>
            <a:xfrm rot="10800000">
              <a:off x="3764001" y="5761446"/>
              <a:ext cx="258819" cy="219001"/>
            </a:xfrm>
            <a:prstGeom prst="hexagon">
              <a:avLst/>
            </a:prstGeom>
            <a:solidFill>
              <a:srgbClr val="FFFF00">
                <a:alpha val="57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Hexagon 13">
              <a:extLst>
                <a:ext uri="{FF2B5EF4-FFF2-40B4-BE49-F238E27FC236}">
                  <a16:creationId xmlns="" xmlns:a16="http://schemas.microsoft.com/office/drawing/2014/main" id="{72F65CC2-7901-46E2-BCDE-5F5F4D7C5122}"/>
                </a:ext>
              </a:extLst>
            </p:cNvPr>
            <p:cNvSpPr/>
            <p:nvPr/>
          </p:nvSpPr>
          <p:spPr>
            <a:xfrm rot="10800000">
              <a:off x="3753025" y="5877441"/>
              <a:ext cx="622522" cy="526749"/>
            </a:xfrm>
            <a:prstGeom prst="hexagon">
              <a:avLst/>
            </a:prstGeom>
            <a:solidFill>
              <a:srgbClr val="00B0F0">
                <a:alpha val="57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Hexagon 14">
              <a:extLst>
                <a:ext uri="{FF2B5EF4-FFF2-40B4-BE49-F238E27FC236}">
                  <a16:creationId xmlns="" xmlns:a16="http://schemas.microsoft.com/office/drawing/2014/main" id="{F7332A03-3F6D-47A3-9147-B79A97042E2E}"/>
                </a:ext>
              </a:extLst>
            </p:cNvPr>
            <p:cNvSpPr/>
            <p:nvPr/>
          </p:nvSpPr>
          <p:spPr>
            <a:xfrm rot="10800000">
              <a:off x="4088708" y="6303262"/>
              <a:ext cx="378416" cy="320197"/>
            </a:xfrm>
            <a:prstGeom prst="hexagon">
              <a:avLst/>
            </a:prstGeom>
            <a:solidFill>
              <a:srgbClr val="746BB3">
                <a:alpha val="57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Hexagon 15">
              <a:extLst>
                <a:ext uri="{FF2B5EF4-FFF2-40B4-BE49-F238E27FC236}">
                  <a16:creationId xmlns="" xmlns:a16="http://schemas.microsoft.com/office/drawing/2014/main" id="{28A5ECB7-773F-41B3-86B7-2279351BC1C6}"/>
                </a:ext>
              </a:extLst>
            </p:cNvPr>
            <p:cNvSpPr/>
            <p:nvPr/>
          </p:nvSpPr>
          <p:spPr>
            <a:xfrm rot="10800000">
              <a:off x="4343889" y="6143164"/>
              <a:ext cx="378416" cy="320197"/>
            </a:xfrm>
            <a:prstGeom prst="hexagon">
              <a:avLst/>
            </a:prstGeom>
            <a:solidFill>
              <a:srgbClr val="0070C0">
                <a:alpha val="57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Hexagon 16">
              <a:extLst>
                <a:ext uri="{FF2B5EF4-FFF2-40B4-BE49-F238E27FC236}">
                  <a16:creationId xmlns="" xmlns:a16="http://schemas.microsoft.com/office/drawing/2014/main" id="{7A6B56E4-F142-4E7C-899F-EFF6FA0A512D}"/>
                </a:ext>
              </a:extLst>
            </p:cNvPr>
            <p:cNvSpPr/>
            <p:nvPr/>
          </p:nvSpPr>
          <p:spPr>
            <a:xfrm rot="10800000">
              <a:off x="4603569" y="5476413"/>
              <a:ext cx="622522" cy="526749"/>
            </a:xfrm>
            <a:prstGeom prst="hexagon">
              <a:avLst/>
            </a:prstGeom>
            <a:solidFill>
              <a:srgbClr val="C37EB3">
                <a:alpha val="57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Hexagon 17">
              <a:extLst>
                <a:ext uri="{FF2B5EF4-FFF2-40B4-BE49-F238E27FC236}">
                  <a16:creationId xmlns="" xmlns:a16="http://schemas.microsoft.com/office/drawing/2014/main" id="{29D6BBD5-0245-443C-805F-E190772130FF}"/>
                </a:ext>
              </a:extLst>
            </p:cNvPr>
            <p:cNvSpPr/>
            <p:nvPr/>
          </p:nvSpPr>
          <p:spPr>
            <a:xfrm rot="10800000">
              <a:off x="5124931" y="5549590"/>
              <a:ext cx="335416" cy="283813"/>
            </a:xfrm>
            <a:prstGeom prst="hexagon">
              <a:avLst/>
            </a:prstGeom>
            <a:solidFill>
              <a:srgbClr val="00B0F0">
                <a:alpha val="57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Hexagon 18">
              <a:extLst>
                <a:ext uri="{FF2B5EF4-FFF2-40B4-BE49-F238E27FC236}">
                  <a16:creationId xmlns="" xmlns:a16="http://schemas.microsoft.com/office/drawing/2014/main" id="{C5847005-D0CF-4D31-A807-FD60FE7FEC85}"/>
                </a:ext>
              </a:extLst>
            </p:cNvPr>
            <p:cNvSpPr/>
            <p:nvPr/>
          </p:nvSpPr>
          <p:spPr>
            <a:xfrm rot="10800000">
              <a:off x="5437171" y="5352870"/>
              <a:ext cx="378492" cy="320263"/>
            </a:xfrm>
            <a:prstGeom prst="hexagon">
              <a:avLst/>
            </a:prstGeom>
            <a:solidFill>
              <a:srgbClr val="EB59A1">
                <a:alpha val="57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Hexagon 19">
              <a:extLst>
                <a:ext uri="{FF2B5EF4-FFF2-40B4-BE49-F238E27FC236}">
                  <a16:creationId xmlns="" xmlns:a16="http://schemas.microsoft.com/office/drawing/2014/main" id="{FC5E06BB-C77F-4E2C-BD47-1052CC2B74BA}"/>
                </a:ext>
              </a:extLst>
            </p:cNvPr>
            <p:cNvSpPr/>
            <p:nvPr/>
          </p:nvSpPr>
          <p:spPr>
            <a:xfrm rot="10800000">
              <a:off x="5722457" y="5352870"/>
              <a:ext cx="259250" cy="219366"/>
            </a:xfrm>
            <a:prstGeom prst="hexagon">
              <a:avLst/>
            </a:prstGeom>
            <a:solidFill>
              <a:srgbClr val="D9637E">
                <a:alpha val="57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Hexagon 20">
              <a:extLst>
                <a:ext uri="{FF2B5EF4-FFF2-40B4-BE49-F238E27FC236}">
                  <a16:creationId xmlns="" xmlns:a16="http://schemas.microsoft.com/office/drawing/2014/main" id="{1428DF50-236A-484D-B1FA-04F896763C06}"/>
                </a:ext>
              </a:extLst>
            </p:cNvPr>
            <p:cNvSpPr/>
            <p:nvPr/>
          </p:nvSpPr>
          <p:spPr>
            <a:xfrm rot="10800000">
              <a:off x="338897" y="4315039"/>
              <a:ext cx="394263" cy="333607"/>
            </a:xfrm>
            <a:prstGeom prst="hexagon">
              <a:avLst/>
            </a:prstGeom>
            <a:solidFill>
              <a:srgbClr val="00B0F0">
                <a:alpha val="57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="" xmlns:a16="http://schemas.microsoft.com/office/drawing/2014/main" id="{24E5F16E-9B23-466F-95F0-539D120805B1}"/>
              </a:ext>
            </a:extLst>
          </p:cNvPr>
          <p:cNvGrpSpPr/>
          <p:nvPr userDrawn="1"/>
        </p:nvGrpSpPr>
        <p:grpSpPr>
          <a:xfrm rot="10800000">
            <a:off x="9529105" y="-171450"/>
            <a:ext cx="2675336" cy="1047750"/>
            <a:chOff x="0" y="4315039"/>
            <a:chExt cx="5981707" cy="2342635"/>
          </a:xfrm>
        </p:grpSpPr>
        <p:sp>
          <p:nvSpPr>
            <p:cNvPr id="24" name="Hexagon 23">
              <a:extLst>
                <a:ext uri="{FF2B5EF4-FFF2-40B4-BE49-F238E27FC236}">
                  <a16:creationId xmlns="" xmlns:a16="http://schemas.microsoft.com/office/drawing/2014/main" id="{5B92BBEC-0B9D-4A64-9AE4-6289801C4192}"/>
                </a:ext>
              </a:extLst>
            </p:cNvPr>
            <p:cNvSpPr/>
            <p:nvPr/>
          </p:nvSpPr>
          <p:spPr>
            <a:xfrm rot="10800000">
              <a:off x="4377793" y="5722065"/>
              <a:ext cx="421168" cy="356374"/>
            </a:xfrm>
            <a:prstGeom prst="hexagon">
              <a:avLst/>
            </a:prstGeom>
            <a:solidFill>
              <a:srgbClr val="9E6DAD">
                <a:alpha val="57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Hexagon 24">
              <a:extLst>
                <a:ext uri="{FF2B5EF4-FFF2-40B4-BE49-F238E27FC236}">
                  <a16:creationId xmlns="" xmlns:a16="http://schemas.microsoft.com/office/drawing/2014/main" id="{9DD7E59F-59C0-45B7-9EB4-D799549C9B6E}"/>
                </a:ext>
              </a:extLst>
            </p:cNvPr>
            <p:cNvSpPr/>
            <p:nvPr/>
          </p:nvSpPr>
          <p:spPr>
            <a:xfrm rot="10800000">
              <a:off x="3468658" y="5827265"/>
              <a:ext cx="435639" cy="368619"/>
            </a:xfrm>
            <a:prstGeom prst="hexagon">
              <a:avLst/>
            </a:prstGeom>
            <a:solidFill>
              <a:srgbClr val="CEDC40">
                <a:alpha val="57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Hexagon 25">
              <a:extLst>
                <a:ext uri="{FF2B5EF4-FFF2-40B4-BE49-F238E27FC236}">
                  <a16:creationId xmlns="" xmlns:a16="http://schemas.microsoft.com/office/drawing/2014/main" id="{E1D7B442-4105-49EE-819B-70AF519F380F}"/>
                </a:ext>
              </a:extLst>
            </p:cNvPr>
            <p:cNvSpPr/>
            <p:nvPr/>
          </p:nvSpPr>
          <p:spPr>
            <a:xfrm rot="10800000">
              <a:off x="2486193" y="5936612"/>
              <a:ext cx="622522" cy="526749"/>
            </a:xfrm>
            <a:prstGeom prst="hexagon">
              <a:avLst/>
            </a:prstGeom>
            <a:solidFill>
              <a:srgbClr val="FDD041">
                <a:alpha val="57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Hexagon 26">
              <a:extLst>
                <a:ext uri="{FF2B5EF4-FFF2-40B4-BE49-F238E27FC236}">
                  <a16:creationId xmlns="" xmlns:a16="http://schemas.microsoft.com/office/drawing/2014/main" id="{C9622103-1F72-4722-9B6F-6F6E9BD7C9F4}"/>
                </a:ext>
              </a:extLst>
            </p:cNvPr>
            <p:cNvSpPr/>
            <p:nvPr/>
          </p:nvSpPr>
          <p:spPr>
            <a:xfrm rot="10800000">
              <a:off x="2307839" y="5666461"/>
              <a:ext cx="486883" cy="411977"/>
            </a:xfrm>
            <a:prstGeom prst="hexagon">
              <a:avLst/>
            </a:prstGeom>
            <a:solidFill>
              <a:srgbClr val="F9A746">
                <a:alpha val="57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Hexagon 27">
              <a:extLst>
                <a:ext uri="{FF2B5EF4-FFF2-40B4-BE49-F238E27FC236}">
                  <a16:creationId xmlns="" xmlns:a16="http://schemas.microsoft.com/office/drawing/2014/main" id="{36A2FCE0-9F5F-4C57-8CC5-46767FC93407}"/>
                </a:ext>
              </a:extLst>
            </p:cNvPr>
            <p:cNvSpPr/>
            <p:nvPr/>
          </p:nvSpPr>
          <p:spPr>
            <a:xfrm rot="10800000">
              <a:off x="1542157" y="5396900"/>
              <a:ext cx="944259" cy="798989"/>
            </a:xfrm>
            <a:prstGeom prst="hexagon">
              <a:avLst/>
            </a:prstGeom>
            <a:solidFill>
              <a:srgbClr val="EF6B71">
                <a:alpha val="57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Hexagon 28">
              <a:extLst>
                <a:ext uri="{FF2B5EF4-FFF2-40B4-BE49-F238E27FC236}">
                  <a16:creationId xmlns="" xmlns:a16="http://schemas.microsoft.com/office/drawing/2014/main" id="{806829AF-955A-4A5C-8728-3C86AB4A27C5}"/>
                </a:ext>
              </a:extLst>
            </p:cNvPr>
            <p:cNvSpPr/>
            <p:nvPr/>
          </p:nvSpPr>
          <p:spPr>
            <a:xfrm rot="10800000">
              <a:off x="1353067" y="6149571"/>
              <a:ext cx="600486" cy="508103"/>
            </a:xfrm>
            <a:prstGeom prst="hexagon">
              <a:avLst/>
            </a:prstGeom>
            <a:solidFill>
              <a:srgbClr val="E360A4">
                <a:alpha val="57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Hexagon 29">
              <a:extLst>
                <a:ext uri="{FF2B5EF4-FFF2-40B4-BE49-F238E27FC236}">
                  <a16:creationId xmlns="" xmlns:a16="http://schemas.microsoft.com/office/drawing/2014/main" id="{86F3D180-30EB-40B2-B708-D7A4084A99E6}"/>
                </a:ext>
              </a:extLst>
            </p:cNvPr>
            <p:cNvSpPr/>
            <p:nvPr/>
          </p:nvSpPr>
          <p:spPr>
            <a:xfrm rot="10800000">
              <a:off x="676042" y="5445442"/>
              <a:ext cx="1060333" cy="897205"/>
            </a:xfrm>
            <a:prstGeom prst="hexagon">
              <a:avLst/>
            </a:prstGeom>
            <a:solidFill>
              <a:srgbClr val="A74F9D">
                <a:alpha val="57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Arrow: Pentagon 30">
              <a:extLst>
                <a:ext uri="{FF2B5EF4-FFF2-40B4-BE49-F238E27FC236}">
                  <a16:creationId xmlns="" xmlns:a16="http://schemas.microsoft.com/office/drawing/2014/main" id="{47E8D256-C822-47EA-9680-C908A93EE97E}"/>
                </a:ext>
              </a:extLst>
            </p:cNvPr>
            <p:cNvSpPr/>
            <p:nvPr/>
          </p:nvSpPr>
          <p:spPr>
            <a:xfrm>
              <a:off x="0" y="4796871"/>
              <a:ext cx="1308316" cy="1606753"/>
            </a:xfrm>
            <a:prstGeom prst="homePlate">
              <a:avLst>
                <a:gd name="adj" fmla="val 34873"/>
              </a:avLst>
            </a:prstGeom>
            <a:solidFill>
              <a:srgbClr val="6A4A9C">
                <a:alpha val="57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Hexagon 31">
              <a:extLst>
                <a:ext uri="{FF2B5EF4-FFF2-40B4-BE49-F238E27FC236}">
                  <a16:creationId xmlns="" xmlns:a16="http://schemas.microsoft.com/office/drawing/2014/main" id="{BEECD94D-6767-4829-9092-843879B54660}"/>
                </a:ext>
              </a:extLst>
            </p:cNvPr>
            <p:cNvSpPr/>
            <p:nvPr/>
          </p:nvSpPr>
          <p:spPr>
            <a:xfrm rot="10800000">
              <a:off x="2925783" y="5948041"/>
              <a:ext cx="486883" cy="411977"/>
            </a:xfrm>
            <a:prstGeom prst="hexagon">
              <a:avLst/>
            </a:prstGeom>
            <a:solidFill>
              <a:srgbClr val="CEDC40">
                <a:alpha val="57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Hexagon 32">
              <a:extLst>
                <a:ext uri="{FF2B5EF4-FFF2-40B4-BE49-F238E27FC236}">
                  <a16:creationId xmlns="" xmlns:a16="http://schemas.microsoft.com/office/drawing/2014/main" id="{89D2AD15-A161-4946-A19C-FBA30469602E}"/>
                </a:ext>
              </a:extLst>
            </p:cNvPr>
            <p:cNvSpPr/>
            <p:nvPr/>
          </p:nvSpPr>
          <p:spPr>
            <a:xfrm rot="10800000">
              <a:off x="3288819" y="5931822"/>
              <a:ext cx="258819" cy="219001"/>
            </a:xfrm>
            <a:prstGeom prst="hexagon">
              <a:avLst/>
            </a:prstGeom>
            <a:solidFill>
              <a:srgbClr val="FFFF00">
                <a:alpha val="57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Hexagon 33">
              <a:extLst>
                <a:ext uri="{FF2B5EF4-FFF2-40B4-BE49-F238E27FC236}">
                  <a16:creationId xmlns="" xmlns:a16="http://schemas.microsoft.com/office/drawing/2014/main" id="{9B021831-47F9-41AB-B855-AE0B85C25ED2}"/>
                </a:ext>
              </a:extLst>
            </p:cNvPr>
            <p:cNvSpPr/>
            <p:nvPr/>
          </p:nvSpPr>
          <p:spPr>
            <a:xfrm rot="10800000">
              <a:off x="3764001" y="5761446"/>
              <a:ext cx="258819" cy="219001"/>
            </a:xfrm>
            <a:prstGeom prst="hexagon">
              <a:avLst/>
            </a:prstGeom>
            <a:solidFill>
              <a:srgbClr val="FFFF00">
                <a:alpha val="57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Hexagon 34">
              <a:extLst>
                <a:ext uri="{FF2B5EF4-FFF2-40B4-BE49-F238E27FC236}">
                  <a16:creationId xmlns="" xmlns:a16="http://schemas.microsoft.com/office/drawing/2014/main" id="{E4215A23-633F-4A75-8413-E2267A081A09}"/>
                </a:ext>
              </a:extLst>
            </p:cNvPr>
            <p:cNvSpPr/>
            <p:nvPr/>
          </p:nvSpPr>
          <p:spPr>
            <a:xfrm rot="10800000">
              <a:off x="3753025" y="5877441"/>
              <a:ext cx="622522" cy="526749"/>
            </a:xfrm>
            <a:prstGeom prst="hexagon">
              <a:avLst/>
            </a:prstGeom>
            <a:solidFill>
              <a:srgbClr val="00B0F0">
                <a:alpha val="57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Hexagon 35">
              <a:extLst>
                <a:ext uri="{FF2B5EF4-FFF2-40B4-BE49-F238E27FC236}">
                  <a16:creationId xmlns="" xmlns:a16="http://schemas.microsoft.com/office/drawing/2014/main" id="{58EA5A33-C83A-4107-A7C4-8FCDD4D5B702}"/>
                </a:ext>
              </a:extLst>
            </p:cNvPr>
            <p:cNvSpPr/>
            <p:nvPr/>
          </p:nvSpPr>
          <p:spPr>
            <a:xfrm rot="10800000">
              <a:off x="4088708" y="6303262"/>
              <a:ext cx="378416" cy="320197"/>
            </a:xfrm>
            <a:prstGeom prst="hexagon">
              <a:avLst/>
            </a:prstGeom>
            <a:solidFill>
              <a:srgbClr val="746BB3">
                <a:alpha val="57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Hexagon 36">
              <a:extLst>
                <a:ext uri="{FF2B5EF4-FFF2-40B4-BE49-F238E27FC236}">
                  <a16:creationId xmlns="" xmlns:a16="http://schemas.microsoft.com/office/drawing/2014/main" id="{583E86A7-390D-4435-B7DD-F4B270994324}"/>
                </a:ext>
              </a:extLst>
            </p:cNvPr>
            <p:cNvSpPr/>
            <p:nvPr/>
          </p:nvSpPr>
          <p:spPr>
            <a:xfrm rot="10800000">
              <a:off x="4343889" y="6143164"/>
              <a:ext cx="378416" cy="320197"/>
            </a:xfrm>
            <a:prstGeom prst="hexagon">
              <a:avLst/>
            </a:prstGeom>
            <a:solidFill>
              <a:srgbClr val="0070C0">
                <a:alpha val="57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Hexagon 37">
              <a:extLst>
                <a:ext uri="{FF2B5EF4-FFF2-40B4-BE49-F238E27FC236}">
                  <a16:creationId xmlns="" xmlns:a16="http://schemas.microsoft.com/office/drawing/2014/main" id="{0CDED173-8545-4575-9C86-23AF4EAEEB43}"/>
                </a:ext>
              </a:extLst>
            </p:cNvPr>
            <p:cNvSpPr/>
            <p:nvPr/>
          </p:nvSpPr>
          <p:spPr>
            <a:xfrm rot="10800000">
              <a:off x="4603569" y="5476413"/>
              <a:ext cx="622522" cy="526749"/>
            </a:xfrm>
            <a:prstGeom prst="hexagon">
              <a:avLst/>
            </a:prstGeom>
            <a:solidFill>
              <a:srgbClr val="C37EB3">
                <a:alpha val="57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Hexagon 38">
              <a:extLst>
                <a:ext uri="{FF2B5EF4-FFF2-40B4-BE49-F238E27FC236}">
                  <a16:creationId xmlns="" xmlns:a16="http://schemas.microsoft.com/office/drawing/2014/main" id="{6F8DB8E7-2B21-4D68-8AE7-3157AF4CD336}"/>
                </a:ext>
              </a:extLst>
            </p:cNvPr>
            <p:cNvSpPr/>
            <p:nvPr/>
          </p:nvSpPr>
          <p:spPr>
            <a:xfrm rot="10800000">
              <a:off x="5124931" y="5549590"/>
              <a:ext cx="335416" cy="283813"/>
            </a:xfrm>
            <a:prstGeom prst="hexagon">
              <a:avLst/>
            </a:prstGeom>
            <a:solidFill>
              <a:srgbClr val="00B0F0">
                <a:alpha val="57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Hexagon 39">
              <a:extLst>
                <a:ext uri="{FF2B5EF4-FFF2-40B4-BE49-F238E27FC236}">
                  <a16:creationId xmlns="" xmlns:a16="http://schemas.microsoft.com/office/drawing/2014/main" id="{1C96891D-CC39-4A92-B0DE-678A2DFC1EF5}"/>
                </a:ext>
              </a:extLst>
            </p:cNvPr>
            <p:cNvSpPr/>
            <p:nvPr/>
          </p:nvSpPr>
          <p:spPr>
            <a:xfrm rot="10800000">
              <a:off x="5437171" y="5352870"/>
              <a:ext cx="378492" cy="320263"/>
            </a:xfrm>
            <a:prstGeom prst="hexagon">
              <a:avLst/>
            </a:prstGeom>
            <a:solidFill>
              <a:srgbClr val="EB59A1">
                <a:alpha val="57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Hexagon 40">
              <a:extLst>
                <a:ext uri="{FF2B5EF4-FFF2-40B4-BE49-F238E27FC236}">
                  <a16:creationId xmlns="" xmlns:a16="http://schemas.microsoft.com/office/drawing/2014/main" id="{267AE4F1-AE02-4450-899A-FE83461FD54C}"/>
                </a:ext>
              </a:extLst>
            </p:cNvPr>
            <p:cNvSpPr/>
            <p:nvPr/>
          </p:nvSpPr>
          <p:spPr>
            <a:xfrm rot="10800000">
              <a:off x="5722457" y="5352870"/>
              <a:ext cx="259250" cy="219366"/>
            </a:xfrm>
            <a:prstGeom prst="hexagon">
              <a:avLst/>
            </a:prstGeom>
            <a:solidFill>
              <a:srgbClr val="D9637E">
                <a:alpha val="57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Hexagon 41">
              <a:extLst>
                <a:ext uri="{FF2B5EF4-FFF2-40B4-BE49-F238E27FC236}">
                  <a16:creationId xmlns="" xmlns:a16="http://schemas.microsoft.com/office/drawing/2014/main" id="{818E62A1-C677-4F22-B4DD-1AC7A3AAEFDF}"/>
                </a:ext>
              </a:extLst>
            </p:cNvPr>
            <p:cNvSpPr/>
            <p:nvPr/>
          </p:nvSpPr>
          <p:spPr>
            <a:xfrm rot="10800000">
              <a:off x="338897" y="4315039"/>
              <a:ext cx="394263" cy="333607"/>
            </a:xfrm>
            <a:prstGeom prst="hexagon">
              <a:avLst/>
            </a:prstGeom>
            <a:solidFill>
              <a:srgbClr val="00B0F0">
                <a:alpha val="57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3" name="Group 42">
            <a:extLst>
              <a:ext uri="{FF2B5EF4-FFF2-40B4-BE49-F238E27FC236}">
                <a16:creationId xmlns="" xmlns:a16="http://schemas.microsoft.com/office/drawing/2014/main" id="{47F9B1FF-BEDB-4D1C-A8BF-FAD50E4A999C}"/>
              </a:ext>
            </a:extLst>
          </p:cNvPr>
          <p:cNvGrpSpPr/>
          <p:nvPr userDrawn="1"/>
        </p:nvGrpSpPr>
        <p:grpSpPr>
          <a:xfrm rot="10800000" flipV="1">
            <a:off x="9529105" y="6076950"/>
            <a:ext cx="2675336" cy="971860"/>
            <a:chOff x="0" y="4315039"/>
            <a:chExt cx="5981707" cy="2342635"/>
          </a:xfrm>
        </p:grpSpPr>
        <p:sp>
          <p:nvSpPr>
            <p:cNvPr id="44" name="Hexagon 43">
              <a:extLst>
                <a:ext uri="{FF2B5EF4-FFF2-40B4-BE49-F238E27FC236}">
                  <a16:creationId xmlns="" xmlns:a16="http://schemas.microsoft.com/office/drawing/2014/main" id="{A29A79AB-1714-4B6D-9B89-F8CA5B580AE3}"/>
                </a:ext>
              </a:extLst>
            </p:cNvPr>
            <p:cNvSpPr/>
            <p:nvPr/>
          </p:nvSpPr>
          <p:spPr>
            <a:xfrm rot="10800000">
              <a:off x="4377793" y="5722065"/>
              <a:ext cx="421168" cy="356374"/>
            </a:xfrm>
            <a:prstGeom prst="hexagon">
              <a:avLst/>
            </a:prstGeom>
            <a:solidFill>
              <a:srgbClr val="9E6DAD">
                <a:alpha val="57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Hexagon 44">
              <a:extLst>
                <a:ext uri="{FF2B5EF4-FFF2-40B4-BE49-F238E27FC236}">
                  <a16:creationId xmlns="" xmlns:a16="http://schemas.microsoft.com/office/drawing/2014/main" id="{79E1B39D-0AB0-463E-A0C1-0738F862018F}"/>
                </a:ext>
              </a:extLst>
            </p:cNvPr>
            <p:cNvSpPr/>
            <p:nvPr/>
          </p:nvSpPr>
          <p:spPr>
            <a:xfrm rot="10800000">
              <a:off x="3468658" y="5827265"/>
              <a:ext cx="435639" cy="368619"/>
            </a:xfrm>
            <a:prstGeom prst="hexagon">
              <a:avLst/>
            </a:prstGeom>
            <a:solidFill>
              <a:srgbClr val="CEDC40">
                <a:alpha val="57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Hexagon 45">
              <a:extLst>
                <a:ext uri="{FF2B5EF4-FFF2-40B4-BE49-F238E27FC236}">
                  <a16:creationId xmlns="" xmlns:a16="http://schemas.microsoft.com/office/drawing/2014/main" id="{93DE55C4-B67E-4D27-B140-AE90606E1F6B}"/>
                </a:ext>
              </a:extLst>
            </p:cNvPr>
            <p:cNvSpPr/>
            <p:nvPr/>
          </p:nvSpPr>
          <p:spPr>
            <a:xfrm rot="10800000">
              <a:off x="2486193" y="5936612"/>
              <a:ext cx="622522" cy="526749"/>
            </a:xfrm>
            <a:prstGeom prst="hexagon">
              <a:avLst/>
            </a:prstGeom>
            <a:solidFill>
              <a:srgbClr val="FDD041">
                <a:alpha val="57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Hexagon 46">
              <a:extLst>
                <a:ext uri="{FF2B5EF4-FFF2-40B4-BE49-F238E27FC236}">
                  <a16:creationId xmlns="" xmlns:a16="http://schemas.microsoft.com/office/drawing/2014/main" id="{477460E4-C76B-478C-A443-2F2710ECE89C}"/>
                </a:ext>
              </a:extLst>
            </p:cNvPr>
            <p:cNvSpPr/>
            <p:nvPr/>
          </p:nvSpPr>
          <p:spPr>
            <a:xfrm rot="10800000">
              <a:off x="2307839" y="5666461"/>
              <a:ext cx="486883" cy="411977"/>
            </a:xfrm>
            <a:prstGeom prst="hexagon">
              <a:avLst/>
            </a:prstGeom>
            <a:solidFill>
              <a:srgbClr val="F9A746">
                <a:alpha val="57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Hexagon 47">
              <a:extLst>
                <a:ext uri="{FF2B5EF4-FFF2-40B4-BE49-F238E27FC236}">
                  <a16:creationId xmlns="" xmlns:a16="http://schemas.microsoft.com/office/drawing/2014/main" id="{192BC5F6-6C57-4C7C-AC53-755C9C9CCC9D}"/>
                </a:ext>
              </a:extLst>
            </p:cNvPr>
            <p:cNvSpPr/>
            <p:nvPr/>
          </p:nvSpPr>
          <p:spPr>
            <a:xfrm rot="10800000">
              <a:off x="1542157" y="5396900"/>
              <a:ext cx="944259" cy="798989"/>
            </a:xfrm>
            <a:prstGeom prst="hexagon">
              <a:avLst/>
            </a:prstGeom>
            <a:solidFill>
              <a:srgbClr val="EF6B71">
                <a:alpha val="57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Hexagon 48">
              <a:extLst>
                <a:ext uri="{FF2B5EF4-FFF2-40B4-BE49-F238E27FC236}">
                  <a16:creationId xmlns="" xmlns:a16="http://schemas.microsoft.com/office/drawing/2014/main" id="{A544B2F8-77FE-4D8A-86D0-6C4701DC4506}"/>
                </a:ext>
              </a:extLst>
            </p:cNvPr>
            <p:cNvSpPr/>
            <p:nvPr/>
          </p:nvSpPr>
          <p:spPr>
            <a:xfrm rot="10800000">
              <a:off x="1353067" y="6149571"/>
              <a:ext cx="600486" cy="508103"/>
            </a:xfrm>
            <a:prstGeom prst="hexagon">
              <a:avLst/>
            </a:prstGeom>
            <a:solidFill>
              <a:srgbClr val="E360A4">
                <a:alpha val="57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>
              <a:extLst>
                <a:ext uri="{FF2B5EF4-FFF2-40B4-BE49-F238E27FC236}">
                  <a16:creationId xmlns="" xmlns:a16="http://schemas.microsoft.com/office/drawing/2014/main" id="{F6D88D3D-E16F-4F79-A8A1-B089483D5841}"/>
                </a:ext>
              </a:extLst>
            </p:cNvPr>
            <p:cNvSpPr/>
            <p:nvPr/>
          </p:nvSpPr>
          <p:spPr>
            <a:xfrm rot="10800000">
              <a:off x="676042" y="5445442"/>
              <a:ext cx="1060333" cy="897205"/>
            </a:xfrm>
            <a:prstGeom prst="hexagon">
              <a:avLst/>
            </a:prstGeom>
            <a:solidFill>
              <a:srgbClr val="A74F9D">
                <a:alpha val="57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Arrow: Pentagon 50">
              <a:extLst>
                <a:ext uri="{FF2B5EF4-FFF2-40B4-BE49-F238E27FC236}">
                  <a16:creationId xmlns="" xmlns:a16="http://schemas.microsoft.com/office/drawing/2014/main" id="{5D02FC45-7654-417E-BAEC-DA7834B8BD3A}"/>
                </a:ext>
              </a:extLst>
            </p:cNvPr>
            <p:cNvSpPr/>
            <p:nvPr/>
          </p:nvSpPr>
          <p:spPr>
            <a:xfrm>
              <a:off x="0" y="4796871"/>
              <a:ext cx="1308316" cy="1606753"/>
            </a:xfrm>
            <a:prstGeom prst="homePlate">
              <a:avLst>
                <a:gd name="adj" fmla="val 34873"/>
              </a:avLst>
            </a:prstGeom>
            <a:solidFill>
              <a:srgbClr val="6A4A9C">
                <a:alpha val="57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>
              <a:extLst>
                <a:ext uri="{FF2B5EF4-FFF2-40B4-BE49-F238E27FC236}">
                  <a16:creationId xmlns="" xmlns:a16="http://schemas.microsoft.com/office/drawing/2014/main" id="{85089A87-4CA5-4847-BEE2-222AAE9C7609}"/>
                </a:ext>
              </a:extLst>
            </p:cNvPr>
            <p:cNvSpPr/>
            <p:nvPr/>
          </p:nvSpPr>
          <p:spPr>
            <a:xfrm rot="10800000">
              <a:off x="2925783" y="5948041"/>
              <a:ext cx="486883" cy="411977"/>
            </a:xfrm>
            <a:prstGeom prst="hexagon">
              <a:avLst/>
            </a:prstGeom>
            <a:solidFill>
              <a:srgbClr val="CEDC40">
                <a:alpha val="57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>
              <a:extLst>
                <a:ext uri="{FF2B5EF4-FFF2-40B4-BE49-F238E27FC236}">
                  <a16:creationId xmlns="" xmlns:a16="http://schemas.microsoft.com/office/drawing/2014/main" id="{586F82F6-75BE-4CEA-BE67-584CAAEA3FF8}"/>
                </a:ext>
              </a:extLst>
            </p:cNvPr>
            <p:cNvSpPr/>
            <p:nvPr/>
          </p:nvSpPr>
          <p:spPr>
            <a:xfrm rot="10800000">
              <a:off x="3288819" y="5931822"/>
              <a:ext cx="258819" cy="219001"/>
            </a:xfrm>
            <a:prstGeom prst="hexagon">
              <a:avLst/>
            </a:prstGeom>
            <a:solidFill>
              <a:srgbClr val="FFFF00">
                <a:alpha val="57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>
              <a:extLst>
                <a:ext uri="{FF2B5EF4-FFF2-40B4-BE49-F238E27FC236}">
                  <a16:creationId xmlns="" xmlns:a16="http://schemas.microsoft.com/office/drawing/2014/main" id="{E2F062AE-F075-4DD1-BD21-F03571E8CF6F}"/>
                </a:ext>
              </a:extLst>
            </p:cNvPr>
            <p:cNvSpPr/>
            <p:nvPr/>
          </p:nvSpPr>
          <p:spPr>
            <a:xfrm rot="10800000">
              <a:off x="3764001" y="5761446"/>
              <a:ext cx="258819" cy="219001"/>
            </a:xfrm>
            <a:prstGeom prst="hexagon">
              <a:avLst/>
            </a:prstGeom>
            <a:solidFill>
              <a:srgbClr val="FFFF00">
                <a:alpha val="57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>
              <a:extLst>
                <a:ext uri="{FF2B5EF4-FFF2-40B4-BE49-F238E27FC236}">
                  <a16:creationId xmlns="" xmlns:a16="http://schemas.microsoft.com/office/drawing/2014/main" id="{E2C3219E-D016-4D38-9BFB-37CF561A648B}"/>
                </a:ext>
              </a:extLst>
            </p:cNvPr>
            <p:cNvSpPr/>
            <p:nvPr/>
          </p:nvSpPr>
          <p:spPr>
            <a:xfrm rot="10800000">
              <a:off x="3753025" y="5877441"/>
              <a:ext cx="622522" cy="526749"/>
            </a:xfrm>
            <a:prstGeom prst="hexagon">
              <a:avLst/>
            </a:prstGeom>
            <a:solidFill>
              <a:srgbClr val="00B0F0">
                <a:alpha val="57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>
              <a:extLst>
                <a:ext uri="{FF2B5EF4-FFF2-40B4-BE49-F238E27FC236}">
                  <a16:creationId xmlns="" xmlns:a16="http://schemas.microsoft.com/office/drawing/2014/main" id="{8CE01050-ADF6-41D6-8334-28B92EDB294F}"/>
                </a:ext>
              </a:extLst>
            </p:cNvPr>
            <p:cNvSpPr/>
            <p:nvPr/>
          </p:nvSpPr>
          <p:spPr>
            <a:xfrm rot="10800000">
              <a:off x="4088708" y="6303262"/>
              <a:ext cx="378416" cy="320197"/>
            </a:xfrm>
            <a:prstGeom prst="hexagon">
              <a:avLst/>
            </a:prstGeom>
            <a:solidFill>
              <a:srgbClr val="746BB3">
                <a:alpha val="57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>
              <a:extLst>
                <a:ext uri="{FF2B5EF4-FFF2-40B4-BE49-F238E27FC236}">
                  <a16:creationId xmlns="" xmlns:a16="http://schemas.microsoft.com/office/drawing/2014/main" id="{3FF01C22-11BE-474C-84CA-E6671538A9CE}"/>
                </a:ext>
              </a:extLst>
            </p:cNvPr>
            <p:cNvSpPr/>
            <p:nvPr/>
          </p:nvSpPr>
          <p:spPr>
            <a:xfrm rot="10800000">
              <a:off x="4343889" y="6143164"/>
              <a:ext cx="378416" cy="320197"/>
            </a:xfrm>
            <a:prstGeom prst="hexagon">
              <a:avLst/>
            </a:prstGeom>
            <a:solidFill>
              <a:srgbClr val="0070C0">
                <a:alpha val="57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>
              <a:extLst>
                <a:ext uri="{FF2B5EF4-FFF2-40B4-BE49-F238E27FC236}">
                  <a16:creationId xmlns="" xmlns:a16="http://schemas.microsoft.com/office/drawing/2014/main" id="{70B4F196-B573-4EDB-BA95-72AD4868D6E9}"/>
                </a:ext>
              </a:extLst>
            </p:cNvPr>
            <p:cNvSpPr/>
            <p:nvPr/>
          </p:nvSpPr>
          <p:spPr>
            <a:xfrm rot="10800000">
              <a:off x="4603569" y="5476413"/>
              <a:ext cx="622522" cy="526749"/>
            </a:xfrm>
            <a:prstGeom prst="hexagon">
              <a:avLst/>
            </a:prstGeom>
            <a:solidFill>
              <a:srgbClr val="C37EB3">
                <a:alpha val="57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>
              <a:extLst>
                <a:ext uri="{FF2B5EF4-FFF2-40B4-BE49-F238E27FC236}">
                  <a16:creationId xmlns="" xmlns:a16="http://schemas.microsoft.com/office/drawing/2014/main" id="{9C298536-1FB0-42D2-A77F-DA54C85346C1}"/>
                </a:ext>
              </a:extLst>
            </p:cNvPr>
            <p:cNvSpPr/>
            <p:nvPr/>
          </p:nvSpPr>
          <p:spPr>
            <a:xfrm rot="10800000">
              <a:off x="5124931" y="5549590"/>
              <a:ext cx="335416" cy="283813"/>
            </a:xfrm>
            <a:prstGeom prst="hexagon">
              <a:avLst/>
            </a:prstGeom>
            <a:solidFill>
              <a:srgbClr val="00B0F0">
                <a:alpha val="57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>
              <a:extLst>
                <a:ext uri="{FF2B5EF4-FFF2-40B4-BE49-F238E27FC236}">
                  <a16:creationId xmlns="" xmlns:a16="http://schemas.microsoft.com/office/drawing/2014/main" id="{12D9D750-CAFC-4376-9F10-B605D6B6C1F8}"/>
                </a:ext>
              </a:extLst>
            </p:cNvPr>
            <p:cNvSpPr/>
            <p:nvPr/>
          </p:nvSpPr>
          <p:spPr>
            <a:xfrm rot="10800000">
              <a:off x="5437171" y="5352870"/>
              <a:ext cx="378492" cy="320263"/>
            </a:xfrm>
            <a:prstGeom prst="hexagon">
              <a:avLst/>
            </a:prstGeom>
            <a:solidFill>
              <a:srgbClr val="EB59A1">
                <a:alpha val="57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>
              <a:extLst>
                <a:ext uri="{FF2B5EF4-FFF2-40B4-BE49-F238E27FC236}">
                  <a16:creationId xmlns="" xmlns:a16="http://schemas.microsoft.com/office/drawing/2014/main" id="{87837A68-3360-4D3B-8A55-401BDCA23D23}"/>
                </a:ext>
              </a:extLst>
            </p:cNvPr>
            <p:cNvSpPr/>
            <p:nvPr/>
          </p:nvSpPr>
          <p:spPr>
            <a:xfrm rot="10800000">
              <a:off x="5722457" y="5352870"/>
              <a:ext cx="259250" cy="219366"/>
            </a:xfrm>
            <a:prstGeom prst="hexagon">
              <a:avLst/>
            </a:prstGeom>
            <a:solidFill>
              <a:srgbClr val="D9637E">
                <a:alpha val="57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>
              <a:extLst>
                <a:ext uri="{FF2B5EF4-FFF2-40B4-BE49-F238E27FC236}">
                  <a16:creationId xmlns="" xmlns:a16="http://schemas.microsoft.com/office/drawing/2014/main" id="{96769733-DA8D-40AD-B8F8-17A6AB850ACC}"/>
                </a:ext>
              </a:extLst>
            </p:cNvPr>
            <p:cNvSpPr/>
            <p:nvPr/>
          </p:nvSpPr>
          <p:spPr>
            <a:xfrm rot="10800000">
              <a:off x="338897" y="4315039"/>
              <a:ext cx="394263" cy="333607"/>
            </a:xfrm>
            <a:prstGeom prst="hexagon">
              <a:avLst/>
            </a:prstGeom>
            <a:solidFill>
              <a:srgbClr val="00B0F0">
                <a:alpha val="57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3" name="Group 62">
            <a:extLst>
              <a:ext uri="{FF2B5EF4-FFF2-40B4-BE49-F238E27FC236}">
                <a16:creationId xmlns="" xmlns:a16="http://schemas.microsoft.com/office/drawing/2014/main" id="{A9A4FCF0-9F63-4BE9-8AC9-AFB06AFB9AEC}"/>
              </a:ext>
            </a:extLst>
          </p:cNvPr>
          <p:cNvGrpSpPr/>
          <p:nvPr userDrawn="1"/>
        </p:nvGrpSpPr>
        <p:grpSpPr>
          <a:xfrm flipV="1">
            <a:off x="0" y="-183522"/>
            <a:ext cx="2675336" cy="1048060"/>
            <a:chOff x="0" y="4315039"/>
            <a:chExt cx="5981707" cy="2342635"/>
          </a:xfrm>
        </p:grpSpPr>
        <p:sp>
          <p:nvSpPr>
            <p:cNvPr id="64" name="Hexagon 63">
              <a:extLst>
                <a:ext uri="{FF2B5EF4-FFF2-40B4-BE49-F238E27FC236}">
                  <a16:creationId xmlns="" xmlns:a16="http://schemas.microsoft.com/office/drawing/2014/main" id="{5ACBA165-9974-413E-ACFC-AE06ED6630A9}"/>
                </a:ext>
              </a:extLst>
            </p:cNvPr>
            <p:cNvSpPr/>
            <p:nvPr/>
          </p:nvSpPr>
          <p:spPr>
            <a:xfrm rot="10800000">
              <a:off x="4377793" y="5722065"/>
              <a:ext cx="421168" cy="356374"/>
            </a:xfrm>
            <a:prstGeom prst="hexagon">
              <a:avLst/>
            </a:prstGeom>
            <a:solidFill>
              <a:srgbClr val="9E6DAD">
                <a:alpha val="57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>
              <a:extLst>
                <a:ext uri="{FF2B5EF4-FFF2-40B4-BE49-F238E27FC236}">
                  <a16:creationId xmlns="" xmlns:a16="http://schemas.microsoft.com/office/drawing/2014/main" id="{8B8E9A80-4E76-468C-A3E4-DBD77DEA3BA6}"/>
                </a:ext>
              </a:extLst>
            </p:cNvPr>
            <p:cNvSpPr/>
            <p:nvPr/>
          </p:nvSpPr>
          <p:spPr>
            <a:xfrm rot="10800000">
              <a:off x="3468658" y="5827265"/>
              <a:ext cx="435639" cy="368619"/>
            </a:xfrm>
            <a:prstGeom prst="hexagon">
              <a:avLst/>
            </a:prstGeom>
            <a:solidFill>
              <a:srgbClr val="CEDC40">
                <a:alpha val="57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>
              <a:extLst>
                <a:ext uri="{FF2B5EF4-FFF2-40B4-BE49-F238E27FC236}">
                  <a16:creationId xmlns="" xmlns:a16="http://schemas.microsoft.com/office/drawing/2014/main" id="{9BD306D4-29D6-4E59-B4BB-653FF8CAF24D}"/>
                </a:ext>
              </a:extLst>
            </p:cNvPr>
            <p:cNvSpPr/>
            <p:nvPr/>
          </p:nvSpPr>
          <p:spPr>
            <a:xfrm rot="10800000">
              <a:off x="2486193" y="5936612"/>
              <a:ext cx="622522" cy="526749"/>
            </a:xfrm>
            <a:prstGeom prst="hexagon">
              <a:avLst/>
            </a:prstGeom>
            <a:solidFill>
              <a:srgbClr val="FDD041">
                <a:alpha val="57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>
              <a:extLst>
                <a:ext uri="{FF2B5EF4-FFF2-40B4-BE49-F238E27FC236}">
                  <a16:creationId xmlns="" xmlns:a16="http://schemas.microsoft.com/office/drawing/2014/main" id="{06805440-AA28-44B6-8375-A9253B595D87}"/>
                </a:ext>
              </a:extLst>
            </p:cNvPr>
            <p:cNvSpPr/>
            <p:nvPr/>
          </p:nvSpPr>
          <p:spPr>
            <a:xfrm rot="10800000">
              <a:off x="2307839" y="5666461"/>
              <a:ext cx="486883" cy="411977"/>
            </a:xfrm>
            <a:prstGeom prst="hexagon">
              <a:avLst/>
            </a:prstGeom>
            <a:solidFill>
              <a:srgbClr val="F9A746">
                <a:alpha val="57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>
              <a:extLst>
                <a:ext uri="{FF2B5EF4-FFF2-40B4-BE49-F238E27FC236}">
                  <a16:creationId xmlns="" xmlns:a16="http://schemas.microsoft.com/office/drawing/2014/main" id="{023DA369-CEE6-48DB-9B3D-0C0DDE290C72}"/>
                </a:ext>
              </a:extLst>
            </p:cNvPr>
            <p:cNvSpPr/>
            <p:nvPr/>
          </p:nvSpPr>
          <p:spPr>
            <a:xfrm rot="10800000">
              <a:off x="1542157" y="5396900"/>
              <a:ext cx="944259" cy="798989"/>
            </a:xfrm>
            <a:prstGeom prst="hexagon">
              <a:avLst/>
            </a:prstGeom>
            <a:solidFill>
              <a:srgbClr val="EF6B71">
                <a:alpha val="57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>
              <a:extLst>
                <a:ext uri="{FF2B5EF4-FFF2-40B4-BE49-F238E27FC236}">
                  <a16:creationId xmlns="" xmlns:a16="http://schemas.microsoft.com/office/drawing/2014/main" id="{F428A77C-0B45-411D-9D29-3D07311767DF}"/>
                </a:ext>
              </a:extLst>
            </p:cNvPr>
            <p:cNvSpPr/>
            <p:nvPr/>
          </p:nvSpPr>
          <p:spPr>
            <a:xfrm rot="10800000">
              <a:off x="1353067" y="6149571"/>
              <a:ext cx="600486" cy="508103"/>
            </a:xfrm>
            <a:prstGeom prst="hexagon">
              <a:avLst/>
            </a:prstGeom>
            <a:solidFill>
              <a:srgbClr val="E360A4">
                <a:alpha val="57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>
              <a:extLst>
                <a:ext uri="{FF2B5EF4-FFF2-40B4-BE49-F238E27FC236}">
                  <a16:creationId xmlns="" xmlns:a16="http://schemas.microsoft.com/office/drawing/2014/main" id="{2CE6BF3F-FDFE-4F6C-8CE8-C9C94BA7883D}"/>
                </a:ext>
              </a:extLst>
            </p:cNvPr>
            <p:cNvSpPr/>
            <p:nvPr/>
          </p:nvSpPr>
          <p:spPr>
            <a:xfrm rot="10800000">
              <a:off x="676042" y="5445442"/>
              <a:ext cx="1060333" cy="897205"/>
            </a:xfrm>
            <a:prstGeom prst="hexagon">
              <a:avLst/>
            </a:prstGeom>
            <a:solidFill>
              <a:srgbClr val="A74F9D">
                <a:alpha val="57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Arrow: Pentagon 70">
              <a:extLst>
                <a:ext uri="{FF2B5EF4-FFF2-40B4-BE49-F238E27FC236}">
                  <a16:creationId xmlns="" xmlns:a16="http://schemas.microsoft.com/office/drawing/2014/main" id="{131F2B8C-6208-46AD-B516-62EE8705FCE1}"/>
                </a:ext>
              </a:extLst>
            </p:cNvPr>
            <p:cNvSpPr/>
            <p:nvPr/>
          </p:nvSpPr>
          <p:spPr>
            <a:xfrm>
              <a:off x="0" y="4796871"/>
              <a:ext cx="1308316" cy="1606753"/>
            </a:xfrm>
            <a:prstGeom prst="homePlate">
              <a:avLst>
                <a:gd name="adj" fmla="val 34873"/>
              </a:avLst>
            </a:prstGeom>
            <a:solidFill>
              <a:srgbClr val="6A4A9C">
                <a:alpha val="57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>
              <a:extLst>
                <a:ext uri="{FF2B5EF4-FFF2-40B4-BE49-F238E27FC236}">
                  <a16:creationId xmlns="" xmlns:a16="http://schemas.microsoft.com/office/drawing/2014/main" id="{61604A74-B23C-4BEB-943A-4BE0AA1A6980}"/>
                </a:ext>
              </a:extLst>
            </p:cNvPr>
            <p:cNvSpPr/>
            <p:nvPr/>
          </p:nvSpPr>
          <p:spPr>
            <a:xfrm rot="10800000">
              <a:off x="2925783" y="5948041"/>
              <a:ext cx="486883" cy="411977"/>
            </a:xfrm>
            <a:prstGeom prst="hexagon">
              <a:avLst/>
            </a:prstGeom>
            <a:solidFill>
              <a:srgbClr val="CEDC40">
                <a:alpha val="57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Hexagon 72">
              <a:extLst>
                <a:ext uri="{FF2B5EF4-FFF2-40B4-BE49-F238E27FC236}">
                  <a16:creationId xmlns="" xmlns:a16="http://schemas.microsoft.com/office/drawing/2014/main" id="{7CF8C4F1-0F14-4430-98ED-8665E4F5CD2A}"/>
                </a:ext>
              </a:extLst>
            </p:cNvPr>
            <p:cNvSpPr/>
            <p:nvPr/>
          </p:nvSpPr>
          <p:spPr>
            <a:xfrm rot="10800000">
              <a:off x="3288819" y="5931822"/>
              <a:ext cx="258819" cy="219001"/>
            </a:xfrm>
            <a:prstGeom prst="hexagon">
              <a:avLst/>
            </a:prstGeom>
            <a:solidFill>
              <a:srgbClr val="FFFF00">
                <a:alpha val="57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Hexagon 73">
              <a:extLst>
                <a:ext uri="{FF2B5EF4-FFF2-40B4-BE49-F238E27FC236}">
                  <a16:creationId xmlns="" xmlns:a16="http://schemas.microsoft.com/office/drawing/2014/main" id="{A9F95287-E050-4766-8CC1-93B1B8795876}"/>
                </a:ext>
              </a:extLst>
            </p:cNvPr>
            <p:cNvSpPr/>
            <p:nvPr/>
          </p:nvSpPr>
          <p:spPr>
            <a:xfrm rot="10800000">
              <a:off x="3764001" y="5761446"/>
              <a:ext cx="258819" cy="219001"/>
            </a:xfrm>
            <a:prstGeom prst="hexagon">
              <a:avLst/>
            </a:prstGeom>
            <a:solidFill>
              <a:srgbClr val="FFFF00">
                <a:alpha val="57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5" name="Hexagon 74">
              <a:extLst>
                <a:ext uri="{FF2B5EF4-FFF2-40B4-BE49-F238E27FC236}">
                  <a16:creationId xmlns="" xmlns:a16="http://schemas.microsoft.com/office/drawing/2014/main" id="{0F3C1422-4960-4BB9-A954-AE1FCE51ACD1}"/>
                </a:ext>
              </a:extLst>
            </p:cNvPr>
            <p:cNvSpPr/>
            <p:nvPr/>
          </p:nvSpPr>
          <p:spPr>
            <a:xfrm rot="10800000">
              <a:off x="3753025" y="5877441"/>
              <a:ext cx="622522" cy="526749"/>
            </a:xfrm>
            <a:prstGeom prst="hexagon">
              <a:avLst/>
            </a:prstGeom>
            <a:solidFill>
              <a:srgbClr val="00B0F0">
                <a:alpha val="57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6" name="Hexagon 75">
              <a:extLst>
                <a:ext uri="{FF2B5EF4-FFF2-40B4-BE49-F238E27FC236}">
                  <a16:creationId xmlns="" xmlns:a16="http://schemas.microsoft.com/office/drawing/2014/main" id="{413FA42B-8815-481C-B223-473FB19276D8}"/>
                </a:ext>
              </a:extLst>
            </p:cNvPr>
            <p:cNvSpPr/>
            <p:nvPr/>
          </p:nvSpPr>
          <p:spPr>
            <a:xfrm rot="10800000">
              <a:off x="4088708" y="6303262"/>
              <a:ext cx="378416" cy="320197"/>
            </a:xfrm>
            <a:prstGeom prst="hexagon">
              <a:avLst/>
            </a:prstGeom>
            <a:solidFill>
              <a:srgbClr val="746BB3">
                <a:alpha val="57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7" name="Hexagon 76">
              <a:extLst>
                <a:ext uri="{FF2B5EF4-FFF2-40B4-BE49-F238E27FC236}">
                  <a16:creationId xmlns="" xmlns:a16="http://schemas.microsoft.com/office/drawing/2014/main" id="{81DFAB12-7BF5-4105-B149-E116B0D782AB}"/>
                </a:ext>
              </a:extLst>
            </p:cNvPr>
            <p:cNvSpPr/>
            <p:nvPr/>
          </p:nvSpPr>
          <p:spPr>
            <a:xfrm rot="10800000">
              <a:off x="4343889" y="6143164"/>
              <a:ext cx="378416" cy="320197"/>
            </a:xfrm>
            <a:prstGeom prst="hexagon">
              <a:avLst/>
            </a:prstGeom>
            <a:solidFill>
              <a:srgbClr val="0070C0">
                <a:alpha val="57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8" name="Hexagon 77">
              <a:extLst>
                <a:ext uri="{FF2B5EF4-FFF2-40B4-BE49-F238E27FC236}">
                  <a16:creationId xmlns="" xmlns:a16="http://schemas.microsoft.com/office/drawing/2014/main" id="{B526FC3B-587B-4726-9732-8CE145B238AB}"/>
                </a:ext>
              </a:extLst>
            </p:cNvPr>
            <p:cNvSpPr/>
            <p:nvPr/>
          </p:nvSpPr>
          <p:spPr>
            <a:xfrm rot="10800000">
              <a:off x="4603569" y="5476413"/>
              <a:ext cx="622522" cy="526749"/>
            </a:xfrm>
            <a:prstGeom prst="hexagon">
              <a:avLst/>
            </a:prstGeom>
            <a:solidFill>
              <a:srgbClr val="C37EB3">
                <a:alpha val="57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9" name="Hexagon 78">
              <a:extLst>
                <a:ext uri="{FF2B5EF4-FFF2-40B4-BE49-F238E27FC236}">
                  <a16:creationId xmlns="" xmlns:a16="http://schemas.microsoft.com/office/drawing/2014/main" id="{ED33BCCB-77E7-4FAD-92BC-3B8CFEAD3206}"/>
                </a:ext>
              </a:extLst>
            </p:cNvPr>
            <p:cNvSpPr/>
            <p:nvPr/>
          </p:nvSpPr>
          <p:spPr>
            <a:xfrm rot="10800000">
              <a:off x="5124931" y="5549590"/>
              <a:ext cx="335416" cy="283813"/>
            </a:xfrm>
            <a:prstGeom prst="hexagon">
              <a:avLst/>
            </a:prstGeom>
            <a:solidFill>
              <a:srgbClr val="00B0F0">
                <a:alpha val="57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0" name="Hexagon 79">
              <a:extLst>
                <a:ext uri="{FF2B5EF4-FFF2-40B4-BE49-F238E27FC236}">
                  <a16:creationId xmlns="" xmlns:a16="http://schemas.microsoft.com/office/drawing/2014/main" id="{0523D038-FC96-4C2B-BA93-D7F34E05D23D}"/>
                </a:ext>
              </a:extLst>
            </p:cNvPr>
            <p:cNvSpPr/>
            <p:nvPr/>
          </p:nvSpPr>
          <p:spPr>
            <a:xfrm rot="10800000">
              <a:off x="5437171" y="5352870"/>
              <a:ext cx="378492" cy="320263"/>
            </a:xfrm>
            <a:prstGeom prst="hexagon">
              <a:avLst/>
            </a:prstGeom>
            <a:solidFill>
              <a:srgbClr val="EB59A1">
                <a:alpha val="57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1" name="Hexagon 80">
              <a:extLst>
                <a:ext uri="{FF2B5EF4-FFF2-40B4-BE49-F238E27FC236}">
                  <a16:creationId xmlns="" xmlns:a16="http://schemas.microsoft.com/office/drawing/2014/main" id="{E3D07A9C-D566-4D6B-9B80-04F96E0154AE}"/>
                </a:ext>
              </a:extLst>
            </p:cNvPr>
            <p:cNvSpPr/>
            <p:nvPr/>
          </p:nvSpPr>
          <p:spPr>
            <a:xfrm rot="10800000">
              <a:off x="5722457" y="5352870"/>
              <a:ext cx="259250" cy="219366"/>
            </a:xfrm>
            <a:prstGeom prst="hexagon">
              <a:avLst/>
            </a:prstGeom>
            <a:solidFill>
              <a:srgbClr val="D9637E">
                <a:alpha val="57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2" name="Hexagon 81">
              <a:extLst>
                <a:ext uri="{FF2B5EF4-FFF2-40B4-BE49-F238E27FC236}">
                  <a16:creationId xmlns="" xmlns:a16="http://schemas.microsoft.com/office/drawing/2014/main" id="{8F32D687-F6BC-4FC1-BCF6-93524B3B0397}"/>
                </a:ext>
              </a:extLst>
            </p:cNvPr>
            <p:cNvSpPr/>
            <p:nvPr/>
          </p:nvSpPr>
          <p:spPr>
            <a:xfrm rot="10800000">
              <a:off x="338897" y="4315039"/>
              <a:ext cx="394263" cy="333607"/>
            </a:xfrm>
            <a:prstGeom prst="hexagon">
              <a:avLst/>
            </a:prstGeom>
            <a:solidFill>
              <a:srgbClr val="00B0F0">
                <a:alpha val="57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40393668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="" xmlns:a16="http://schemas.microsoft.com/office/drawing/2014/main" id="{84CDE606-9C77-408D-BE03-24680037D9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8361394E-2CAD-4E17-8514-3D6CB383818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41EDCC0C-D0B1-41A7-84F3-DF427032263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322CB2-C0B0-4533-93F7-29C35AD9B5A9}" type="datetimeFigureOut">
              <a:rPr lang="en-US" smtClean="0"/>
              <a:t>1/5/2024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D1EC9F74-044A-428D-91EA-407292FCE82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D23FBA8E-2865-40A0-A7CB-D3D1D842EF8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73F91B-6294-443A-B4E9-CBD2F357A3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94883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3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hape 72"/>
          <p:cNvSpPr txBox="1">
            <a:spLocks noGrp="1"/>
          </p:cNvSpPr>
          <p:nvPr>
            <p:ph type="ctrTitle"/>
          </p:nvPr>
        </p:nvSpPr>
        <p:spPr>
          <a:xfrm>
            <a:off x="2945449" y="3246003"/>
            <a:ext cx="6212612" cy="11919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5" tIns="91425" rIns="91425" bIns="91425" anchor="b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 sz="6000" spc="600" dirty="0" smtClean="0">
                <a:latin typeface="Raleway" panose="020B0503030101060003" pitchFamily="34" charset="0"/>
              </a:rPr>
              <a:t>JOBS</a:t>
            </a:r>
            <a:endParaRPr lang="en" sz="6000" spc="600" dirty="0">
              <a:latin typeface="Raleway" panose="020B05030301010600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12761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64087" y="1194329"/>
            <a:ext cx="6058638" cy="4589147"/>
          </a:xfrm>
          <a:prstGeom prst="rect">
            <a:avLst/>
          </a:prstGeom>
        </p:spPr>
      </p:pic>
      <p:sp>
        <p:nvSpPr>
          <p:cNvPr id="4" name="Shape 98"/>
          <p:cNvSpPr txBox="1">
            <a:spLocks noGrp="1"/>
          </p:cNvSpPr>
          <p:nvPr>
            <p:ph type="ctrTitle"/>
          </p:nvPr>
        </p:nvSpPr>
        <p:spPr>
          <a:xfrm>
            <a:off x="3327400" y="1785257"/>
            <a:ext cx="5008199" cy="2154571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 lang="en" dirty="0"/>
          </a:p>
        </p:txBody>
      </p:sp>
      <p:sp>
        <p:nvSpPr>
          <p:cNvPr id="5" name="Shape 99"/>
          <p:cNvSpPr txBox="1">
            <a:spLocks noGrp="1"/>
          </p:cNvSpPr>
          <p:nvPr>
            <p:ph type="subTitle" idx="1"/>
          </p:nvPr>
        </p:nvSpPr>
        <p:spPr>
          <a:xfrm>
            <a:off x="3327400" y="3933371"/>
            <a:ext cx="5008199" cy="82345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 lang="en" dirty="0"/>
          </a:p>
        </p:txBody>
      </p:sp>
    </p:spTree>
    <p:extLst>
      <p:ext uri="{BB962C8B-B14F-4D97-AF65-F5344CB8AC3E}">
        <p14:creationId xmlns:p14="http://schemas.microsoft.com/office/powerpoint/2010/main" val="21578862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70206" y="1119811"/>
            <a:ext cx="6373255" cy="4475998"/>
          </a:xfrm>
          <a:prstGeom prst="rect">
            <a:avLst/>
          </a:prstGeom>
        </p:spPr>
      </p:pic>
      <p:sp>
        <p:nvSpPr>
          <p:cNvPr id="4" name="Shape 98"/>
          <p:cNvSpPr txBox="1">
            <a:spLocks noGrp="1"/>
          </p:cNvSpPr>
          <p:nvPr>
            <p:ph type="ctrTitle"/>
          </p:nvPr>
        </p:nvSpPr>
        <p:spPr>
          <a:xfrm>
            <a:off x="3327400" y="1785257"/>
            <a:ext cx="5008199" cy="2154571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 lang="en" dirty="0"/>
          </a:p>
        </p:txBody>
      </p:sp>
      <p:sp>
        <p:nvSpPr>
          <p:cNvPr id="5" name="Shape 99"/>
          <p:cNvSpPr txBox="1">
            <a:spLocks noGrp="1"/>
          </p:cNvSpPr>
          <p:nvPr>
            <p:ph type="subTitle" idx="1"/>
          </p:nvPr>
        </p:nvSpPr>
        <p:spPr>
          <a:xfrm>
            <a:off x="3327400" y="3933371"/>
            <a:ext cx="5008199" cy="82345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 lang="en" dirty="0"/>
          </a:p>
        </p:txBody>
      </p:sp>
    </p:spTree>
    <p:extLst>
      <p:ext uri="{BB962C8B-B14F-4D97-AF65-F5344CB8AC3E}">
        <p14:creationId xmlns:p14="http://schemas.microsoft.com/office/powerpoint/2010/main" val="29827277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>
          <a:xfrm>
            <a:off x="1908257" y="1935892"/>
            <a:ext cx="8361821" cy="2414882"/>
          </a:xfr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marL="0" indent="0">
              <a:buNone/>
            </a:pPr>
            <a:r>
              <a:rPr lang="en-US" sz="3200" b="0" dirty="0" smtClean="0">
                <a:solidFill>
                  <a:srgbClr val="FF0000"/>
                </a:solidFill>
              </a:rPr>
              <a:t>Tongue Twisters</a:t>
            </a:r>
          </a:p>
          <a:p>
            <a:pPr marL="0" indent="0">
              <a:buNone/>
            </a:pPr>
            <a:r>
              <a:rPr lang="en-US" sz="3200" b="0" dirty="0" smtClean="0">
                <a:solidFill>
                  <a:srgbClr val="002060"/>
                </a:solidFill>
              </a:rPr>
              <a:t>1.A good cook could cook as much cookies</a:t>
            </a:r>
          </a:p>
          <a:p>
            <a:pPr marL="0" indent="0">
              <a:buNone/>
            </a:pPr>
            <a:r>
              <a:rPr lang="en-US" sz="3200" b="0" dirty="0" smtClean="0">
                <a:solidFill>
                  <a:srgbClr val="002060"/>
                </a:solidFill>
              </a:rPr>
              <a:t>As a good cook who could cook cookies</a:t>
            </a:r>
            <a:r>
              <a:rPr lang="en-US" sz="3200" b="0" dirty="0" smtClean="0"/>
              <a:t>.</a:t>
            </a:r>
          </a:p>
          <a:p>
            <a:pPr marL="0" indent="0">
              <a:buNone/>
            </a:pPr>
            <a:r>
              <a:rPr lang="en-US" sz="3200" b="0" dirty="0" smtClean="0">
                <a:solidFill>
                  <a:srgbClr val="7030A0"/>
                </a:solidFill>
              </a:rPr>
              <a:t>2.Sam’s shop stocks short spotted socks.</a:t>
            </a:r>
            <a:endParaRPr lang="en-US" sz="3200" b="0" dirty="0">
              <a:solidFill>
                <a:srgbClr val="7030A0"/>
              </a:solidFill>
            </a:endParaRPr>
          </a:p>
          <a:p>
            <a:pPr marL="0" indent="0">
              <a:buNone/>
            </a:pPr>
            <a:endParaRPr lang="en-US" b="0" dirty="0"/>
          </a:p>
        </p:txBody>
      </p:sp>
    </p:spTree>
    <p:extLst>
      <p:ext uri="{BB962C8B-B14F-4D97-AF65-F5344CB8AC3E}">
        <p14:creationId xmlns:p14="http://schemas.microsoft.com/office/powerpoint/2010/main" val="23285789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hape 129"/>
          <p:cNvSpPr txBox="1">
            <a:spLocks/>
          </p:cNvSpPr>
          <p:nvPr/>
        </p:nvSpPr>
        <p:spPr>
          <a:xfrm>
            <a:off x="215774" y="881449"/>
            <a:ext cx="5178599" cy="1161536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vert="horz" lIns="91425" tIns="91425" rIns="91425" bIns="91425" rtlCol="0" anchor="b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Bef>
                <a:spcPts val="0"/>
              </a:spcBef>
            </a:pPr>
            <a:r>
              <a:rPr lang="en" sz="4000" dirty="0" smtClean="0"/>
              <a:t>Complete the sentences</a:t>
            </a:r>
            <a:endParaRPr lang="en" sz="4000" dirty="0"/>
          </a:p>
        </p:txBody>
      </p:sp>
      <p:sp>
        <p:nvSpPr>
          <p:cNvPr id="5" name="Shape 130"/>
          <p:cNvSpPr txBox="1">
            <a:spLocks/>
          </p:cNvSpPr>
          <p:nvPr/>
        </p:nvSpPr>
        <p:spPr>
          <a:xfrm>
            <a:off x="215775" y="2990336"/>
            <a:ext cx="4832475" cy="2463114"/>
          </a:xfrm>
          <a:prstGeom prst="rect">
            <a:avLst/>
          </a:prstGeom>
          <a:solidFill>
            <a:srgbClr val="FFFF00"/>
          </a:solidFill>
        </p:spPr>
        <p:txBody>
          <a:bodyPr vert="horz" lIns="91425" tIns="91425" rIns="91425" bIns="91425" rtlCol="0" anchor="t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None/>
              <a:tabLst>
                <a:tab pos="0" algn="l"/>
              </a:tabLst>
            </a:pPr>
            <a:r>
              <a:rPr lang="en" sz="1800" dirty="0">
                <a:solidFill>
                  <a:schemeClr val="accent2"/>
                </a:solidFill>
              </a:rPr>
              <a:t>	</a:t>
            </a:r>
            <a:r>
              <a:rPr lang="en" sz="3200" dirty="0" smtClean="0">
                <a:solidFill>
                  <a:srgbClr val="002060"/>
                </a:solidFill>
              </a:rPr>
              <a:t>1.I want to be a…, because…</a:t>
            </a:r>
          </a:p>
          <a:p>
            <a:pPr marL="0" indent="0">
              <a:spcBef>
                <a:spcPts val="0"/>
              </a:spcBef>
              <a:buNone/>
              <a:tabLst>
                <a:tab pos="0" algn="l"/>
              </a:tabLst>
            </a:pPr>
            <a:r>
              <a:rPr lang="en" sz="3200" dirty="0" smtClean="0">
                <a:solidFill>
                  <a:srgbClr val="002060"/>
                </a:solidFill>
              </a:rPr>
              <a:t>2.</a:t>
            </a:r>
            <a:r>
              <a:rPr lang="en-US" sz="3200" dirty="0" smtClean="0">
                <a:solidFill>
                  <a:srgbClr val="002060"/>
                </a:solidFill>
              </a:rPr>
              <a:t>W</a:t>
            </a:r>
            <a:r>
              <a:rPr lang="en" sz="3200" dirty="0" smtClean="0">
                <a:solidFill>
                  <a:srgbClr val="002060"/>
                </a:solidFill>
              </a:rPr>
              <a:t>e choose a future profession according to…(</a:t>
            </a:r>
            <a:r>
              <a:rPr lang="ru-RU" sz="3200" dirty="0" smtClean="0">
                <a:solidFill>
                  <a:srgbClr val="002060"/>
                </a:solidFill>
              </a:rPr>
              <a:t> согласно)</a:t>
            </a:r>
            <a:endParaRPr lang="en" sz="32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50875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164"/>
          <p:cNvSpPr txBox="1">
            <a:spLocks noGrp="1"/>
          </p:cNvSpPr>
          <p:nvPr>
            <p:ph type="body" idx="1"/>
          </p:nvPr>
        </p:nvSpPr>
        <p:spPr>
          <a:xfrm>
            <a:off x="4333103" y="2615166"/>
            <a:ext cx="3775377" cy="3764489"/>
          </a:xfrm>
          <a:prstGeom prst="rect">
            <a:avLst/>
          </a:prstGeom>
          <a:ln>
            <a:solidFill>
              <a:srgbClr val="00B0F0"/>
            </a:solidFill>
          </a:ln>
        </p:spPr>
        <p:txBody>
          <a:bodyPr lIns="91425" tIns="91425" rIns="91425" bIns="91425" anchor="t" anchorCtr="0">
            <a:noAutofit/>
          </a:bodyPr>
          <a:lstStyle/>
          <a:p>
            <a:pPr algn="just">
              <a:buNone/>
            </a:pPr>
            <a:r>
              <a:rPr lang="en-US" sz="1800" b="1" dirty="0"/>
              <a:t>	</a:t>
            </a:r>
            <a:r>
              <a:rPr lang="ru-RU" sz="2400" dirty="0" err="1">
                <a:solidFill>
                  <a:srgbClr val="00B050"/>
                </a:solidFill>
              </a:rPr>
              <a:t>Salary</a:t>
            </a:r>
            <a:r>
              <a:rPr lang="ru-RU" sz="2400" dirty="0">
                <a:solidFill>
                  <a:srgbClr val="00B050"/>
                </a:solidFill>
              </a:rPr>
              <a:t> — это зарплата, фиксированная сумма, которую сотрудник получает ежемесячно за свою </a:t>
            </a:r>
            <a:r>
              <a:rPr lang="ru-RU" sz="2400" dirty="0" smtClean="0">
                <a:solidFill>
                  <a:srgbClr val="00B050"/>
                </a:solidFill>
              </a:rPr>
              <a:t>работу</a:t>
            </a:r>
            <a:r>
              <a:rPr lang="en-US" sz="2400" dirty="0" smtClean="0"/>
              <a:t>.</a:t>
            </a:r>
          </a:p>
          <a:p>
            <a:pPr algn="just">
              <a:buNone/>
            </a:pPr>
            <a:r>
              <a:rPr lang="ru-RU" sz="2400" dirty="0" err="1">
                <a:solidFill>
                  <a:srgbClr val="0070C0"/>
                </a:solidFill>
                <a:latin typeface="Source Sans Pro Italic"/>
              </a:rPr>
              <a:t>Wage</a:t>
            </a:r>
            <a:r>
              <a:rPr lang="ru-RU" sz="2400" dirty="0">
                <a:solidFill>
                  <a:srgbClr val="0070C0"/>
                </a:solidFill>
                <a:latin typeface="Source Sans Pro Italic"/>
              </a:rPr>
              <a:t> или </a:t>
            </a:r>
            <a:r>
              <a:rPr lang="ru-RU" sz="2400" dirty="0" err="1">
                <a:solidFill>
                  <a:srgbClr val="0070C0"/>
                </a:solidFill>
                <a:latin typeface="Source Sans Pro Italic"/>
              </a:rPr>
              <a:t>wages</a:t>
            </a:r>
            <a:r>
              <a:rPr lang="ru-RU" sz="2400" dirty="0">
                <a:solidFill>
                  <a:srgbClr val="0070C0"/>
                </a:solidFill>
                <a:latin typeface="Source Sans Pro Italic"/>
              </a:rPr>
              <a:t> — это зарплата, которая рассчитывается на основе отработанных часов/дней в неделю/месяц.</a:t>
            </a:r>
            <a:endParaRPr lang="en" sz="2400" i="1" dirty="0">
              <a:solidFill>
                <a:srgbClr val="0070C0"/>
              </a:solidFill>
            </a:endParaRPr>
          </a:p>
        </p:txBody>
      </p:sp>
      <p:sp>
        <p:nvSpPr>
          <p:cNvPr id="6" name="Shape 165"/>
          <p:cNvSpPr txBox="1">
            <a:spLocks noGrp="1"/>
          </p:cNvSpPr>
          <p:nvPr>
            <p:ph type="title"/>
          </p:nvPr>
        </p:nvSpPr>
        <p:spPr>
          <a:xfrm>
            <a:off x="4899355" y="1063173"/>
            <a:ext cx="5562699" cy="1464910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lIns="91425" tIns="91425" rIns="91425" bIns="91425" anchor="b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 dirty="0" smtClean="0">
                <a:solidFill>
                  <a:srgbClr val="0070C0"/>
                </a:solidFill>
              </a:rPr>
              <a:t>Difference between salary/wages</a:t>
            </a:r>
            <a:endParaRPr lang="en" dirty="0">
              <a:solidFill>
                <a:srgbClr val="0070C0"/>
              </a:solidFill>
            </a:endParaRPr>
          </a:p>
        </p:txBody>
      </p:sp>
      <p:sp>
        <p:nvSpPr>
          <p:cNvPr id="7" name="Shape 166"/>
          <p:cNvSpPr txBox="1">
            <a:spLocks noGrp="1"/>
          </p:cNvSpPr>
          <p:nvPr>
            <p:ph type="body" idx="2"/>
          </p:nvPr>
        </p:nvSpPr>
        <p:spPr>
          <a:xfrm>
            <a:off x="8108480" y="2615166"/>
            <a:ext cx="3359620" cy="3764489"/>
          </a:xfrm>
          <a:prstGeom prst="rect">
            <a:avLst/>
          </a:prstGeom>
          <a:ln>
            <a:solidFill>
              <a:srgbClr val="00B0F0"/>
            </a:solidFill>
          </a:ln>
        </p:spPr>
        <p:txBody>
          <a:bodyPr lIns="91425" tIns="91425" rIns="91425" bIns="91425" anchor="t" anchorCtr="0">
            <a:noAutofit/>
          </a:bodyPr>
          <a:lstStyle/>
          <a:p>
            <a:pPr lvl="0" algn="just">
              <a:buNone/>
            </a:pPr>
            <a:r>
              <a:rPr lang="en-US" sz="1800" dirty="0">
                <a:solidFill>
                  <a:srgbClr val="7030A0"/>
                </a:solidFill>
              </a:rPr>
              <a:t>	</a:t>
            </a:r>
            <a:r>
              <a:rPr lang="ru-RU" sz="1800" dirty="0">
                <a:solidFill>
                  <a:srgbClr val="7030A0"/>
                </a:solidFill>
              </a:rPr>
              <a:t>Разница между </a:t>
            </a:r>
            <a:r>
              <a:rPr lang="ru-RU" sz="1800" dirty="0" err="1">
                <a:solidFill>
                  <a:srgbClr val="7030A0"/>
                </a:solidFill>
              </a:rPr>
              <a:t>wage</a:t>
            </a:r>
            <a:r>
              <a:rPr lang="ru-RU" sz="1800" dirty="0">
                <a:solidFill>
                  <a:srgbClr val="7030A0"/>
                </a:solidFill>
              </a:rPr>
              <a:t> и </a:t>
            </a:r>
            <a:r>
              <a:rPr lang="ru-RU" sz="1800" dirty="0" err="1">
                <a:solidFill>
                  <a:srgbClr val="7030A0"/>
                </a:solidFill>
              </a:rPr>
              <a:t>salary</a:t>
            </a:r>
            <a:r>
              <a:rPr lang="ru-RU" sz="1800" dirty="0">
                <a:solidFill>
                  <a:srgbClr val="7030A0"/>
                </a:solidFill>
              </a:rPr>
              <a:t> заключается еще и в том, что </a:t>
            </a:r>
            <a:r>
              <a:rPr lang="ru-RU" sz="1800" dirty="0" err="1">
                <a:solidFill>
                  <a:srgbClr val="7030A0"/>
                </a:solidFill>
              </a:rPr>
              <a:t>wages</a:t>
            </a:r>
            <a:r>
              <a:rPr lang="ru-RU" sz="1800" dirty="0">
                <a:solidFill>
                  <a:srgbClr val="7030A0"/>
                </a:solidFill>
              </a:rPr>
              <a:t> применяется в отношении физического труда, а </a:t>
            </a:r>
            <a:r>
              <a:rPr lang="ru-RU" sz="1800" dirty="0" err="1">
                <a:solidFill>
                  <a:srgbClr val="7030A0"/>
                </a:solidFill>
              </a:rPr>
              <a:t>salary</a:t>
            </a:r>
            <a:r>
              <a:rPr lang="ru-RU" sz="1800" dirty="0">
                <a:solidFill>
                  <a:srgbClr val="7030A0"/>
                </a:solidFill>
              </a:rPr>
              <a:t> — умственного</a:t>
            </a:r>
            <a:endParaRPr lang="en" sz="1800" i="1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11915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180"/>
          <p:cNvSpPr txBox="1">
            <a:spLocks noGrp="1"/>
          </p:cNvSpPr>
          <p:nvPr>
            <p:ph type="title"/>
          </p:nvPr>
        </p:nvSpPr>
        <p:spPr>
          <a:xfrm>
            <a:off x="299884" y="882963"/>
            <a:ext cx="6273911" cy="560676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dirty="0" smtClean="0">
                <a:solidFill>
                  <a:srgbClr val="00B050"/>
                </a:solidFill>
              </a:rPr>
              <a:t>Make up the scheme</a:t>
            </a:r>
            <a:endParaRPr lang="en" dirty="0">
              <a:solidFill>
                <a:srgbClr val="00B050"/>
              </a:solidFill>
            </a:endParaRPr>
          </a:p>
        </p:txBody>
      </p:sp>
      <p:sp>
        <p:nvSpPr>
          <p:cNvPr id="9" name="Shape 181"/>
          <p:cNvSpPr txBox="1">
            <a:spLocks noGrp="1"/>
          </p:cNvSpPr>
          <p:nvPr>
            <p:ph type="body" idx="1"/>
          </p:nvPr>
        </p:nvSpPr>
        <p:spPr>
          <a:xfrm>
            <a:off x="58257" y="1892929"/>
            <a:ext cx="2626686" cy="3206986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algn="just">
              <a:buNone/>
            </a:pPr>
            <a:r>
              <a:rPr lang="en-US" sz="1600" b="1" dirty="0">
                <a:solidFill>
                  <a:srgbClr val="7030A0"/>
                </a:solidFill>
              </a:rPr>
              <a:t>	</a:t>
            </a:r>
            <a:endParaRPr lang="en" sz="1600" dirty="0">
              <a:solidFill>
                <a:schemeClr val="bg1">
                  <a:lumMod val="50000"/>
                </a:schemeClr>
              </a:solidFill>
            </a:endParaRPr>
          </a:p>
        </p:txBody>
      </p:sp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2636104816"/>
              </p:ext>
            </p:extLst>
          </p:nvPr>
        </p:nvGraphicFramePr>
        <p:xfrm>
          <a:off x="2800865" y="2191264"/>
          <a:ext cx="2452906" cy="307020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1" name="Shape 183"/>
          <p:cNvSpPr txBox="1">
            <a:spLocks noGrp="1"/>
          </p:cNvSpPr>
          <p:nvPr>
            <p:ph type="body" idx="3"/>
          </p:nvPr>
        </p:nvSpPr>
        <p:spPr>
          <a:xfrm>
            <a:off x="5253372" y="2022961"/>
            <a:ext cx="2627085" cy="32250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algn="just">
              <a:buNone/>
            </a:pPr>
            <a:r>
              <a:rPr lang="en-US" sz="1600" dirty="0">
                <a:solidFill>
                  <a:srgbClr val="7030A0"/>
                </a:solidFill>
              </a:rPr>
              <a:t>	</a:t>
            </a:r>
            <a:endParaRPr sz="1600" dirty="0">
              <a:solidFill>
                <a:schemeClr val="bg1">
                  <a:lumMod val="50000"/>
                </a:schemeClr>
              </a:solidFill>
            </a:endParaRPr>
          </a:p>
        </p:txBody>
      </p:sp>
      <p:cxnSp>
        <p:nvCxnSpPr>
          <p:cNvPr id="4" name="Прямая со стрелкой 3"/>
          <p:cNvCxnSpPr/>
          <p:nvPr/>
        </p:nvCxnSpPr>
        <p:spPr>
          <a:xfrm flipV="1">
            <a:off x="5253372" y="1919416"/>
            <a:ext cx="1715839" cy="1054443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>
            <a:off x="5585692" y="3527340"/>
            <a:ext cx="1684289" cy="204401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 flipH="1" flipV="1">
            <a:off x="1367481" y="2677297"/>
            <a:ext cx="1375719" cy="296562"/>
          </a:xfrm>
          <a:prstGeom prst="straightConnector1">
            <a:avLst/>
          </a:prstGeom>
          <a:ln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Овал 12"/>
          <p:cNvSpPr/>
          <p:nvPr/>
        </p:nvSpPr>
        <p:spPr>
          <a:xfrm>
            <a:off x="7035114" y="1435729"/>
            <a:ext cx="9144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417121" y="3268405"/>
            <a:ext cx="926672" cy="926672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55321" y="2213961"/>
            <a:ext cx="926672" cy="926672"/>
          </a:xfrm>
          <a:prstGeom prst="rect">
            <a:avLst/>
          </a:prstGeom>
        </p:spPr>
      </p:pic>
      <p:cxnSp>
        <p:nvCxnSpPr>
          <p:cNvPr id="17" name="Прямая со стрелкой 16"/>
          <p:cNvCxnSpPr/>
          <p:nvPr/>
        </p:nvCxnSpPr>
        <p:spPr>
          <a:xfrm flipH="1">
            <a:off x="1398078" y="3758227"/>
            <a:ext cx="1089749" cy="352683"/>
          </a:xfrm>
          <a:prstGeom prst="straightConnector1">
            <a:avLst/>
          </a:prstGeom>
          <a:ln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Рисунок 1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86671" y="3910956"/>
            <a:ext cx="926672" cy="9266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094370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40000"/>
              <a:lumOff val="60000"/>
            </a:schemeClr>
          </a:solidFill>
        </p:spPr>
        <p:txBody>
          <a:bodyPr/>
          <a:lstStyle/>
          <a:p>
            <a:r>
              <a:rPr lang="en-US" dirty="0" smtClean="0"/>
              <a:t>Dictation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023250" y="1573427"/>
            <a:ext cx="3167099" cy="4753232"/>
          </a:xfr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r>
              <a:rPr lang="en-US" sz="2800" dirty="0" smtClean="0"/>
              <a:t>1.</a:t>
            </a:r>
            <a:r>
              <a:rPr lang="ru-RU" sz="2800" dirty="0" smtClean="0"/>
              <a:t>склон горы</a:t>
            </a:r>
          </a:p>
          <a:p>
            <a:r>
              <a:rPr lang="ru-RU" sz="2800" dirty="0" smtClean="0"/>
              <a:t>2.место, пятно</a:t>
            </a:r>
          </a:p>
          <a:p>
            <a:r>
              <a:rPr lang="ru-RU" sz="2800" dirty="0" smtClean="0"/>
              <a:t>3.любопытный</a:t>
            </a:r>
          </a:p>
          <a:p>
            <a:r>
              <a:rPr lang="ru-RU" sz="2800" dirty="0" smtClean="0"/>
              <a:t>4.военный самолет</a:t>
            </a:r>
          </a:p>
          <a:p>
            <a:r>
              <a:rPr lang="ru-RU" sz="2800" dirty="0"/>
              <a:t>5</a:t>
            </a:r>
            <a:r>
              <a:rPr lang="ru-RU" sz="2800" dirty="0" smtClean="0"/>
              <a:t>.странный объект</a:t>
            </a:r>
          </a:p>
          <a:p>
            <a:r>
              <a:rPr lang="ru-RU" sz="2800" dirty="0" smtClean="0"/>
              <a:t>6.восхититель</a:t>
            </a:r>
          </a:p>
          <a:p>
            <a:pPr marL="0" indent="0">
              <a:buNone/>
            </a:pPr>
            <a:r>
              <a:rPr lang="ru-RU" sz="2800" dirty="0" err="1" smtClean="0"/>
              <a:t>ный</a:t>
            </a:r>
            <a:endParaRPr lang="ru-RU" sz="2800" dirty="0" smtClean="0"/>
          </a:p>
          <a:p>
            <a:r>
              <a:rPr lang="ru-RU" sz="2800" dirty="0" smtClean="0"/>
              <a:t>7.изучать, исследовать</a:t>
            </a:r>
          </a:p>
          <a:p>
            <a:r>
              <a:rPr lang="ru-RU" sz="2800" dirty="0" smtClean="0"/>
              <a:t>8.вовлекать</a:t>
            </a:r>
            <a:endParaRPr lang="ru-RU" sz="2800" dirty="0"/>
          </a:p>
        </p:txBody>
      </p:sp>
      <p:sp>
        <p:nvSpPr>
          <p:cNvPr id="4" name="Текст 3"/>
          <p:cNvSpPr>
            <a:spLocks noGrp="1"/>
          </p:cNvSpPr>
          <p:nvPr>
            <p:ph type="body" idx="2"/>
          </p:nvPr>
        </p:nvSpPr>
        <p:spPr>
          <a:xfrm>
            <a:off x="8534422" y="1573427"/>
            <a:ext cx="3130803" cy="4753232"/>
          </a:xfrm>
          <a:solidFill>
            <a:srgbClr val="92D050"/>
          </a:solidFill>
        </p:spPr>
        <p:txBody>
          <a:bodyPr>
            <a:normAutofit/>
          </a:bodyPr>
          <a:lstStyle/>
          <a:p>
            <a:r>
              <a:rPr lang="ru-RU" sz="2800" dirty="0" smtClean="0"/>
              <a:t>9.крыша дома</a:t>
            </a:r>
          </a:p>
          <a:p>
            <a:r>
              <a:rPr lang="ru-RU" sz="2800" dirty="0" smtClean="0"/>
              <a:t>10.объяснение</a:t>
            </a:r>
          </a:p>
          <a:p>
            <a:r>
              <a:rPr lang="ru-RU" sz="2800" dirty="0" smtClean="0"/>
              <a:t>11.приспособление</a:t>
            </a:r>
          </a:p>
          <a:p>
            <a:r>
              <a:rPr lang="ru-RU" sz="2800" dirty="0" smtClean="0"/>
              <a:t>12.восторженный</a:t>
            </a:r>
          </a:p>
          <a:p>
            <a:r>
              <a:rPr lang="ru-RU" sz="2800" dirty="0" smtClean="0"/>
              <a:t>13.наблюдение</a:t>
            </a:r>
          </a:p>
          <a:p>
            <a:r>
              <a:rPr lang="ru-RU" sz="2800" dirty="0" smtClean="0"/>
              <a:t>14.принять</a:t>
            </a:r>
          </a:p>
          <a:p>
            <a:r>
              <a:rPr lang="ru-RU" sz="2800" dirty="0" smtClean="0"/>
              <a:t>15.находить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76324601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39860" y="1044734"/>
            <a:ext cx="6944335" cy="50994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061547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Blue II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EAC1C"/>
      </a:hlink>
      <a:folHlink>
        <a:srgbClr val="B26B02"/>
      </a:folHlink>
    </a:clrScheme>
    <a:fontScheme name="Custom 6">
      <a:majorFont>
        <a:latin typeface="Noto Serif"/>
        <a:ea typeface=""/>
        <a:cs typeface=""/>
      </a:majorFont>
      <a:minorFont>
        <a:latin typeface="Noto Serif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161</TotalTime>
  <Words>64</Words>
  <Application>Microsoft Office PowerPoint</Application>
  <PresentationFormat>Широкоэкранный</PresentationFormat>
  <Paragraphs>33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5" baseType="lpstr">
      <vt:lpstr>Arial</vt:lpstr>
      <vt:lpstr>Calibri</vt:lpstr>
      <vt:lpstr>Noto Serif</vt:lpstr>
      <vt:lpstr>Raleway</vt:lpstr>
      <vt:lpstr>Source Sans Pro Italic</vt:lpstr>
      <vt:lpstr>Office Theme</vt:lpstr>
      <vt:lpstr>JOBS</vt:lpstr>
      <vt:lpstr>Презентация PowerPoint</vt:lpstr>
      <vt:lpstr>Презентация PowerPoint</vt:lpstr>
      <vt:lpstr>Презентация PowerPoint</vt:lpstr>
      <vt:lpstr>Презентация PowerPoint</vt:lpstr>
      <vt:lpstr>Difference between salary/wages</vt:lpstr>
      <vt:lpstr>Make up the scheme</vt:lpstr>
      <vt:lpstr>Dictation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Slidehood.com</dc:creator>
  <cp:lastModifiedBy>Александр</cp:lastModifiedBy>
  <cp:revision>27</cp:revision>
  <dcterms:created xsi:type="dcterms:W3CDTF">2017-08-02T20:41:11Z</dcterms:created>
  <dcterms:modified xsi:type="dcterms:W3CDTF">2024-01-05T18:43:28Z</dcterms:modified>
</cp:coreProperties>
</file>