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9" r:id="rId4"/>
    <p:sldId id="268" r:id="rId5"/>
    <p:sldId id="267" r:id="rId6"/>
    <p:sldId id="260" r:id="rId7"/>
    <p:sldId id="266" r:id="rId8"/>
    <p:sldId id="270" r:id="rId9"/>
    <p:sldId id="265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4374A"/>
    <a:srgbClr val="666699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50" d="100"/>
          <a:sy n="50" d="100"/>
        </p:scale>
        <p:origin x="-16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772" y="5748867"/>
            <a:ext cx="8676456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059832" y="45855"/>
            <a:ext cx="5949957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3131840" y="1484784"/>
            <a:ext cx="590465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5855"/>
            <a:ext cx="5949957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1840" y="1484784"/>
            <a:ext cx="590465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772" y="4725144"/>
            <a:ext cx="8676456" cy="2132856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Кухонный рабочий</a:t>
            </a:r>
            <a:endParaRPr lang="ru-RU" sz="6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Line 253"/>
          <p:cNvSpPr>
            <a:spLocks noChangeShapeType="1"/>
          </p:cNvSpPr>
          <p:nvPr/>
        </p:nvSpPr>
        <p:spPr bwMode="gray">
          <a:xfrm>
            <a:off x="3659832" y="5018190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ectangle 254"/>
          <p:cNvSpPr>
            <a:spLocks noChangeArrowheads="1"/>
          </p:cNvSpPr>
          <p:nvPr/>
        </p:nvSpPr>
        <p:spPr bwMode="gray">
          <a:xfrm rot="3419336">
            <a:off x="3375669" y="4441928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1" name="Text Box 255"/>
          <p:cNvSpPr txBox="1">
            <a:spLocks noChangeArrowheads="1"/>
          </p:cNvSpPr>
          <p:nvPr/>
        </p:nvSpPr>
        <p:spPr bwMode="gray">
          <a:xfrm>
            <a:off x="3431232" y="44847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2" name="Line 256"/>
          <p:cNvSpPr>
            <a:spLocks noChangeShapeType="1"/>
          </p:cNvSpPr>
          <p:nvPr/>
        </p:nvSpPr>
        <p:spPr bwMode="gray">
          <a:xfrm>
            <a:off x="3659832" y="2503590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3303661" y="192732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37" name="Text Box 258"/>
          <p:cNvSpPr txBox="1">
            <a:spLocks noChangeArrowheads="1"/>
          </p:cNvSpPr>
          <p:nvPr/>
        </p:nvSpPr>
        <p:spPr bwMode="gray">
          <a:xfrm>
            <a:off x="4211960" y="2014640"/>
            <a:ext cx="351209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Работает на кухне  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8" name="Text Box 259"/>
          <p:cNvSpPr txBox="1">
            <a:spLocks noChangeArrowheads="1"/>
          </p:cNvSpPr>
          <p:nvPr/>
        </p:nvSpPr>
        <p:spPr bwMode="gray">
          <a:xfrm>
            <a:off x="3431232" y="19701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9" name="Line 260"/>
          <p:cNvSpPr>
            <a:spLocks noChangeShapeType="1"/>
          </p:cNvSpPr>
          <p:nvPr/>
        </p:nvSpPr>
        <p:spPr bwMode="gray">
          <a:xfrm>
            <a:off x="3659832" y="3341790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ectangle 261"/>
          <p:cNvSpPr>
            <a:spLocks noChangeArrowheads="1"/>
          </p:cNvSpPr>
          <p:nvPr/>
        </p:nvSpPr>
        <p:spPr bwMode="gray">
          <a:xfrm rot="3419336">
            <a:off x="3375669" y="276552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3431232" y="28083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5" name="Line 263"/>
          <p:cNvSpPr>
            <a:spLocks noChangeShapeType="1"/>
          </p:cNvSpPr>
          <p:nvPr/>
        </p:nvSpPr>
        <p:spPr bwMode="gray">
          <a:xfrm>
            <a:off x="3661420" y="4178403"/>
            <a:ext cx="4799012" cy="1587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Rectangle 264"/>
          <p:cNvSpPr>
            <a:spLocks noChangeArrowheads="1"/>
          </p:cNvSpPr>
          <p:nvPr/>
        </p:nvSpPr>
        <p:spPr bwMode="gray">
          <a:xfrm rot="3419336">
            <a:off x="3375669" y="360372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" name="Text Box 265"/>
          <p:cNvSpPr txBox="1">
            <a:spLocks noChangeArrowheads="1"/>
          </p:cNvSpPr>
          <p:nvPr/>
        </p:nvSpPr>
        <p:spPr bwMode="gray">
          <a:xfrm>
            <a:off x="3431232" y="36465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8" name="Line 266"/>
          <p:cNvSpPr>
            <a:spLocks noChangeShapeType="1"/>
          </p:cNvSpPr>
          <p:nvPr/>
        </p:nvSpPr>
        <p:spPr bwMode="gray">
          <a:xfrm>
            <a:off x="3659832" y="5878615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Rectangle 267"/>
          <p:cNvSpPr>
            <a:spLocks noChangeArrowheads="1"/>
          </p:cNvSpPr>
          <p:nvPr/>
        </p:nvSpPr>
        <p:spPr bwMode="ltGray">
          <a:xfrm rot="3419336">
            <a:off x="3375669" y="5302353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0" name="Text Box 268"/>
          <p:cNvSpPr txBox="1">
            <a:spLocks noChangeArrowheads="1"/>
          </p:cNvSpPr>
          <p:nvPr/>
        </p:nvSpPr>
        <p:spPr bwMode="gray">
          <a:xfrm>
            <a:off x="3431232" y="534521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51" name="Text Box 269"/>
          <p:cNvSpPr txBox="1">
            <a:spLocks noChangeArrowheads="1"/>
          </p:cNvSpPr>
          <p:nvPr/>
        </p:nvSpPr>
        <p:spPr bwMode="gray">
          <a:xfrm>
            <a:off x="4283968" y="2852936"/>
            <a:ext cx="315503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Обрабатывает продукты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2" name="Text Box 270"/>
          <p:cNvSpPr txBox="1">
            <a:spLocks noChangeArrowheads="1"/>
          </p:cNvSpPr>
          <p:nvPr/>
        </p:nvSpPr>
        <p:spPr bwMode="gray">
          <a:xfrm>
            <a:off x="4067944" y="3645024"/>
            <a:ext cx="42819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Моет  кухонную и столовую посуду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3" name="Text Box 271"/>
          <p:cNvSpPr txBox="1">
            <a:spLocks noChangeArrowheads="1"/>
          </p:cNvSpPr>
          <p:nvPr/>
        </p:nvSpPr>
        <p:spPr bwMode="gray">
          <a:xfrm>
            <a:off x="4067944" y="4293096"/>
            <a:ext cx="473078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Следит за чистотой производственных</a:t>
            </a:r>
          </a:p>
          <a:p>
            <a:pPr eaLnBrk="0" hangingPunct="0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помещений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4" name="Text Box 272"/>
          <p:cNvSpPr txBox="1">
            <a:spLocks noChangeArrowheads="1"/>
          </p:cNvSpPr>
          <p:nvPr/>
        </p:nvSpPr>
        <p:spPr bwMode="gray">
          <a:xfrm>
            <a:off x="4211960" y="5373216"/>
            <a:ext cx="305564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Готовит простые блюда</a:t>
            </a: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2" descr="C:\Users\2\Desktop\внеурочка\профориентация\IMG_20231011_17492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1588881">
            <a:off x="5062922" y="1738729"/>
            <a:ext cx="3946440" cy="5068332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  <p:pic>
        <p:nvPicPr>
          <p:cNvPr id="4" name="Picture 3" descr="C:\Users\2\Desktop\внеурочка\профориентация\IMG_20231011_1750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080965">
            <a:off x="2046028" y="964657"/>
            <a:ext cx="3995534" cy="5014003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http://img1.russianfood.com/dycontent/images_upl/127/big_126961.jpg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5461" t="-3448" r="11939"/>
          <a:stretch>
            <a:fillRect/>
          </a:stretch>
        </p:blipFill>
        <p:spPr bwMode="auto">
          <a:xfrm>
            <a:off x="6407696" y="1268760"/>
            <a:ext cx="2736304" cy="2448272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  <p:pic>
        <p:nvPicPr>
          <p:cNvPr id="7" name="Рисунок 6" descr="Канапе с рыбой на Новый год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12776"/>
            <a:ext cx="2808312" cy="2736304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  <p:pic>
        <p:nvPicPr>
          <p:cNvPr id="3074" name="Picture 2" descr="https://snus-outlet.ru/wp-content/uploads/0/1/b/01bf180e63508228c96695208786417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3674" y="3861048"/>
            <a:ext cx="2940326" cy="2520280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  <p:sp>
        <p:nvSpPr>
          <p:cNvPr id="3076" name="AutoShape 4" descr="https://almode.ru/uploads/posts/2022-12/1670261916_22-almode-ru-p-buterbrodi-na-novii-god-2023-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Users\2\Desktop\1670261916_22-almode-ru-p-buterbrodi-na-novii-god-2023-22.jpg"/>
          <p:cNvPicPr>
            <a:picLocks noChangeAspect="1" noChangeArrowheads="1"/>
          </p:cNvPicPr>
          <p:nvPr/>
        </p:nvPicPr>
        <p:blipFill>
          <a:blip r:embed="rId5" cstate="print"/>
          <a:srcRect l="6665" t="3333" r="8912"/>
          <a:stretch>
            <a:fillRect/>
          </a:stretch>
        </p:blipFill>
        <p:spPr bwMode="auto">
          <a:xfrm>
            <a:off x="323528" y="3933056"/>
            <a:ext cx="2808312" cy="2636912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  <p:pic>
        <p:nvPicPr>
          <p:cNvPr id="5" name="Рисунок 4" descr="http://img1.russianfood.com/dycontent/images_upl/195/big_194530.jp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r="7272" b="17435"/>
          <a:stretch>
            <a:fillRect/>
          </a:stretch>
        </p:blipFill>
        <p:spPr bwMode="auto">
          <a:xfrm>
            <a:off x="2843808" y="980728"/>
            <a:ext cx="3960440" cy="2808312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  <p:sp>
        <p:nvSpPr>
          <p:cNvPr id="3079" name="AutoShape 7" descr="https://womanishclub.com/userfiles/122/8734_16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1" name="AutoShape 9" descr="C:\Users\2\Desktop\8734_16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3" name="AutoShape 11" descr="https://almode.ru/uploads/posts/2022-12/1670903250_19-almode-ru-p-zakusochnie-buterbrodi-na-prazdnichnii-sto-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4" name="Picture 12" descr="C:\Users\2\Desktop\1670903250_19-almode-ru-p-zakusochnie-buterbrodi-na-prazdnichnii-sto-19.jpg"/>
          <p:cNvPicPr>
            <a:picLocks noChangeAspect="1" noChangeArrowheads="1"/>
          </p:cNvPicPr>
          <p:nvPr/>
        </p:nvPicPr>
        <p:blipFill>
          <a:blip r:embed="rId7" cstate="print"/>
          <a:srcRect l="2878" t="4316" r="20855"/>
          <a:stretch>
            <a:fillRect/>
          </a:stretch>
        </p:blipFill>
        <p:spPr bwMode="auto">
          <a:xfrm>
            <a:off x="2699792" y="3665984"/>
            <a:ext cx="3816424" cy="3192016"/>
          </a:xfrm>
          <a:prstGeom prst="ellipse">
            <a:avLst/>
          </a:prstGeom>
          <a:noFill/>
          <a:ln w="57150">
            <a:solidFill>
              <a:srgbClr val="3399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484784"/>
            <a:ext cx="8640960" cy="5373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Ингредиенты на 8 порций: хлеб 6-8 ломтей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сыр плавленый (1 шт.) 80-90 г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 яйцо куриное 2 шт.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чеснок 2 зубчика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майонез 2 ст. ложки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крабовые палочки 3 шт.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кукуруза консервированная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зелень петрушки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                             соль по вкусу</a:t>
            </a:r>
          </a:p>
          <a:p>
            <a:endParaRPr lang="ru-RU" sz="2400" dirty="0"/>
          </a:p>
        </p:txBody>
      </p:sp>
      <p:pic>
        <p:nvPicPr>
          <p:cNvPr id="5" name="Рисунок 4" descr="C:\Users\2\Desktop\внеурочка\профориентация\IMG20231012122125.jpg"/>
          <p:cNvPicPr/>
          <p:nvPr/>
        </p:nvPicPr>
        <p:blipFill>
          <a:blip r:embed="rId2" cstate="print"/>
          <a:srcRect b="43272"/>
          <a:stretch>
            <a:fillRect/>
          </a:stretch>
        </p:blipFill>
        <p:spPr bwMode="auto">
          <a:xfrm>
            <a:off x="395536" y="1988840"/>
            <a:ext cx="3528392" cy="2520280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4008" y="1340769"/>
            <a:ext cx="4320480" cy="4824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Приготовление: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Яйца отварить вкрутую, охладить и очистить.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Плавленый сыр натираем на крупной терке (предварительно поместить плавленый сырок на 10 минут в морозилку).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Яйца натираем на терке.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Чеснок очищаем и пропускаем через пресс (или натираем).</a:t>
            </a:r>
          </a:p>
          <a:p>
            <a:endParaRPr lang="ru-RU" dirty="0"/>
          </a:p>
        </p:txBody>
      </p:sp>
      <p:pic>
        <p:nvPicPr>
          <p:cNvPr id="9" name="Содержимое 8" descr="C:\Users\2\Desktop\внеурочка\профориентация\IMG2023101212231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35538" t="1763" r="8541" b="41562"/>
          <a:stretch>
            <a:fillRect/>
          </a:stretch>
        </p:blipFill>
        <p:spPr bwMode="auto">
          <a:xfrm rot="20740914">
            <a:off x="272522" y="1424536"/>
            <a:ext cx="2690136" cy="2541824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11" name="Рисунок 10" descr="C:\Users\2\Desktop\внеурочка\профориентация\IMG20231012122534.jpg"/>
          <p:cNvPicPr/>
          <p:nvPr/>
        </p:nvPicPr>
        <p:blipFill>
          <a:blip r:embed="rId3" cstate="print"/>
          <a:srcRect r="27781" b="26429"/>
          <a:stretch>
            <a:fillRect/>
          </a:stretch>
        </p:blipFill>
        <p:spPr bwMode="auto">
          <a:xfrm rot="1812002">
            <a:off x="2444708" y="2391536"/>
            <a:ext cx="2580682" cy="2394557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12" name="Рисунок 11" descr="C:\Users\2\Desktop\внеурочка\профориентация\IMG20231012122219.jpg"/>
          <p:cNvPicPr/>
          <p:nvPr/>
        </p:nvPicPr>
        <p:blipFill>
          <a:blip r:embed="rId4" cstate="print"/>
          <a:srcRect r="27660" b="22870"/>
          <a:stretch>
            <a:fillRect/>
          </a:stretch>
        </p:blipFill>
        <p:spPr bwMode="auto">
          <a:xfrm rot="20812918">
            <a:off x="570630" y="3564080"/>
            <a:ext cx="2945081" cy="2577247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340767"/>
            <a:ext cx="4320480" cy="4824537"/>
          </a:xfrm>
        </p:spPr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5.    Чеснок добавляем к плавленому сыру и яйцам в миску, приправляем.</a:t>
            </a: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6.    Размороженные крабовые палочки извлекаем из упаковки и нарезаем наискосок.</a:t>
            </a:r>
          </a:p>
          <a:p>
            <a:pPr marL="514350" lvl="0" indent="-514350">
              <a:buAutoNum type="arabicPeriod" startAt="7"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Петрушку 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промываем и обсушиваем.</a:t>
            </a:r>
          </a:p>
          <a:p>
            <a:pPr marL="457200" indent="-457200">
              <a:buAutoNum type="arabicPeriod" startAt="7"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5" name="Содержимое 4" descr="C:\Users\2\Desktop\внеурочка\профориентация\IMG2023101212303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9971" t="6042" r="2387" b="24169"/>
          <a:stretch>
            <a:fillRect/>
          </a:stretch>
        </p:blipFill>
        <p:spPr bwMode="auto">
          <a:xfrm>
            <a:off x="539552" y="3429000"/>
            <a:ext cx="2736428" cy="2232248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7" name="Рисунок 6" descr="C:\Users\2\Desktop\внеурочка\профориентация\IMG20231012122848.jpg"/>
          <p:cNvPicPr/>
          <p:nvPr/>
        </p:nvPicPr>
        <p:blipFill>
          <a:blip r:embed="rId3" cstate="print"/>
          <a:srcRect b="35374"/>
          <a:stretch>
            <a:fillRect/>
          </a:stretch>
        </p:blipFill>
        <p:spPr bwMode="auto">
          <a:xfrm rot="19288319">
            <a:off x="-8971" y="1409812"/>
            <a:ext cx="2591574" cy="2150178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8" name="Рисунок 7" descr="C:\Users\2\Desktop\внеурочка\профориентация\IMG20231012122716.jpg"/>
          <p:cNvPicPr/>
          <p:nvPr/>
        </p:nvPicPr>
        <p:blipFill>
          <a:blip r:embed="rId4" cstate="print"/>
          <a:srcRect l="19510" r="9237" b="42035"/>
          <a:stretch>
            <a:fillRect/>
          </a:stretch>
        </p:blipFill>
        <p:spPr bwMode="auto">
          <a:xfrm rot="1271741">
            <a:off x="2138472" y="1893132"/>
            <a:ext cx="2665544" cy="2173600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412777"/>
            <a:ext cx="4320480" cy="4752528"/>
          </a:xfrm>
        </p:spPr>
        <p:txBody>
          <a:bodyPr/>
          <a:lstStyle/>
          <a:p>
            <a:pPr marL="514350" lvl="0" indent="-514350">
              <a:buNone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8.    Выкладываем на хлеб приготовленную намазку из плавленого сыра.</a:t>
            </a:r>
          </a:p>
          <a:p>
            <a:pPr marL="514350" lvl="0" indent="-514350">
              <a:buNone/>
            </a:pP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9.  Бутерброды украшаем зернами консервированной кукурузы, ломтиками крабовых палочек и петрушкой - в форме цветка.</a:t>
            </a:r>
          </a:p>
          <a:p>
            <a:endParaRPr lang="ru-RU" dirty="0"/>
          </a:p>
        </p:txBody>
      </p:sp>
      <p:pic>
        <p:nvPicPr>
          <p:cNvPr id="6" name="Содержимое 5" descr="C:\Users\2\Desktop\внеурочка\профориентация\IMG20231012123338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5670" r="25772" b="40376"/>
          <a:stretch>
            <a:fillRect/>
          </a:stretch>
        </p:blipFill>
        <p:spPr bwMode="auto">
          <a:xfrm>
            <a:off x="179389" y="1700809"/>
            <a:ext cx="2808435" cy="2448271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  <p:pic>
        <p:nvPicPr>
          <p:cNvPr id="7" name="Рисунок 6" descr="C:\Users\2\Desktop\внеурочка\профориентация\IMG20231012123519.jpg"/>
          <p:cNvPicPr/>
          <p:nvPr/>
        </p:nvPicPr>
        <p:blipFill>
          <a:blip r:embed="rId3" cstate="print"/>
          <a:srcRect l="31130" t="6689" r="-3" b="35284"/>
          <a:stretch>
            <a:fillRect/>
          </a:stretch>
        </p:blipFill>
        <p:spPr bwMode="auto">
          <a:xfrm>
            <a:off x="2051720" y="2924944"/>
            <a:ext cx="2880320" cy="2592288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94050" y="46038"/>
            <a:ext cx="5949950" cy="122396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Кухонный рабочий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268760"/>
            <a:ext cx="51125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8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Приятного    </a:t>
            </a:r>
            <a:endParaRPr lang="ru-RU" sz="80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pPr lvl="0" algn="just"/>
            <a:r>
              <a:rPr lang="ru-RU" sz="8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                </a:t>
            </a:r>
            <a:r>
              <a:rPr lang="ru-RU" sz="8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аппетита!  </a:t>
            </a:r>
            <a:endParaRPr lang="ru-RU" sz="80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:\Users\2\Desktop\внеурочка\профориентация\IMG202310121246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3677479" cy="3677479"/>
          </a:xfrm>
          <a:prstGeom prst="ellipse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91144857284077d57a448a2326b912e2d9715b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</TotalTime>
  <Words>212</Words>
  <Application>Microsoft Office PowerPoint</Application>
  <PresentationFormat>Экран (4:3)</PresentationFormat>
  <Paragraphs>44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Кухонный рабочий</vt:lpstr>
      <vt:lpstr>Кухонный рабочий</vt:lpstr>
      <vt:lpstr>Кухонный рабочий</vt:lpstr>
      <vt:lpstr>Кухонный рабочий</vt:lpstr>
      <vt:lpstr>Кухонный рабочий</vt:lpstr>
      <vt:lpstr>Кухонный рабочий</vt:lpstr>
      <vt:lpstr>Кухонный рабочий</vt:lpstr>
      <vt:lpstr>Кухонный рабочий</vt:lpstr>
      <vt:lpstr>Кухонный рабочий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Кухонный шаблон</dc:title>
  <dc:creator>obstinate</dc:creator>
  <dc:description>Шаблон презентации с сайта https://presentation-creation.ru/</dc:description>
  <cp:lastModifiedBy>2</cp:lastModifiedBy>
  <cp:revision>1222</cp:revision>
  <dcterms:created xsi:type="dcterms:W3CDTF">2018-02-25T09:09:03Z</dcterms:created>
  <dcterms:modified xsi:type="dcterms:W3CDTF">2023-10-12T14:20:57Z</dcterms:modified>
</cp:coreProperties>
</file>