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65" r:id="rId2"/>
    <p:sldId id="266" r:id="rId3"/>
    <p:sldId id="267" r:id="rId4"/>
    <p:sldId id="268" r:id="rId5"/>
    <p:sldId id="269" r:id="rId6"/>
    <p:sldId id="271" r:id="rId7"/>
    <p:sldId id="272" r:id="rId8"/>
    <p:sldId id="274" r:id="rId9"/>
  </p:sldIdLst>
  <p:sldSz cx="9144000" cy="6858000" type="screen4x3"/>
  <p:notesSz cx="6858000" cy="9144000"/>
  <p:embeddedFontLst>
    <p:embeddedFont>
      <p:font typeface="Calibri" pitchFamily="34" charset="0"/>
      <p:regular r:id="rId10"/>
      <p:bold r:id="rId11"/>
      <p:italic r:id="rId12"/>
      <p:boldItalic r:id="rId1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0000"/>
    <a:srgbClr val="993300"/>
    <a:srgbClr val="003760"/>
    <a:srgbClr val="00589A"/>
    <a:srgbClr val="008EC0"/>
    <a:srgbClr val="793905"/>
    <a:srgbClr val="3C68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6" autoAdjust="0"/>
    <p:restoredTop sz="94645" autoAdjust="0"/>
  </p:normalViewPr>
  <p:slideViewPr>
    <p:cSldViewPr showGuides="1">
      <p:cViewPr varScale="1">
        <p:scale>
          <a:sx n="89" d="100"/>
          <a:sy n="89" d="100"/>
        </p:scale>
        <p:origin x="-1070" y="-62"/>
      </p:cViewPr>
      <p:guideLst>
        <p:guide orient="horz" pos="2205"/>
        <p:guide pos="2880"/>
      </p:guideLst>
    </p:cSldViewPr>
  </p:slideViewPr>
  <p:outlineViewPr>
    <p:cViewPr>
      <p:scale>
        <a:sx n="33" d="100"/>
        <a:sy n="33" d="100"/>
      </p:scale>
      <p:origin x="0" y="84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072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068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183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212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512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53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294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955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276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79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601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8E58C-E7A6-41B0-9596-47478E2A3A1A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448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72400" cy="1368152"/>
          </a:xfrm>
        </p:spPr>
        <p:txBody>
          <a:bodyPr>
            <a:normAutofit fontScale="90000"/>
          </a:bodyPr>
          <a:lstStyle/>
          <a:p>
            <a:r>
              <a:rPr lang="ru-RU" dirty="0"/>
              <a:t>«Презентация краткосрочного проекта по экспериментированию в ознакомлении с окружающим миром</a:t>
            </a:r>
            <a:r>
              <a:rPr lang="ru-RU" dirty="0">
                <a:latin typeface="Calibri" pitchFamily="34" charset="0"/>
              </a:rPr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5733256"/>
            <a:ext cx="3240360" cy="648072"/>
          </a:xfrm>
        </p:spPr>
        <p:txBody>
          <a:bodyPr>
            <a:normAutofit fontScale="47500" lnSpcReduction="20000"/>
          </a:bodyPr>
          <a:lstStyle/>
          <a:p>
            <a:r>
              <a:rPr lang="ru-RU" dirty="0"/>
              <a:t>Исламова Л</a:t>
            </a:r>
            <a:r>
              <a:rPr lang="en-US" dirty="0"/>
              <a:t>.</a:t>
            </a:r>
            <a:r>
              <a:rPr lang="ru-RU" dirty="0"/>
              <a:t>Ю воспитатель МДОБУ «</a:t>
            </a:r>
            <a:r>
              <a:rPr lang="ru-RU" dirty="0" err="1"/>
              <a:t>Кузнецовский</a:t>
            </a:r>
            <a:r>
              <a:rPr lang="ru-RU" dirty="0"/>
              <a:t> детский сад « Улыбка»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>
                <a:latin typeface="Calibri" pitchFamily="34" charset="0"/>
              </a:rPr>
              <a:t>Опыт№1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1080119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latin typeface="Calibri" pitchFamily="34" charset="0"/>
              </a:rPr>
              <a:t>Цель. Познакомить детей с тем ,что при попадании воздуха в каплю мыльной воды образуется пузырь, затем пена.</a:t>
            </a:r>
            <a:endParaRPr lang="ru-RU" i="1" dirty="0"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</p:txBody>
      </p:sp>
      <p:pic>
        <p:nvPicPr>
          <p:cNvPr id="4" name="Рисунок 3" descr="C:\Documents and Settings\Администратор\Мои документы\Downloads\InShot_20221026_14030678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132856"/>
            <a:ext cx="3600400" cy="3960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Calibri" pitchFamily="34" charset="0"/>
              </a:rPr>
              <a:t>Опыт№2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1152127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i="1" dirty="0">
              <a:latin typeface="Calibri" pitchFamily="34" charset="0"/>
            </a:endParaRPr>
          </a:p>
          <a:p>
            <a:r>
              <a:rPr lang="ru-RU" dirty="0">
                <a:latin typeface="Calibri" pitchFamily="34" charset="0"/>
              </a:rPr>
              <a:t>Цель. Показать детям , что в каждом растении есть семена, которые помогают ему размножаться. Выделить общее в строении семян, развивать навыки находить семена.</a:t>
            </a:r>
          </a:p>
          <a:p>
            <a:endParaRPr lang="ru-RU" dirty="0">
              <a:latin typeface="Calibri" pitchFamily="34" charset="0"/>
            </a:endParaRPr>
          </a:p>
        </p:txBody>
      </p:sp>
      <p:pic>
        <p:nvPicPr>
          <p:cNvPr id="4" name="Рисунок 3" descr="C:\Documents and Settings\Администратор\Мои документы\Downloads\InShot_20221026_14082979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564904"/>
            <a:ext cx="3744416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Calibri" pitchFamily="34" charset="0"/>
              </a:rPr>
              <a:t>Опыт№3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1152128"/>
          </a:xfrm>
        </p:spPr>
        <p:txBody>
          <a:bodyPr/>
          <a:lstStyle/>
          <a:p>
            <a:r>
              <a:rPr lang="ru-RU" dirty="0">
                <a:latin typeface="Calibri" pitchFamily="34" charset="0"/>
              </a:rPr>
              <a:t>Цель. Обнаружить воздух в окружающем пространстве</a:t>
            </a:r>
            <a:r>
              <a:rPr lang="ru-RU" dirty="0"/>
              <a:t>.</a:t>
            </a:r>
            <a:endParaRPr lang="ru-RU" i="1" dirty="0"/>
          </a:p>
          <a:p>
            <a:endParaRPr lang="ru-RU" dirty="0">
              <a:latin typeface="Calibri" pitchFamily="34" charset="0"/>
            </a:endParaRPr>
          </a:p>
        </p:txBody>
      </p:sp>
      <p:pic>
        <p:nvPicPr>
          <p:cNvPr id="6" name="Рисунок 5" descr="C:\Documents and Settings\Администратор\Мои документы\Downloads\InShot_20221027_12420032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564904"/>
            <a:ext cx="352839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Calibri" pitchFamily="34" charset="0"/>
              </a:rPr>
              <a:t>Опыт№4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1368152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latin typeface="Calibri" pitchFamily="34" charset="0"/>
              </a:rPr>
              <a:t>Цель. Познакомить детей с тем, что во всех ягодах есть сок ,он имеет цвет. Показать , что если капнуть соком на бумагу или ткань ,то при высыхании жидкости останется пятно такого же цвета, как и сама ягода, её сок.</a:t>
            </a:r>
            <a:endParaRPr lang="ru-RU" i="1" dirty="0"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</p:txBody>
      </p:sp>
      <p:pic>
        <p:nvPicPr>
          <p:cNvPr id="4" name="Рисунок 3" descr="C:\Documents and Settings\Администратор\Мои документы\Downloads\InShot_20221027_13010465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1" y="2708920"/>
            <a:ext cx="3456384" cy="3672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>
                <a:latin typeface="Calibri" pitchFamily="34" charset="0"/>
              </a:rPr>
              <a:t>Опыт№5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1944216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latin typeface="Calibri" pitchFamily="34" charset="0"/>
              </a:rPr>
              <a:t>Цель .Выяснить , что у воды нет вкуса и запаха. Познакомить с тем ,что вода замерзает на холоде, что в ней растворяется краска .Определить , что снег и лёд та же вода ,что при комнатной температуре  и в руках снег и лёд легко тают. Понять на ощупь , что снег и лёд холодный.</a:t>
            </a:r>
            <a:endParaRPr lang="ru-RU" i="1" dirty="0"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</p:txBody>
      </p:sp>
      <p:pic>
        <p:nvPicPr>
          <p:cNvPr id="4" name="Рисунок 3" descr="C:\Documents and Settings\Администратор\Мои документы\Downloads\InShot_20221031_19544560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996952"/>
            <a:ext cx="381642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Итог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2736304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Calibri" pitchFamily="34" charset="0"/>
              </a:rPr>
              <a:t>В результате краткосрочного проекта дети научились работать в группе друг с другом</a:t>
            </a:r>
            <a:r>
              <a:rPr lang="en-US" sz="2000" dirty="0">
                <a:latin typeface="Calibri" pitchFamily="34" charset="0"/>
              </a:rPr>
              <a:t>,</a:t>
            </a:r>
            <a:r>
              <a:rPr lang="ru-RU" sz="2000" dirty="0">
                <a:latin typeface="Calibri" pitchFamily="34" charset="0"/>
              </a:rPr>
              <a:t>мыслить</a:t>
            </a:r>
            <a:r>
              <a:rPr lang="en-US" sz="2000" dirty="0">
                <a:latin typeface="Calibri" pitchFamily="34" charset="0"/>
              </a:rPr>
              <a:t>,</a:t>
            </a:r>
            <a:r>
              <a:rPr lang="ru-RU" sz="2000" dirty="0">
                <a:latin typeface="Calibri" pitchFamily="34" charset="0"/>
              </a:rPr>
              <a:t>анализировать</a:t>
            </a:r>
            <a:r>
              <a:rPr lang="en-US" sz="2000" dirty="0">
                <a:latin typeface="Calibri" pitchFamily="34" charset="0"/>
              </a:rPr>
              <a:t>,</a:t>
            </a:r>
            <a:r>
              <a:rPr lang="ru-RU" sz="2000" dirty="0">
                <a:latin typeface="Calibri" pitchFamily="34" charset="0"/>
              </a:rPr>
              <a:t>объяснять</a:t>
            </a:r>
            <a:r>
              <a:rPr lang="en-US" sz="2000" dirty="0">
                <a:latin typeface="Calibri" pitchFamily="34" charset="0"/>
              </a:rPr>
              <a:t>,</a:t>
            </a:r>
            <a:r>
              <a:rPr lang="ru-RU" sz="2000" dirty="0">
                <a:latin typeface="Calibri" pitchFamily="34" charset="0"/>
              </a:rPr>
              <a:t>решать проблемные задачи</a:t>
            </a:r>
            <a:r>
              <a:rPr lang="en-US" sz="2000" dirty="0">
                <a:latin typeface="Calibri" pitchFamily="34" charset="0"/>
              </a:rPr>
              <a:t>.</a:t>
            </a:r>
            <a:r>
              <a:rPr lang="ru-RU" sz="2000" dirty="0">
                <a:latin typeface="Calibri" pitchFamily="34" charset="0"/>
              </a:rPr>
              <a:t>Экспериментирование приносит не только радость детям </a:t>
            </a:r>
            <a:r>
              <a:rPr lang="en-US" sz="2000" dirty="0">
                <a:latin typeface="Calibri" pitchFamily="34" charset="0"/>
              </a:rPr>
              <a:t>,</a:t>
            </a:r>
            <a:r>
              <a:rPr lang="ru-RU" sz="2000" dirty="0">
                <a:latin typeface="Calibri" pitchFamily="34" charset="0"/>
              </a:rPr>
              <a:t>он и развивает воображение</a:t>
            </a:r>
            <a:r>
              <a:rPr lang="en-US" sz="2000" dirty="0">
                <a:latin typeface="Calibri" pitchFamily="34" charset="0"/>
              </a:rPr>
              <a:t>,</a:t>
            </a:r>
            <a:r>
              <a:rPr lang="ru-RU" sz="2000" dirty="0">
                <a:latin typeface="Calibri" pitchFamily="34" charset="0"/>
              </a:rPr>
              <a:t>фантазию и наблюдательность</a:t>
            </a:r>
            <a:r>
              <a:rPr lang="en-US" sz="2000" dirty="0">
                <a:latin typeface="Calibri" pitchFamily="34" charset="0"/>
              </a:rPr>
              <a:t>.</a:t>
            </a:r>
            <a:endParaRPr lang="ru-RU" sz="20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89148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95736" y="2564904"/>
            <a:ext cx="6948264" cy="72007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dirty="0">
                <a:latin typeface="Calibri" pitchFamily="34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93300"/>
      </a:hlink>
      <a:folHlink>
        <a:srgbClr val="FFC994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748</TotalTime>
  <Words>250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«Презентация краткосрочного проекта по экспериментированию в ознакомлении с окружающим миром»</vt:lpstr>
      <vt:lpstr>Опыт№1</vt:lpstr>
      <vt:lpstr>Опыт№2</vt:lpstr>
      <vt:lpstr>Опыт№3</vt:lpstr>
      <vt:lpstr>Опыт№4</vt:lpstr>
      <vt:lpstr>Опыт№5</vt:lpstr>
      <vt:lpstr>Итог проекта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Ранько</dc:creator>
  <cp:lastModifiedBy>ЗС</cp:lastModifiedBy>
  <cp:revision>42</cp:revision>
  <dcterms:created xsi:type="dcterms:W3CDTF">2019-08-10T19:30:32Z</dcterms:created>
  <dcterms:modified xsi:type="dcterms:W3CDTF">2023-11-12T13:18:48Z</dcterms:modified>
</cp:coreProperties>
</file>