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50" r:id="rId1"/>
    <p:sldMasterId id="2147483751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2352" cy="6856736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>
        <a:alpha val="100000"/>
      </a:srgbClr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961"/>
    <p:restoredTop sz="91001"/>
  </p:normalViewPr>
  <p:slideViewPr>
    <p:cSldViewPr>
      <p:cViewPr varScale="1">
        <p:scale>
          <a:sx n="100" d="100"/>
          <a:sy n="10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55648" cy="7375564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7.xml"  /><Relationship Id="rId11" Type="http://schemas.openxmlformats.org/officeDocument/2006/relationships/slide" Target="slides/slide8.xml"  /><Relationship Id="rId12" Type="http://schemas.openxmlformats.org/officeDocument/2006/relationships/slide" Target="slides/slide9.xml"  /><Relationship Id="rId13" Type="http://schemas.openxmlformats.org/officeDocument/2006/relationships/slide" Target="slides/slide10.xml"  /><Relationship Id="rId14" Type="http://schemas.openxmlformats.org/officeDocument/2006/relationships/slide" Target="slides/slide11.xml"  /><Relationship Id="rId15" Type="http://schemas.openxmlformats.org/officeDocument/2006/relationships/slide" Target="slides/slide12.xml"  /><Relationship Id="rId16" Type="http://schemas.openxmlformats.org/officeDocument/2006/relationships/slide" Target="slides/slide13.xml"  /><Relationship Id="rId17" Type="http://schemas.openxmlformats.org/officeDocument/2006/relationships/slide" Target="slides/slide14.xml"  /><Relationship Id="rId18" Type="http://schemas.openxmlformats.org/officeDocument/2006/relationships/slide" Target="slides/slide15.xml"  /><Relationship Id="rId19" Type="http://schemas.openxmlformats.org/officeDocument/2006/relationships/slide" Target="slides/slide16.xml"  /><Relationship Id="rId2" Type="http://schemas.openxmlformats.org/officeDocument/2006/relationships/slideMaster" Target="slideMasters/slideMaster2.xml"  /><Relationship Id="rId20" Type="http://schemas.openxmlformats.org/officeDocument/2006/relationships/slide" Target="slides/slide17.xml"  /><Relationship Id="rId21" Type="http://schemas.openxmlformats.org/officeDocument/2006/relationships/slide" Target="slides/slide18.xml"  /><Relationship Id="rId22" Type="http://schemas.openxmlformats.org/officeDocument/2006/relationships/slide" Target="slides/slide19.xml"  /><Relationship Id="rId23" Type="http://schemas.openxmlformats.org/officeDocument/2006/relationships/slide" Target="slides/slide20.xml"  /><Relationship Id="rId24" Type="http://schemas.openxmlformats.org/officeDocument/2006/relationships/slide" Target="slides/slide21.xml"  /><Relationship Id="rId25" Type="http://schemas.openxmlformats.org/officeDocument/2006/relationships/slide" Target="slides/slide22.xml"  /><Relationship Id="rId26" Type="http://schemas.openxmlformats.org/officeDocument/2006/relationships/slide" Target="slides/slide23.xml"  /><Relationship Id="rId27" Type="http://schemas.openxmlformats.org/officeDocument/2006/relationships/slide" Target="slides/slide24.xml"  /><Relationship Id="rId28" Type="http://schemas.openxmlformats.org/officeDocument/2006/relationships/slide" Target="slides/slide25.xml"  /><Relationship Id="rId29" Type="http://schemas.openxmlformats.org/officeDocument/2006/relationships/slide" Target="slides/slide26.xml"  /><Relationship Id="rId3" Type="http://schemas.openxmlformats.org/officeDocument/2006/relationships/notesMaster" Target="notesMasters/notesMaster1.xml"  /><Relationship Id="rId30" Type="http://schemas.openxmlformats.org/officeDocument/2006/relationships/slide" Target="slides/slide27.xml"  /><Relationship Id="rId31" Type="http://schemas.openxmlformats.org/officeDocument/2006/relationships/presProps" Target="presProps.xml"  /><Relationship Id="rId32" Type="http://schemas.openxmlformats.org/officeDocument/2006/relationships/viewProps" Target="viewProps.xml"  /><Relationship Id="rId33" Type="http://schemas.openxmlformats.org/officeDocument/2006/relationships/theme" Target="theme/theme1.xml"  /><Relationship Id="rId34" Type="http://schemas.openxmlformats.org/officeDocument/2006/relationships/tableStyles" Target="tableStyles.xml"  /><Relationship Id="rId4" Type="http://schemas.openxmlformats.org/officeDocument/2006/relationships/slide" Target="slides/slide1.xml"  /><Relationship Id="rId5" Type="http://schemas.openxmlformats.org/officeDocument/2006/relationships/slide" Target="slides/slide2.xml"  /><Relationship Id="rId6" Type="http://schemas.openxmlformats.org/officeDocument/2006/relationships/slide" Target="slides/slide3.xml"  /><Relationship Id="rId7" Type="http://schemas.openxmlformats.org/officeDocument/2006/relationships/slide" Target="slides/slide4.xml"  /><Relationship Id="rId8" Type="http://schemas.openxmlformats.org/officeDocument/2006/relationships/slide" Target="slides/slide5.xml"  /><Relationship Id="rId9" Type="http://schemas.openxmlformats.org/officeDocument/2006/relationships/slide" Target="slides/slide6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3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1A3D5110-9FE0-496F-B26A-071D02F2DE37}" type="datetime1">
              <a:rPr lang="ru-RU" altLang="en-US"/>
              <a:pPr lvl="0">
                <a:defRPr/>
              </a:pPr>
              <a:t>11-02</a:t>
            </a:fld>
            <a:endParaRPr lang="ru-RU" altLang="en-US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2990" y="685800"/>
            <a:ext cx="457201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Заметка к слайду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9" cy="1470025"/>
          </a:xfrm>
        </p:spPr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Образец подзаголовка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-12314" y="2130425"/>
            <a:ext cx="12192000" cy="1470025"/>
          </a:xfrm>
        </p:spPr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2859322" y="2196090"/>
            <a:ext cx="6475199" cy="3240000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Введение</a:t>
            </a:r>
            <a:endParaRPr lang="ko-KR" altLang="en-US"/>
          </a:p>
          <a:p>
            <a:pPr lvl="0"/>
            <a:r>
              <a:rPr lang="ko-KR" altLang="en-US" smtClean="0"/>
              <a:t>Основной текст 1</a:t>
            </a:r>
            <a:endParaRPr lang="ko-KR" altLang="en-US"/>
          </a:p>
          <a:p>
            <a:pPr lvl="0"/>
            <a:r>
              <a:rPr lang="ko-KR" altLang="en-US" smtClean="0"/>
              <a:t>Основной текст 2</a:t>
            </a:r>
            <a:endParaRPr lang="ko-KR" altLang="en-US"/>
          </a:p>
          <a:p>
            <a:pPr lvl="0"/>
            <a:r>
              <a:rPr lang="ko-KR" altLang="en-US" smtClean="0"/>
              <a:t>Основной текст 3</a:t>
            </a:r>
            <a:endParaRPr lang="ko-KR" altLang="en-US"/>
          </a:p>
          <a:p>
            <a:pPr lvl="0"/>
            <a:r>
              <a:rPr lang="ko-KR" altLang="en-US" smtClean="0"/>
              <a:t>Заключение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Образец текста</a:t>
            </a:r>
          </a:p>
          <a:p>
            <a:pPr lvl="1"/>
            <a:r>
              <a:rPr lang="ko-KR" altLang="en-US" smtClean="0"/>
              <a:t>Второй уровень</a:t>
            </a:r>
          </a:p>
          <a:p>
            <a:pPr lvl="2"/>
            <a:r>
              <a:rPr lang="ko-KR" altLang="en-US" smtClean="0"/>
              <a:t>Третий уровень</a:t>
            </a:r>
          </a:p>
          <a:p>
            <a:pPr lvl="3"/>
            <a:r>
              <a:rPr lang="ko-KR" altLang="en-US" smtClean="0"/>
              <a:t>Четвертый уровень</a:t>
            </a:r>
          </a:p>
          <a:p>
            <a:pPr lvl="4"/>
            <a:r>
              <a:rPr lang="ko-KR" altLang="en-US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685675" y="2130032"/>
            <a:ext cx="7770998" cy="146975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352" y="3885483"/>
            <a:ext cx="6399645" cy="175227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Образец подзаголовка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089" y="6415498"/>
            <a:ext cx="2133234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8D7A7C4-C82A-4D21-9AB0-F0C5A1D3EF09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11-02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3604" y="6415498"/>
            <a:ext cx="2895087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t/>
            </a:r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3353" y="6415498"/>
            <a:ext cx="761853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0" tIns="45720" rIns="0" bIns="45720" anchor="b">
            <a:no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02DF3A0F-C2DB-410C-B368-AC04BC7F0B5C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722182" y="4406088"/>
            <a:ext cx="7770998" cy="1361824"/>
          </a:xfrm>
        </p:spPr>
        <p:txBody>
          <a:bodyPr anchor="t"/>
          <a:lstStyle>
            <a:lvl1pPr>
              <a:defRPr sz="4000" b="1" cap="all"/>
            </a:lvl1pPr>
          </a:lstStyle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182" y="2906177"/>
            <a:ext cx="7770997" cy="149991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116" y="1599905"/>
            <a:ext cx="4037871" cy="45251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7361" y="1599905"/>
            <a:ext cx="4037871" cy="45251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"/>
          </p:nvPr>
        </p:nvSpPr>
        <p:spPr>
          <a:xfrm>
            <a:off x="455945" y="1642760"/>
            <a:ext cx="8228116" cy="4524366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>
              <a:defRPr/>
            </a:pPr>
            <a:r>
              <a:rPr lang="ko-KR" altLang="en-US"/>
              <a:t>Вставка таблицы</a:t>
            </a:r>
            <a:endParaRPr lang="ko-KR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Образец текста</a:t>
            </a:r>
          </a:p>
          <a:p>
            <a:pPr lvl="1"/>
            <a:r>
              <a:rPr lang="ko-KR" altLang="en-US" smtClean="0"/>
              <a:t>Второй уровень</a:t>
            </a:r>
          </a:p>
          <a:p>
            <a:pPr lvl="2"/>
            <a:r>
              <a:rPr lang="ko-KR" altLang="en-US" smtClean="0"/>
              <a:t>Третий уровень</a:t>
            </a:r>
          </a:p>
          <a:p>
            <a:pPr lvl="3"/>
            <a:r>
              <a:rPr lang="ko-KR" altLang="en-US" smtClean="0"/>
              <a:t>Четвертый уровень</a:t>
            </a:r>
          </a:p>
          <a:p>
            <a:pPr lvl="4"/>
            <a:r>
              <a:rPr lang="ko-KR" altLang="en-US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116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7361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55945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4646190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457089" y="6415498"/>
            <a:ext cx="2133234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8D7A7C4-C82A-4D21-9AB0-F0C5A1D3EF09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11-02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3604" y="6415498"/>
            <a:ext cx="2895087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t/>
            </a:r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3353" y="6415498"/>
            <a:ext cx="761853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0" tIns="45720" rIns="0" bIns="45720" anchor="b">
            <a:no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8B12A625-39D7-4677-A567-3587A7CB5959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1791964" y="4799715"/>
            <a:ext cx="5485410" cy="566633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964" y="612662"/>
            <a:ext cx="5485410" cy="4114041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Вставка картинки</a:t>
            </a:r>
            <a:endParaRPr lang="ko-KR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964" y="5366349"/>
            <a:ext cx="5485410" cy="804713"/>
          </a:xfrm>
        </p:spPr>
        <p:txBody>
          <a:bodyPr/>
          <a:lstStyle>
            <a:lvl1pPr>
              <a:defRPr sz="1411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-9233" y="2130032"/>
            <a:ext cx="9142352" cy="146975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457116" y="274587"/>
            <a:ext cx="8228116" cy="1142789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2144105" y="2195685"/>
            <a:ext cx="4855524" cy="3239403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ko-KR" altLang="en-US"/>
              <a:t>Введение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Основной текст 1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Основной текст 2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Основной текст 3</a:t>
            </a:r>
            <a:endParaRPr lang="ko-KR" altLang="en-US"/>
          </a:p>
          <a:p>
            <a:pPr lvl="0">
              <a:defRPr/>
            </a:pPr>
            <a:r>
              <a:rPr lang="ko-KR" altLang="en-US"/>
              <a:t>Заключение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6628204" y="274587"/>
            <a:ext cx="2057028" cy="5850446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116" y="274587"/>
            <a:ext cx="6018714" cy="5850446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2023-02-11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9" cy="1362075"/>
          </a:xfrm>
        </p:spPr>
        <p:txBody>
          <a:bodyPr anchor="t"/>
          <a:lstStyle>
            <a:lvl1pPr>
              <a:defRPr sz="4000" b="1" cap="all"/>
            </a:lvl1pPr>
          </a:lstStyle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Образец текста</a:t>
            </a:r>
          </a:p>
          <a:p>
            <a:pPr lvl="1"/>
            <a:r>
              <a:rPr lang="ko-KR" altLang="en-US" smtClean="0"/>
              <a:t>Второй уровень</a:t>
            </a:r>
          </a:p>
          <a:p>
            <a:pPr lvl="2"/>
            <a:r>
              <a:rPr lang="ko-KR" altLang="en-US" smtClean="0"/>
              <a:t>Третий уровень</a:t>
            </a:r>
          </a:p>
          <a:p>
            <a:pPr lvl="3"/>
            <a:r>
              <a:rPr lang="ko-KR" altLang="en-US" smtClean="0"/>
              <a:t>Четвертый уровень</a:t>
            </a:r>
          </a:p>
          <a:p>
            <a:pPr lvl="4"/>
            <a:r>
              <a:rPr lang="ko-KR" altLang="en-US" smtClean="0"/>
              <a:t>Пятый уровень</a:t>
            </a:r>
            <a:endParaRPr lang="ko-KR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Образец текста</a:t>
            </a:r>
          </a:p>
          <a:p>
            <a:pPr lvl="1"/>
            <a:r>
              <a:rPr lang="ko-KR" altLang="en-US" smtClean="0"/>
              <a:t>Второй уровень</a:t>
            </a:r>
          </a:p>
          <a:p>
            <a:pPr lvl="2"/>
            <a:r>
              <a:rPr lang="ko-KR" altLang="en-US" smtClean="0"/>
              <a:t>Третий уровень</a:t>
            </a:r>
          </a:p>
          <a:p>
            <a:pPr lvl="3"/>
            <a:r>
              <a:rPr lang="ko-KR" altLang="en-US" smtClean="0"/>
              <a:t>Четвертый уровень</a:t>
            </a:r>
          </a:p>
          <a:p>
            <a:pPr lvl="4"/>
            <a:r>
              <a:rPr lang="ko-KR" altLang="en-US" smtClean="0"/>
              <a:t>Пятый уровень</a:t>
            </a:r>
            <a:endParaRPr lang="ko-KR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"/>
          </p:nvPr>
        </p:nvSpPr>
        <p:spPr>
          <a:xfrm>
            <a:off x="608037" y="1643063"/>
            <a:ext cx="10972799" cy="4525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ko-KR" altLang="en-US" smtClean="0"/>
              <a:t>Вставка таблицы</a:t>
            </a:r>
            <a:endParaRPr lang="ko-KR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116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7361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55945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4646190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Образец текста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Второй уровень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Третий уровень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Четвертый уровень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Пятый уровень</a:t>
            </a:r>
            <a:endParaRPr lang="ko-KR" altLang="en-US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457089" y="6415498"/>
            <a:ext cx="2133234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8D7A7C4-C82A-4D21-9AB0-F0C5A1D3EF09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11-02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3604" y="6415498"/>
            <a:ext cx="2895087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t/>
            </a:r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3353" y="6415498"/>
            <a:ext cx="761853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0" tIns="45720" rIns="0" bIns="45720" anchor="b">
            <a:no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B1E01783-EF19-462A-93C8-84A908BA8D6B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2389717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Образец заголовка</a:t>
            </a:r>
            <a:endParaRPr lang="ko-KR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199" cy="41148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Вставка картинки</a:t>
            </a:r>
            <a:endParaRPr lang="ko-KR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199" cy="804862"/>
          </a:xfrm>
        </p:spPr>
        <p:txBody>
          <a:bodyPr/>
          <a:lstStyle>
            <a:lvl1pPr>
              <a:defRPr sz="1411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ko-KR" altLang="en-US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14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10" Type="http://schemas.openxmlformats.org/officeDocument/2006/relationships/slideLayout" Target="../slideLayouts/slideLayout22.xml"  /><Relationship Id="rId11" Type="http://schemas.openxmlformats.org/officeDocument/2006/relationships/slideLayout" Target="../slideLayouts/slideLayout23.xml"  /><Relationship Id="rId12" Type="http://schemas.openxmlformats.org/officeDocument/2006/relationships/slideLayout" Target="../slideLayouts/slideLayout24.xml"  /><Relationship Id="rId13" Type="http://schemas.openxmlformats.org/officeDocument/2006/relationships/theme" Target="../theme/theme2.xml"  /><Relationship Id="rId14" Type="http://schemas.openxmlformats.org/officeDocument/2006/relationships/image" Target="../media/image1.jpeg"  /><Relationship Id="rId2" Type="http://schemas.openxmlformats.org/officeDocument/2006/relationships/slideLayout" Target="../slideLayouts/slideLayout14.xml"  /><Relationship Id="rId3" Type="http://schemas.openxmlformats.org/officeDocument/2006/relationships/slideLayout" Target="../slideLayouts/slideLayout15.xml"  /><Relationship Id="rId4" Type="http://schemas.openxmlformats.org/officeDocument/2006/relationships/slideLayout" Target="../slideLayouts/slideLayout16.xml"  /><Relationship Id="rId5" Type="http://schemas.openxmlformats.org/officeDocument/2006/relationships/slideLayout" Target="../slideLayouts/slideLayout17.xml"  /><Relationship Id="rId6" Type="http://schemas.openxmlformats.org/officeDocument/2006/relationships/slideLayout" Target="../slideLayouts/slideLayout18.xml"  /><Relationship Id="rId7" Type="http://schemas.openxmlformats.org/officeDocument/2006/relationships/slideLayout" Target="../slideLayouts/slideLayout19.xml"  /><Relationship Id="rId8" Type="http://schemas.openxmlformats.org/officeDocument/2006/relationships/slideLayout" Target="../slideLayouts/slideLayout20.xml"  /><Relationship Id="rId9" Type="http://schemas.openxmlformats.org/officeDocument/2006/relationships/slideLayout" Target="../slideLayouts/slideLayout21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rotWithShape="1">
          <a:blip r:embed="rId14">
            <a:alphaModFix/>
          </a:blip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457089" y="274566"/>
            <a:ext cx="8228117" cy="11428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4100" b="1" i="0" baseline="0" mc:Ignorable="hp" hp:hslEmbossed="0">
                <a:solidFill>
                  <a:schemeClr val="tx1"/>
                </a:solidFill>
                <a:latin typeface="Arial"/>
              </a:rPr>
              <a:t>Образец заголовка</a:t>
            </a:r>
            <a:endParaRPr xmlns:mc="http://schemas.openxmlformats.org/markup-compatibility/2006" xmlns:hp="http://schemas.haansoft.com/office/presentation/8.0" kumimoji="0" lang="ru-RU" altLang="en-US" sz="4100" b="1" i="0" baseline="0" mc:Ignorable="hp" hp:hslEmbossed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89" y="1599897"/>
            <a:ext cx="8228117" cy="47076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547760" lvl="0" indent="-41121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>
                  <a:alpha val="100000"/>
                </a:srgbClr>
              </a:buClr>
              <a:buSzPct val="65000"/>
              <a:buFont typeface="mn-ea"/>
              <a:buChar char="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Times New Roman"/>
              </a:rPr>
              <a:t>Образец текста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868477" lvl="0" indent="-282612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mn-ea"/>
              <a:buChar char=""/>
              <a:defRPr/>
            </a:pPr>
            <a:r>
              <a:rPr xmlns:mc="http://schemas.openxmlformats.org/markup-compatibility/2006" xmlns:hp="http://schemas.haansoft.com/office/presentation/8.0" kumimoji="0" lang="ru-RU" altLang="en-US" sz="2400" b="0" i="0" baseline="0" mc:Ignorable="hp" hp:hslEmbossed="0">
                <a:solidFill>
                  <a:schemeClr val="tx1"/>
                </a:solidFill>
                <a:latin typeface="Times New Roman"/>
              </a:rPr>
              <a:t>Второй уровень</a:t>
            </a:r>
            <a:endParaRPr xmlns:mc="http://schemas.openxmlformats.org/markup-compatibility/2006" xmlns:hp="http://schemas.haansoft.com/office/presentation/8.0" kumimoji="0" lang="ru-RU" altLang="en-US" sz="24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133625" lvl="0" indent="-228630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/>
              <a:buChar char="ú"/>
              <a:defRPr/>
            </a:pPr>
            <a:r>
              <a:rPr xmlns:mc="http://schemas.openxmlformats.org/markup-compatibility/2006" xmlns:hp="http://schemas.haansoft.com/office/presentation/8.0" kumimoji="0" lang="ru-RU" altLang="en-US" sz="2200" b="0" i="0" baseline="0" mc:Ignorable="hp" hp:hslEmbossed="0">
                <a:solidFill>
                  <a:schemeClr val="tx1"/>
                </a:solidFill>
                <a:latin typeface="Times New Roman"/>
              </a:rPr>
              <a:t>Третий уровень</a:t>
            </a:r>
            <a:endParaRPr xmlns:mc="http://schemas.openxmlformats.org/markup-compatibility/2006" xmlns:hp="http://schemas.haansoft.com/office/presentation/8.0" kumimoji="0" lang="ru-RU" altLang="en-US" sz="22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352729" lvl="0" indent="-18258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mn-ea"/>
              <a:buChar char=""/>
              <a:defRPr/>
            </a:pPr>
            <a:r>
              <a:rPr xmlns:mc="http://schemas.openxmlformats.org/markup-compatibility/2006" xmlns:hp="http://schemas.haansoft.com/office/presentation/8.0" kumimoji="0" lang="ru-RU" altLang="en-US" sz="2000" b="0" i="0" baseline="0" mc:Ignorable="hp" hp:hslEmbossed="0">
                <a:solidFill>
                  <a:schemeClr val="tx1"/>
                </a:solidFill>
                <a:latin typeface="Times New Roman"/>
              </a:rPr>
              <a:t>Четвертый уровень</a:t>
            </a:r>
            <a:endParaRPr xmlns:mc="http://schemas.openxmlformats.org/markup-compatibility/2006" xmlns:hp="http://schemas.haansoft.com/office/presentation/8.0" kumimoji="0" lang="ru-RU" altLang="en-US" sz="20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544841" lvl="0" indent="-18258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mn-ea"/>
              <a:buChar char=""/>
              <a:defRPr/>
            </a:pPr>
            <a:r>
              <a:rPr xmlns:mc="http://schemas.openxmlformats.org/markup-compatibility/2006" xmlns:hp="http://schemas.haansoft.com/office/presentation/8.0" kumimoji="0" lang="ru-RU" altLang="en-US" sz="2000" b="0" i="0" baseline="0" mc:Ignorable="hp" hp:hslEmbossed="0">
                <a:solidFill>
                  <a:schemeClr val="tx1"/>
                </a:solidFill>
                <a:latin typeface="Times New Roman"/>
              </a:rPr>
              <a:t>Пятый уровень</a:t>
            </a:r>
            <a:endParaRPr xmlns:mc="http://schemas.openxmlformats.org/markup-compatibility/2006" xmlns:hp="http://schemas.haansoft.com/office/presentation/8.0" kumimoji="0" lang="ru-RU" altLang="en-US" sz="2000" b="0" i="0" baseline="0" mc:Ignorable="hp" hp:hslEmbossed="0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089" y="6415498"/>
            <a:ext cx="2133234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422D86A-5F52-4165-8473-F1B836277586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11-02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3604" y="6415498"/>
            <a:ext cx="2895087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t/>
            </a:r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3353" y="6415498"/>
            <a:ext cx="761853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0" tIns="45720" rIns="0" bIns="45720" anchor="b">
            <a:no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9ED779F0-A690-40D3-BE61-88CCC83D6BE0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rotWithShape="1">
          <a:blip r:embed="rId14">
            <a:alphaModFix/>
          </a:blip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457089" y="274566"/>
            <a:ext cx="8228117" cy="11428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lvl="0" indent="0" algn="ctr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4100" b="1" i="0" baseline="0" mc:Ignorable="hp" hp:hslEmbossed="0">
                <a:solidFill>
                  <a:schemeClr val="tx1"/>
                </a:solidFill>
                <a:latin typeface="Arial"/>
              </a:rPr>
              <a:t>Образец заголовка</a:t>
            </a:r>
            <a:endParaRPr xmlns:mc="http://schemas.openxmlformats.org/markup-compatibility/2006" xmlns:hp="http://schemas.haansoft.com/office/presentation/8.0" kumimoji="0" lang="ru-RU" altLang="en-US" sz="4100" b="1" i="0" baseline="0" mc:Ignorable="hp" hp:hslEmbossed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089" y="1599897"/>
            <a:ext cx="8228117" cy="47076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547760" lvl="0" indent="-41121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>
                  <a:alpha val="100000"/>
                </a:srgbClr>
              </a:buClr>
              <a:buSzPct val="65000"/>
              <a:buFont typeface="mn-ea"/>
              <a:buChar char="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Times New Roman"/>
              </a:rPr>
              <a:t>Образец текста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868477" lvl="0" indent="-282612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mn-ea"/>
              <a:buChar char=""/>
              <a:defRPr/>
            </a:pPr>
            <a:r>
              <a:rPr xmlns:mc="http://schemas.openxmlformats.org/markup-compatibility/2006" xmlns:hp="http://schemas.haansoft.com/office/presentation/8.0" kumimoji="0" lang="ru-RU" altLang="en-US" sz="2400" b="0" i="0" baseline="0" mc:Ignorable="hp" hp:hslEmbossed="0">
                <a:solidFill>
                  <a:schemeClr val="tx1"/>
                </a:solidFill>
                <a:latin typeface="Times New Roman"/>
              </a:rPr>
              <a:t>Второй уровень</a:t>
            </a:r>
            <a:endParaRPr xmlns:mc="http://schemas.openxmlformats.org/markup-compatibility/2006" xmlns:hp="http://schemas.haansoft.com/office/presentation/8.0" kumimoji="0" lang="ru-RU" altLang="en-US" sz="24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133625" lvl="0" indent="-228630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/>
              <a:buChar char="ú"/>
              <a:defRPr/>
            </a:pPr>
            <a:r>
              <a:rPr xmlns:mc="http://schemas.openxmlformats.org/markup-compatibility/2006" xmlns:hp="http://schemas.haansoft.com/office/presentation/8.0" kumimoji="0" lang="ru-RU" altLang="en-US" sz="2200" b="0" i="0" baseline="0" mc:Ignorable="hp" hp:hslEmbossed="0">
                <a:solidFill>
                  <a:schemeClr val="tx1"/>
                </a:solidFill>
                <a:latin typeface="Times New Roman"/>
              </a:rPr>
              <a:t>Третий уровень</a:t>
            </a:r>
            <a:endParaRPr xmlns:mc="http://schemas.openxmlformats.org/markup-compatibility/2006" xmlns:hp="http://schemas.haansoft.com/office/presentation/8.0" kumimoji="0" lang="ru-RU" altLang="en-US" sz="22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352729" lvl="0" indent="-18258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mn-ea"/>
              <a:buChar char=""/>
              <a:defRPr/>
            </a:pPr>
            <a:r>
              <a:rPr xmlns:mc="http://schemas.openxmlformats.org/markup-compatibility/2006" xmlns:hp="http://schemas.haansoft.com/office/presentation/8.0" kumimoji="0" lang="ru-RU" altLang="en-US" sz="2000" b="0" i="0" baseline="0" mc:Ignorable="hp" hp:hslEmbossed="0">
                <a:solidFill>
                  <a:schemeClr val="tx1"/>
                </a:solidFill>
                <a:latin typeface="Times New Roman"/>
              </a:rPr>
              <a:t>Четвертый уровень</a:t>
            </a:r>
            <a:endParaRPr xmlns:mc="http://schemas.openxmlformats.org/markup-compatibility/2006" xmlns:hp="http://schemas.haansoft.com/office/presentation/8.0" kumimoji="0" lang="ru-RU" altLang="en-US" sz="20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1544841" lvl="0" indent="-182586" algn="l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mn-ea"/>
              <a:buChar char=""/>
              <a:defRPr/>
            </a:pPr>
            <a:r>
              <a:rPr xmlns:mc="http://schemas.openxmlformats.org/markup-compatibility/2006" xmlns:hp="http://schemas.haansoft.com/office/presentation/8.0" kumimoji="0" lang="ru-RU" altLang="en-US" sz="2000" b="0" i="0" baseline="0" mc:Ignorable="hp" hp:hslEmbossed="0">
                <a:solidFill>
                  <a:schemeClr val="tx1"/>
                </a:solidFill>
                <a:latin typeface="Times New Roman"/>
              </a:rPr>
              <a:t>Пятый уровень</a:t>
            </a:r>
            <a:endParaRPr xmlns:mc="http://schemas.openxmlformats.org/markup-compatibility/2006" xmlns:hp="http://schemas.haansoft.com/office/presentation/8.0" kumimoji="0" lang="ru-RU" altLang="en-US" sz="2000" b="0" i="0" baseline="0" mc:Ignorable="hp" hp:hslEmbossed="0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089" y="6415498"/>
            <a:ext cx="2133234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422D86A-5F52-4165-8473-F1B836277586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11-02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3604" y="6415498"/>
            <a:ext cx="2895087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b">
            <a:no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t/>
            </a:r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3353" y="6415498"/>
            <a:ext cx="761853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0" tIns="45720" rIns="0" bIns="45720" anchor="b">
            <a:no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FA405143-D5E2-441F-A54C-92C94DF6E8F6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bcbcbc">
                    <a:alpha val="100000"/>
                  </a:srgbClr>
                </a:solidFill>
                <a:latin typeface="Arial"/>
                <a:ea typeface="Arial"/>
                <a:cs typeface="Arial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bcbcbc">
                  <a:alpha val="100000"/>
                </a:srgbClr>
              </a:solidFill>
              <a:latin typeface="Arial"/>
              <a:ea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ransition xmlns:mc="http://schemas.openxmlformats.org/markup-compatibility/2006" xmlns:hp="http://schemas.haansoft.com/office/presentation/8.0" mc:Ignorable="hp" hp:hslDur="50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9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0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1.jpeg"  /><Relationship Id="rId3" Type="http://schemas.openxmlformats.org/officeDocument/2006/relationships/image" Target="../media/image22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3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4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5.jpeg"  /><Relationship Id="rId3" Type="http://schemas.openxmlformats.org/officeDocument/2006/relationships/image" Target="../media/image26.jpeg"  /><Relationship Id="rId4" Type="http://schemas.openxmlformats.org/officeDocument/2006/relationships/image" Target="../media/image27.jpeg"  /><Relationship Id="rId5" Type="http://schemas.openxmlformats.org/officeDocument/2006/relationships/image" Target="../media/image28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29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0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1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2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audio" Target="file:///C:\Users\user\Desktop\AudioCutter_dorogoiu_dobra.mp3" TargetMode="External" /><Relationship Id="rId3" Type="http://schemas.openxmlformats.org/officeDocument/2006/relationships/image" Target="../media/image2.png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3.jpeg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4.jpeg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video" Target="file:///C:/Users/user/Desktop/InShot_20230211_080950909.mp4" TargetMode="External" /><Relationship Id="rId3" Type="http://schemas.openxmlformats.org/officeDocument/2006/relationships/image" Target="../media/image35.png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6.jpeg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7.jpeg"  /><Relationship Id="rId3" Type="http://schemas.openxmlformats.org/officeDocument/2006/relationships/image" Target="../media/image38.jpeg"  /></Relationships>
</file>

<file path=ppt/slides/_rels/slide2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39.jpeg"  /><Relationship Id="rId3" Type="http://schemas.openxmlformats.org/officeDocument/2006/relationships/image" Target="../media/image40.jpeg"  /></Relationships>
</file>

<file path=ppt/slides/_rels/slide2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41.jpeg"  /></Relationships>
</file>

<file path=ppt/slides/_rels/slide2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video" Target="file:///C:/Users/user/Desktop/InShot_20230211_080227316.mp4" TargetMode="External" /><Relationship Id="rId3" Type="http://schemas.openxmlformats.org/officeDocument/2006/relationships/image" Target="../media/image3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4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5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6.jpeg"  /><Relationship Id="rId3" Type="http://schemas.openxmlformats.org/officeDocument/2006/relationships/image" Target="../media/image7.jpeg"  /><Relationship Id="rId4" Type="http://schemas.openxmlformats.org/officeDocument/2006/relationships/image" Target="../media/image8.jpeg"  /><Relationship Id="rId5" Type="http://schemas.openxmlformats.org/officeDocument/2006/relationships/image" Target="../media/image9.jpeg"  /><Relationship Id="rId6" Type="http://schemas.openxmlformats.org/officeDocument/2006/relationships/image" Target="../media/image10.jpeg"  /><Relationship Id="rId7" Type="http://schemas.openxmlformats.org/officeDocument/2006/relationships/image" Target="../media/image11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2.jpeg"  /><Relationship Id="rId3" Type="http://schemas.openxmlformats.org/officeDocument/2006/relationships/image" Target="../media/image13.png"  /><Relationship Id="rId4" Type="http://schemas.openxmlformats.org/officeDocument/2006/relationships/image" Target="../media/image14.png"  /><Relationship Id="rId5" Type="http://schemas.openxmlformats.org/officeDocument/2006/relationships/image" Target="../media/image15.png"  /><Relationship Id="rId6" Type="http://schemas.openxmlformats.org/officeDocument/2006/relationships/image" Target="../media/image16.jpeg"  /><Relationship Id="rId7" Type="http://schemas.openxmlformats.org/officeDocument/2006/relationships/image" Target="../media/image17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8.jpeg"  /><Relationship Id="rId3" Type="http://schemas.openxmlformats.org/officeDocument/2006/relationships/image" Target="file:///C:\Program%20Files%20(x86)\Hnc\Office%20NEO\HOffice96\Bin\\..\Bin\HShow\Icons\en/Common/audio_object.png" TargetMode="External"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"/>
          <p:cNvSpPr txBox="1"/>
          <p:nvPr/>
        </p:nvSpPr>
        <p:spPr>
          <a:xfrm>
            <a:off x="4642566" y="4356892"/>
            <a:ext cx="4285502" cy="175227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just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600" b="1" i="1" baseline="0" mc:Ignorable="hp" hp:hslEmbossed="0">
                <a:solidFill>
                  <a:schemeClr val="bg1"/>
                </a:solidFill>
                <a:latin typeface="Times New Roman"/>
              </a:rPr>
              <a:t>Подготовила презентацию учитель русского языка и литературы Шитова А</a:t>
            </a:r>
            <a:r>
              <a:rPr xmlns:mc="http://schemas.openxmlformats.org/markup-compatibility/2006" xmlns:hp="http://schemas.haansoft.com/office/presentation/8.0" kumimoji="0" lang="en-US" altLang="ru-RU" sz="2600" b="1" i="1" baseline="0" mc:Ignorable="hp" hp:hslEmbossed="0">
                <a:solidFill>
                  <a:schemeClr val="bg1"/>
                </a:solidFill>
                <a:latin typeface="Times New Roman"/>
              </a:rPr>
              <a:t>.</a:t>
            </a:r>
            <a:r>
              <a:rPr xmlns:mc="http://schemas.openxmlformats.org/markup-compatibility/2006" xmlns:hp="http://schemas.haansoft.com/office/presentation/8.0" kumimoji="0" lang="ru-RU" altLang="en-US" sz="2600" b="1" i="1" baseline="0" mc:Ignorable="hp" hp:hslEmbossed="0">
                <a:solidFill>
                  <a:schemeClr val="bg1"/>
                </a:solidFill>
                <a:latin typeface="Times New Roman"/>
              </a:rPr>
              <a:t>П</a:t>
            </a:r>
            <a:r>
              <a:rPr xmlns:mc="http://schemas.openxmlformats.org/markup-compatibility/2006" xmlns:hp="http://schemas.haansoft.com/office/presentation/8.0" kumimoji="0" lang="en-US" altLang="ru-RU" sz="2600" b="1" i="1" baseline="0" mc:Ignorable="hp" hp:hslEmbossed="0">
                <a:solidFill>
                  <a:schemeClr val="bg1"/>
                </a:solidFill>
                <a:latin typeface="Times New Roman"/>
              </a:rPr>
              <a:t>.</a:t>
            </a:r>
            <a:endParaRPr xmlns:mc="http://schemas.openxmlformats.org/markup-compatibility/2006" xmlns:hp="http://schemas.haansoft.com/office/presentation/8.0" kumimoji="0" lang="en-US" altLang="ru-RU" sz="2600" b="1" i="1" baseline="0" mc:Ignorable="hp" hp:hslEmbossed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3076" name="Название 1"/>
          <p:cNvSpPr>
            <a:spLocks noGrp="1"/>
          </p:cNvSpPr>
          <p:nvPr>
            <p:ph type="title" idx="0"/>
          </p:nvPr>
        </p:nvSpPr>
        <p:spPr>
          <a:xfrm>
            <a:off x="457089" y="274566"/>
            <a:ext cx="8375936" cy="3298487"/>
          </a:xfrm>
        </p:spPr>
        <p:txBody>
          <a:bodyPr/>
          <a:lstStyle/>
          <a:p>
            <a:pPr>
              <a:defRPr/>
            </a:pPr>
            <a:r>
              <a:rPr lang="ru-RU" altLang="en-US" sz="5100">
                <a:solidFill>
                  <a:schemeClr val="bg1"/>
                </a:solidFill>
              </a:rPr>
              <a:t>Тема служения народу в </a:t>
            </a:r>
            <a:endParaRPr lang="ru-RU" altLang="en-US" sz="510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altLang="en-US" sz="5100">
                <a:solidFill>
                  <a:schemeClr val="bg1"/>
                </a:solidFill>
              </a:rPr>
              <a:t>рассказе Куприна </a:t>
            </a:r>
            <a:endParaRPr lang="ru-RU" altLang="en-US" sz="510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altLang="en-US" sz="5100">
                <a:solidFill>
                  <a:schemeClr val="bg1"/>
                </a:solidFill>
              </a:rPr>
              <a:t>“Чудесный доктор” </a:t>
            </a:r>
            <a:endParaRPr lang="ru-RU" altLang="en-US" sz="5100">
              <a:solidFill>
                <a:schemeClr val="bg1"/>
              </a:solidFill>
            </a:endParaRPr>
          </a:p>
        </p:txBody>
      </p:sp>
      <p:sp>
        <p:nvSpPr>
          <p:cNvPr id="307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" descr="D:\мама\куприн\04lab8vjf1255464584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2071332" y="214283"/>
            <a:ext cx="4642566" cy="638848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" descr="сканирование0001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9142352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slow" mc:Ignorable="p14" p14:dur="3000">
        <p:circle/>
      </p:transition>
    </mc:Choice>
    <mc:Fallback>
      <p:transition xmlns:mc="http://schemas.openxmlformats.org/markup-compatibility/2006" xmlns:hp="http://schemas.haansoft.com/office/presentation/8.0" spd="slow" mc:Ignorable="hp" hp:hslDur="3000">
        <p:fade/>
      </p:transition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" descr="D:\мама\куприн\04labbop01247135285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4714012" y="0"/>
            <a:ext cx="4428339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4339" name="" descr="D:\мама\куприн\04labboпp01247135285_cr.jpg"/>
          <p:cNvPicPr/>
          <p:nvPr/>
        </p:nvPicPr>
        <p:blipFill rotWithShape="1">
          <a:blip r:embed="rId3">
            <a:lum/>
          </a:blip>
          <a:stretch>
            <a:fillRect/>
          </a:stretch>
        </p:blipFill>
        <p:spPr>
          <a:xfrm>
            <a:off x="0" y="0"/>
            <a:ext cx="4826708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" descr="D:\мама\куприн\010labmq4h1255124326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9142352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" descr="сканирование0002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9142352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slow" mc:Ignorable="p14" p14:dur="3000">
        <p:comb/>
      </p:transition>
    </mc:Choice>
    <mc:Fallback>
      <p:transition xmlns:mc="http://schemas.openxmlformats.org/markup-compatibility/2006" xmlns:hp="http://schemas.haansoft.com/office/presentation/8.0" spd="slow" mc:Ignorable="hp" hp:hslDur="3000">
        <p:fade/>
      </p:transition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" descr="D:\мама\куприн\07labmq4h125512о4326_cr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4571176" y="0"/>
            <a:ext cx="4571176" cy="343629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7411" name="" descr="D:\мама\куприн\05labbop01247135286.jpg"/>
          <p:cNvPicPr/>
          <p:nvPr/>
        </p:nvPicPr>
        <p:blipFill rotWithShape="1">
          <a:blip r:embed="rId3">
            <a:lum/>
          </a:blip>
          <a:stretch>
            <a:fillRect/>
          </a:stretch>
        </p:blipFill>
        <p:spPr>
          <a:xfrm>
            <a:off x="0" y="0"/>
            <a:ext cx="4571176" cy="33601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7412" name="" descr="D:\мама\куприн\07labmq4h125512432л6_cr.jpg"/>
          <p:cNvPicPr/>
          <p:nvPr/>
        </p:nvPicPr>
        <p:blipFill rotWithShape="1">
          <a:blip r:embed="rId4">
            <a:lum/>
          </a:blip>
          <a:stretch>
            <a:fillRect/>
          </a:stretch>
        </p:blipFill>
        <p:spPr>
          <a:xfrm>
            <a:off x="0" y="3356921"/>
            <a:ext cx="4571176" cy="349981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7413" name="" descr="D:\мама\куприн\08labbop0124713л5286_cr.jpg"/>
          <p:cNvPicPr/>
          <p:nvPr/>
        </p:nvPicPr>
        <p:blipFill rotWithShape="1">
          <a:blip r:embed="rId5">
            <a:lum/>
          </a:blip>
          <a:stretch>
            <a:fillRect/>
          </a:stretch>
        </p:blipFill>
        <p:spPr>
          <a:xfrm>
            <a:off x="4571176" y="3356921"/>
            <a:ext cx="4571176" cy="349981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" descr="D:\мама\куприн\08labbop01247135286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714211" y="357120"/>
            <a:ext cx="5213970" cy="61424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" descr="сканирование0003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9142352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slow" mc:Ignorable="p14" p14:dur="3000">
        <p:wheel spokes="2"/>
      </p:transition>
    </mc:Choice>
    <mc:Fallback>
      <p:transition xmlns:mc="http://schemas.openxmlformats.org/markup-compatibility/2006" xmlns:hp="http://schemas.haansoft.com/office/presentation/8.0" spd="slow" mc:Ignorable="hp" hp:hslDur="3000">
        <p:fade/>
      </p:transition>
    </mc:Fallback>
  </mc:AlternateContent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" descr="D:\мама\куприн\12649332383878942501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857048" y="142837"/>
            <a:ext cx="5071133" cy="64520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1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" descr="D:\мама\куприн\34479-5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2214169" y="142837"/>
            <a:ext cx="4214055" cy="647583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457089" y="274566"/>
            <a:ext cx="8303909" cy="3154433"/>
          </a:xfrm>
        </p:spPr>
        <p:txBody>
          <a:bodyPr/>
          <a:lstStyle/>
          <a:p>
            <a:pPr>
              <a:defRPr/>
            </a:pPr>
            <a:r>
              <a:rPr lang="ru-RU" altLang="en-US" sz="6800">
                <a:solidFill>
                  <a:schemeClr val="bg1"/>
                </a:solidFill>
              </a:rPr>
              <a:t>Всегда иди дорогою добра</a:t>
            </a:r>
            <a:endParaRPr lang="ru-RU" altLang="en-US" sz="6800">
              <a:solidFill>
                <a:schemeClr val="bg1"/>
              </a:solidFill>
            </a:endParaRPr>
          </a:p>
        </p:txBody>
      </p:sp>
      <p:pic>
        <p:nvPicPr>
          <p:cNvPr id="3" name="AudioCutter_dorogoiu_dobra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</p:nvPr>
        </p:nvPicPr>
        <p:blipFill rotWithShape="1">
          <a:blip r:embed="rId3"/>
          <a:stretch>
            <a:fillRect/>
          </a:stretch>
        </p:blipFill>
        <p:spPr>
          <a:xfrm>
            <a:off x="2931528" y="3865878"/>
            <a:ext cx="571500" cy="5715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5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" descr="D:\мама\куприн\pirogov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3836282" y="0"/>
            <a:ext cx="5306069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22531" name=""/>
          <p:cNvSpPr txBox="1"/>
          <p:nvPr/>
        </p:nvSpPr>
        <p:spPr>
          <a:xfrm>
            <a:off x="214283" y="857078"/>
            <a:ext cx="3428368" cy="455370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 </a:t>
            </a:r>
            <a:r>
              <a:rPr xmlns:mc="http://schemas.openxmlformats.org/markup-compatibility/2006" xmlns:hp="http://schemas.haansoft.com/office/presentation/8.0" kumimoji="0" lang="az-Cyrl-AZ" altLang="en-US" sz="20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Николай Иванович Пирогов</a:t>
            </a:r>
            <a:endParaRPr xmlns:mc="http://schemas.openxmlformats.org/markup-compatibility/2006" xmlns:hp="http://schemas.haansoft.com/office/presentation/8.0" kumimoji="0" lang="az-Cyrl-AZ" altLang="en-US" sz="20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      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(</a:t>
            </a:r>
            <a:r>
              <a:rPr xmlns:mc="http://schemas.openxmlformats.org/markup-compatibility/2006" xmlns:hp="http://schemas.haansoft.com/office/presentation/8.0" kumimoji="0" lang="ko-KR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1810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1881г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.)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– хирург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анатом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педагог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общественный деятель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основоположник военно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полевой хирургии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способствовал подготовке сестер милосердия в России в период военных действий в Крыму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(</a:t>
            </a:r>
            <a:r>
              <a:rPr xmlns:mc="http://schemas.openxmlformats.org/markup-compatibility/2006" xmlns:hp="http://schemas.haansoft.com/office/presentation/8.0" kumimoji="0" lang="ko-KR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 1853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1856г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.)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Позднее это движение  оформилось в Российской общество попечения о раненых и больных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 1879 году переименовали в Российское общество Красного Креста</a:t>
            </a:r>
            <a:r>
              <a:rPr xmlns:mc="http://schemas.openxmlformats.org/markup-compatibility/2006" xmlns:hp="http://schemas.haansoft.com/office/presentation/8.0" kumimoji="0" lang="ru-RU" altLang="en-US" sz="18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1800" b="0" i="1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2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" descr="D:\мама\куприн\Пирогов, севастополь Крым Украина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4112467" y="0"/>
            <a:ext cx="5029884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23555" name=""/>
          <p:cNvSpPr txBox="1"/>
          <p:nvPr/>
        </p:nvSpPr>
        <p:spPr>
          <a:xfrm>
            <a:off x="0" y="571403"/>
            <a:ext cx="4214055" cy="181574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az-Cyrl-AZ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Памятник Николаю Ивановичу Пирогову</a:t>
            </a:r>
            <a:r>
              <a:rPr xmlns:mc="http://schemas.openxmlformats.org/markup-compatibility/2006" xmlns:hp="http://schemas.haansoft.com/office/presentation/8.0" kumimoji="0" lang="ru-RU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 Севастополь</a:t>
            </a:r>
            <a:r>
              <a:rPr xmlns:mc="http://schemas.openxmlformats.org/markup-compatibility/2006" xmlns:hp="http://schemas.haansoft.com/office/presentation/8.0" kumimoji="0" lang="ru-RU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 Крым</a:t>
            </a:r>
            <a:r>
              <a:rPr xmlns:mc="http://schemas.openxmlformats.org/markup-compatibility/2006" xmlns:hp="http://schemas.haansoft.com/office/presentation/8.0" kumimoji="0" lang="ru-RU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 Украина</a:t>
            </a:r>
            <a:r>
              <a:rPr xmlns:mc="http://schemas.openxmlformats.org/markup-compatibility/2006" xmlns:hp="http://schemas.haansoft.com/office/presentation/8.0" kumimoji="0" lang="ru-RU" altLang="en-US" sz="2800" b="1" i="0" baseline="0" mc:Ignorable="hp" hp:hslEmbossed="0">
                <a:solidFill>
                  <a:schemeClr val="bg1"/>
                </a:solidFill>
                <a:latin typeface="AnastasiaScript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800" b="0" i="0" mc:Ignorable="hp" hp:hslEmbossed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2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Shot_20230211_080950909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 rotWithShape="1">
          <a:blip r:embed="rId3"/>
          <a:stretch>
            <a:fillRect/>
          </a:stretch>
        </p:blipFill>
        <p:spPr>
          <a:xfrm>
            <a:off x="0" y="0"/>
            <a:ext cx="9121134" cy="63100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210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5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774380" y="369119"/>
            <a:ext cx="6189914" cy="611976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6682506" cy="27256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4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926813" y="2761022"/>
            <a:ext cx="6122293" cy="40969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2069882" y="0"/>
            <a:ext cx="7123280" cy="242062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0" y="2348595"/>
            <a:ext cx="8016719" cy="450940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306647"/>
            <a:ext cx="9121134" cy="600343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5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193161" cy="6858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Shot_20230211_080227316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 rotWithShape="1">
          <a:blip r:embed="rId3"/>
          <a:stretch>
            <a:fillRect/>
          </a:stretch>
        </p:blipFill>
        <p:spPr>
          <a:xfrm>
            <a:off x="0" y="0"/>
            <a:ext cx="9193161" cy="63100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36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5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"/>
          <p:cNvSpPr txBox="1"/>
          <p:nvPr/>
        </p:nvSpPr>
        <p:spPr>
          <a:xfrm>
            <a:off x="1371324" y="3331580"/>
            <a:ext cx="6399646" cy="175227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2800" b="0" i="0" baseline="0" mc:Ignorable="hp" hp:hslEmbossed="0">
              <a:solidFill>
                <a:schemeClr val="tx1"/>
              </a:solidFill>
              <a:latin typeface="Times New Roman"/>
            </a:endParaRPr>
          </a:p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0" i="0" mc:Ignorable="hp" hp:hslEmbossed="0">
              <a:solidFill>
                <a:schemeClr val="tx1"/>
              </a:solidFill>
              <a:latin typeface="Times New Roman"/>
            </a:endParaRPr>
          </a:p>
        </p:txBody>
      </p:sp>
      <p:pic>
        <p:nvPicPr>
          <p:cNvPr id="4099" name="" descr="pic5981_34c96a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3906110" y="280929"/>
            <a:ext cx="5120364" cy="12421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4100" name=""/>
          <p:cNvSpPr txBox="1"/>
          <p:nvPr/>
        </p:nvSpPr>
        <p:spPr>
          <a:xfrm>
            <a:off x="0" y="259812"/>
            <a:ext cx="3935190" cy="619432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«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Таланты 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(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как и люди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)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бывают добрые и злые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веселые и грустные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светлые и мрачные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При мысли о Куприне сразу хочется сказать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: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добрый талант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Все произведения писателя пропитаны этой вот бесконечной добротой или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говоря его же словами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 любовью 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«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ко всему живому – к дереву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собаке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воде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земле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человеку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небу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».</a:t>
            </a:r>
            <a:endParaRPr xmlns:mc="http://schemas.openxmlformats.org/markup-compatibility/2006" xmlns:hp="http://schemas.haansoft.com/office/presentation/8.0" kumimoji="0" lang="ru-RU" altLang="en-US" sz="25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az-Cyrl-AZ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                                                                                                           Олег Михайлов</a:t>
            </a:r>
            <a:r>
              <a:rPr xmlns:mc="http://schemas.openxmlformats.org/markup-compatibility/2006" xmlns:hp="http://schemas.haansoft.com/office/presentation/8.0" kumimoji="0" lang="ru-RU" altLang="en-US" sz="25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500" b="1" i="1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" descr="27071-0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901479" y="23834"/>
            <a:ext cx="4766370" cy="1340870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"/>
          <p:cNvSpPr txBox="1"/>
          <p:nvPr/>
        </p:nvSpPr>
        <p:spPr>
          <a:xfrm>
            <a:off x="142837" y="357120"/>
            <a:ext cx="8570948" cy="175227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2800" b="1" i="0" baseline="0" mc:Ignorable="hp" hp:hslEmbossed="0">
                <a:solidFill>
                  <a:schemeClr val="bg1"/>
                </a:solidFill>
                <a:latin typeface="Times New Roman"/>
              </a:rPr>
              <a:t> </a:t>
            </a:r>
            <a:r>
              <a:rPr xmlns:mc="http://schemas.openxmlformats.org/markup-compatibility/2006" xmlns:hp="http://schemas.haansoft.com/office/presentation/8.0" kumimoji="0" lang="az-Cyrl-AZ" altLang="en-US" sz="4800" b="1" i="1" baseline="0" mc:Ignorable="hp" hp:hslEmbossed="0">
                <a:solidFill>
                  <a:schemeClr val="bg1"/>
                </a:solidFill>
                <a:latin typeface="AnastasiaScript"/>
              </a:rPr>
              <a:t>Александр Иванович Куприн</a:t>
            </a:r>
            <a:r>
              <a:rPr xmlns:mc="http://schemas.openxmlformats.org/markup-compatibility/2006" xmlns:hp="http://schemas.haansoft.com/office/presentation/8.0" kumimoji="0" lang="ru-RU" altLang="en-US" sz="4800" b="1" i="1" baseline="0" mc:Ignorable="hp" hp:hslEmbossed="0">
                <a:solidFill>
                  <a:schemeClr val="bg1"/>
                </a:solidFill>
                <a:latin typeface="AnastasiaScript"/>
              </a:rPr>
              <a:t>.</a:t>
            </a:r>
            <a:r>
              <a:rPr xmlns:mc="http://schemas.openxmlformats.org/markup-compatibility/2006" xmlns:hp="http://schemas.haansoft.com/office/presentation/8.0" kumimoji="0" lang="ko-KR" altLang="en-US" sz="4800" b="1" i="1" baseline="0" mc:Ignorable="hp" hp:hslEmbossed="0">
                <a:solidFill>
                  <a:schemeClr val="tx1"/>
                </a:solidFill>
                <a:latin typeface="AnastasiaScript"/>
              </a:rPr>
              <a:t> </a:t>
            </a:r>
            <a:endParaRPr xmlns:mc="http://schemas.openxmlformats.org/markup-compatibility/2006" xmlns:hp="http://schemas.haansoft.com/office/presentation/8.0" kumimoji="0" lang="ko-KR" altLang="en-US" sz="4800" b="1" i="1" baseline="0" mc:Ignorable="hp" hp:hslEmbossed="0">
              <a:solidFill>
                <a:schemeClr val="tx1"/>
              </a:solidFill>
              <a:latin typeface="AnastasiaScript"/>
            </a:endParaRPr>
          </a:p>
        </p:txBody>
      </p:sp>
      <p:sp>
        <p:nvSpPr>
          <p:cNvPr id="6147" name=""/>
          <p:cNvSpPr txBox="1"/>
          <p:nvPr/>
        </p:nvSpPr>
        <p:spPr>
          <a:xfrm>
            <a:off x="0" y="44430"/>
            <a:ext cx="184142" cy="3682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none" lIns="91440" tIns="45720" rIns="91440" bIns="45720" anchor="ctr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chemeClr val="tx1"/>
              </a:solidFill>
              <a:latin typeface="Corbel"/>
              <a:ea typeface="Arial"/>
              <a:cs typeface="Arial"/>
            </a:endParaRPr>
          </a:p>
        </p:txBody>
      </p:sp>
      <p:sp>
        <p:nvSpPr>
          <p:cNvPr id="6148" name=""/>
          <p:cNvSpPr txBox="1"/>
          <p:nvPr/>
        </p:nvSpPr>
        <p:spPr>
          <a:xfrm>
            <a:off x="999915" y="428566"/>
            <a:ext cx="2918921" cy="3697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chemeClr val="tx1"/>
              </a:solidFill>
              <a:latin typeface="Corbel"/>
              <a:ea typeface="Arial"/>
              <a:cs typeface="Arial"/>
            </a:endParaRPr>
          </a:p>
        </p:txBody>
      </p:sp>
      <p:sp>
        <p:nvSpPr>
          <p:cNvPr id="6149" name=""/>
          <p:cNvSpPr txBox="1"/>
          <p:nvPr/>
        </p:nvSpPr>
        <p:spPr>
          <a:xfrm>
            <a:off x="0" y="0"/>
            <a:ext cx="9121134" cy="697261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no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ko-KR" altLang="en-US" sz="2800" b="1" i="1" baseline="0" mc:Ignorable="hp" hp:hslEmbossed="0">
                <a:solidFill>
                  <a:schemeClr val="bg1"/>
                </a:solidFill>
                <a:latin typeface="Arial"/>
                <a:ea typeface="Arial"/>
              </a:rPr>
              <a:t>                 </a:t>
            </a:r>
            <a:endParaRPr xmlns:mc="http://schemas.openxmlformats.org/markup-compatibility/2006" xmlns:hp="http://schemas.haansoft.com/office/presentation/8.0" kumimoji="0" lang="ko-KR" altLang="en-US" sz="2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1800" b="1" i="1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Годы жизни 1870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1938г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Родился в Пензенской губернии в семье мелкого чиновника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 Отец его умер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когда мальчику не исполнилось и года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Мать вынуждена была поселиться в московском вдовьем доме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 6 лет его определили в Разумовский сиротский пансион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где он прожил 4 года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 1880 году поступил во вторую московскую военную гимназию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 1919 году уезжает за границу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В 1937 году вернулся на родину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r>
              <a:rPr xmlns:mc="http://schemas.openxmlformats.org/markup-compatibility/2006" xmlns:hp="http://schemas.haansoft.com/office/presentation/8.0" kumimoji="0" lang="ko-KR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 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«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Даже цветы на родине пахнут по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иному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,»</a:t>
            </a:r>
            <a:r>
              <a:rPr xmlns:mc="http://schemas.openxmlformats.org/markup-compatibility/2006" xmlns:hp="http://schemas.haansoft.com/office/presentation/8.0" kumimoji="0" lang="ko-KR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</a:rPr>
              <a:t> 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-</a:t>
            </a:r>
            <a:r>
              <a:rPr xmlns:mc="http://schemas.openxmlformats.org/markup-compatibility/2006" xmlns:hp="http://schemas.haansoft.com/office/presentation/8.0" kumimoji="0" lang="az-Cyrl-AZ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 говорил Куприн</a:t>
            </a:r>
            <a:r>
              <a:rPr xmlns:mc="http://schemas.openxmlformats.org/markup-compatibility/2006" xmlns:hp="http://schemas.haansoft.com/office/presentation/8.0" kumimoji="0" lang="ru-RU" altLang="en-US" sz="2400" b="1" i="1" baseline="0" mc:Ignorable="hp" hp:hslEmbossed="0">
                <a:solidFill>
                  <a:schemeClr val="bg1"/>
                </a:solidFill>
                <a:latin typeface="Times New Roman"/>
                <a:ea typeface="Arial"/>
                <a:cs typeface="Arial"/>
              </a:rPr>
              <a:t>.</a:t>
            </a:r>
            <a:endParaRPr xmlns:mc="http://schemas.openxmlformats.org/markup-compatibility/2006" xmlns:hp="http://schemas.haansoft.com/office/presentation/8.0" kumimoji="0" lang="ru-RU" altLang="en-US" sz="2400" b="1" i="1" baseline="0" mc:Ignorable="hp" hp:hslEmbossed="0">
              <a:solidFill>
                <a:schemeClr val="bg1"/>
              </a:solidFill>
              <a:latin typeface="Times New Roman"/>
              <a:ea typeface="Arial"/>
              <a:cs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ko-KR" altLang="en-US" sz="2400" b="0" i="0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endParaRPr xmlns:mc="http://schemas.openxmlformats.org/markup-compatibility/2006" xmlns:hp="http://schemas.haansoft.com/office/presentation/8.0" kumimoji="0" lang="ko-KR" altLang="en-US" sz="2400" b="0" i="0" baseline="0" mc:Ignorable="hp" hp:hslEmbossed="0">
              <a:solidFill>
                <a:schemeClr val="bg1"/>
              </a:solidFill>
              <a:latin typeface="Arial"/>
              <a:ea typeface="Arial"/>
            </a:endParaRPr>
          </a:p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/>
              <a:buChar char="•"/>
              <a:defRPr/>
            </a:pPr>
            <a:endParaRPr xmlns:mc="http://schemas.openxmlformats.org/markup-compatibility/2006" xmlns:hp="http://schemas.haansoft.com/office/presentation/8.0" kumimoji="0" lang="ru-RU" altLang="en-US" sz="1800" b="0" i="0" mc:Ignorable="hp" hp:hslEmbossed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" descr="D:\мама\куприн\Собачье счастье (Куприн Александр)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2856964" cy="44378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1" name="" descr="D:\мама\куприн\1858060_Belyj_pudel_Rasskazy.jpg"/>
          <p:cNvPicPr/>
          <p:nvPr/>
        </p:nvPicPr>
        <p:blipFill rotWithShape="1">
          <a:blip r:embed="rId3">
            <a:lum/>
          </a:blip>
          <a:stretch>
            <a:fillRect/>
          </a:stretch>
        </p:blipFill>
        <p:spPr>
          <a:xfrm>
            <a:off x="5942500" y="1876082"/>
            <a:ext cx="3199851" cy="498065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2" name="" descr="D:\мама\куприн\ls3dcw.jpg"/>
          <p:cNvPicPr/>
          <p:nvPr/>
        </p:nvPicPr>
        <p:blipFill rotWithShape="1">
          <a:blip r:embed="rId4">
            <a:lum/>
          </a:blip>
          <a:stretch>
            <a:fillRect/>
          </a:stretch>
        </p:blipFill>
        <p:spPr>
          <a:xfrm>
            <a:off x="5928211" y="0"/>
            <a:ext cx="3214140" cy="183003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3" name="" descr="D:\мама\куприн\kuprin1.jpg"/>
          <p:cNvPicPr/>
          <p:nvPr/>
        </p:nvPicPr>
        <p:blipFill rotWithShape="1">
          <a:blip r:embed="rId5">
            <a:lum/>
          </a:blip>
          <a:stretch>
            <a:fillRect/>
          </a:stretch>
        </p:blipFill>
        <p:spPr>
          <a:xfrm>
            <a:off x="2642680" y="0"/>
            <a:ext cx="3353795" cy="39997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4" name="" descr="D:\мама\куприн\imоage.jpeg"/>
          <p:cNvPicPr/>
          <p:nvPr/>
        </p:nvPicPr>
        <p:blipFill rotWithShape="1">
          <a:blip r:embed="rId6">
            <a:lum/>
          </a:blip>
          <a:stretch>
            <a:fillRect/>
          </a:stretch>
        </p:blipFill>
        <p:spPr>
          <a:xfrm>
            <a:off x="3642651" y="3983920"/>
            <a:ext cx="2285560" cy="28728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5" name="" descr="D:\мама\куприн\28199.jpg"/>
          <p:cNvPicPr/>
          <p:nvPr/>
        </p:nvPicPr>
        <p:blipFill rotWithShape="1">
          <a:blip r:embed="rId7">
            <a:lum/>
          </a:blip>
          <a:stretch>
            <a:fillRect/>
          </a:stretch>
        </p:blipFill>
        <p:spPr>
          <a:xfrm>
            <a:off x="-142781" y="3999772"/>
            <a:ext cx="3809211" cy="28569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" descr="D:\мама\куприн\09217dbff49088a8b1ad882c8e685d94.jpe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5999658" y="0"/>
            <a:ext cx="3142693" cy="356489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0243" name="" descr="img016.jpg"/>
          <p:cNvPicPr/>
          <p:nvPr/>
        </p:nvPicPr>
        <p:blipFill rotWithShape="1">
          <a:blip r:embed="rId3">
            <a:lum/>
          </a:blip>
          <a:stretch>
            <a:fillRect/>
          </a:stretch>
        </p:blipFill>
        <p:spPr>
          <a:xfrm>
            <a:off x="2852219" y="-6307"/>
            <a:ext cx="3223629" cy="422354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0244" name="" descr="Rass83O1..jpg"/>
          <p:cNvPicPr/>
          <p:nvPr/>
        </p:nvPicPr>
        <p:blipFill rotWithShape="1">
          <a:blip r:embed="rId4">
            <a:lum/>
          </a:blip>
          <a:stretch>
            <a:fillRect/>
          </a:stretch>
        </p:blipFill>
        <p:spPr>
          <a:xfrm>
            <a:off x="-6307" y="-6307"/>
            <a:ext cx="3083918" cy="39187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0245" name="" descr="5423.jpg"/>
          <p:cNvPicPr/>
          <p:nvPr/>
        </p:nvPicPr>
        <p:blipFill rotWithShape="1">
          <a:blip r:embed="rId5">
            <a:lum/>
          </a:blip>
          <a:stretch>
            <a:fillRect/>
          </a:stretch>
        </p:blipFill>
        <p:spPr>
          <a:xfrm>
            <a:off x="-6307" y="3723587"/>
            <a:ext cx="2937899" cy="31395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0246" name="" descr="D:\мама\куприн\9687149.jpg"/>
          <p:cNvPicPr/>
          <p:nvPr/>
        </p:nvPicPr>
        <p:blipFill rotWithShape="1">
          <a:blip r:embed="rId6">
            <a:lum/>
          </a:blip>
          <a:stretch>
            <a:fillRect/>
          </a:stretch>
        </p:blipFill>
        <p:spPr>
          <a:xfrm>
            <a:off x="2856964" y="3185506"/>
            <a:ext cx="2928410" cy="367122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0247" name="" descr="D:\мама\куприн\0005-004-2.Geroi-rasskazov-deti.jpg"/>
          <p:cNvPicPr/>
          <p:nvPr/>
        </p:nvPicPr>
        <p:blipFill rotWithShape="1">
          <a:blip r:embed="rId7">
            <a:lum/>
          </a:blip>
          <a:stretch>
            <a:fillRect/>
          </a:stretch>
        </p:blipFill>
        <p:spPr>
          <a:xfrm>
            <a:off x="5785375" y="3571205"/>
            <a:ext cx="3356977" cy="32855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" descr="D:\мама\куприн\Free-Xmas-Holidays-Screensaver.jpg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0" y="0"/>
            <a:ext cx="9142352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11267" name="vivaldi_koncert_dlya_fleytu_goboya_i_skripki_(emusic.md).mp3">
            <a:hlinkClick r:id="" action="ppaction://noaction"/>
          </p:cNvPr>
          <p:cNvPicPr>
            <a:picLocks noRot="1"/>
          </p:cNvPicPr>
          <p:nvPr/>
        </p:nvPicPr>
        <p:blipFill rotWithShape="1">
          <a:blip r:link="rId3"/>
          <a:stretch>
            <a:fillRect/>
          </a:stretch>
        </p:blipFill>
        <p:spPr>
          <a:xfrm>
            <a:off x="8674098" y="6380556"/>
            <a:ext cx="304763" cy="304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wipe/>
      </p:transition>
    </mc:Choice>
    <mc:Fallback>
      <p:transition xmlns:mc="http://schemas.openxmlformats.org/markup-compatibility/2006" xmlns:hp="http://schemas.haansoft.com/office/presentation/8.0" spd="med" mc:Ignorable="hp" hp:hslDur="2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112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">
  <a:themeElements>
    <a:clrScheme name="PowerPoint">
      <a:dk1>
        <a:srgbClr val="ffffff"/>
      </a:dk1>
      <a:lt1>
        <a:srgbClr val="000000"/>
      </a:lt1>
      <a:dk2>
        <a:srgbClr val="c9c2d1"/>
      </a:dk2>
      <a:lt2>
        <a:srgbClr val="69676d"/>
      </a:lt2>
      <a:accent1>
        <a:srgbClr val="ceb966"/>
      </a:accent1>
      <a:accent2>
        <a:srgbClr val="9cb084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Arial"/>
        <a:cs typeface="Times New Roman"/>
      </a:majorFont>
      <a:minorFont>
        <a:latin typeface="Arial"/>
        <a:ea typeface="Arial"/>
        <a:cs typeface="Times New Roman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">
  <a:themeElements>
    <a:clrScheme name="PowerPoint">
      <a:dk1>
        <a:srgbClr val="ffffff"/>
      </a:dk1>
      <a:lt1>
        <a:srgbClr val="000000"/>
      </a:lt1>
      <a:dk2>
        <a:srgbClr val="c9c2d1"/>
      </a:dk2>
      <a:lt2>
        <a:srgbClr val="69676d"/>
      </a:lt2>
      <a:accent1>
        <a:srgbClr val="ceb966"/>
      </a:accent1>
      <a:accent2>
        <a:srgbClr val="9cb084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Arial"/>
        <a:cs typeface="Times New Roman"/>
      </a:majorFont>
      <a:minorFont>
        <a:latin typeface="Arial"/>
        <a:ea typeface="Arial"/>
        <a:cs typeface="Times New Roman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3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HCR Dotum"/>
        <a:cs typeface="Times New Roman"/>
      </a:majorFont>
      <a:minorFont>
        <a:latin typeface="HCR Dotum"/>
        <a:ea typeface="HCR Dotum"/>
        <a:cs typeface="Times New Roman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384</ep:Words>
  <ep:PresentationFormat>Экран (4:3)</ep:PresentationFormat>
  <ep:Paragraphs>55</ep:Paragraphs>
  <ep:Slides>27</ep:Slides>
  <ep:Notes>3</ep:Notes>
  <ep:TotalTime>0</ep:TotalTime>
  <ep:HiddenSlides>0</ep:HiddenSlides>
  <ep:MMClips>4</ep:MMClips>
  <ep:HeadingPairs>
    <vt:vector size="4" baseType="variant">
      <vt:variant>
        <vt:lpstr>Тема</vt:lpstr>
      </vt:variant>
      <vt:variant>
        <vt:i4>2</vt:i4>
      </vt:variant>
      <vt:variant>
        <vt:lpstr>Заголовок слайда</vt:lpstr>
      </vt:variant>
      <vt:variant>
        <vt:i4>27</vt:i4>
      </vt:variant>
    </vt:vector>
  </ep:HeadingPairs>
  <ep:TitlesOfParts>
    <vt:vector size="29" baseType="lpstr">
      <vt:lpstr/>
      <vt:lpstr/>
      <vt:lpstr>Тема служения народу в  рассказе Куприна  “Чудесный доктор”</vt:lpstr>
      <vt:lpstr>Всегда иди дорогою добра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2010-03-06T04:15:52.000</dcterms:created>
  <dc:creator>$e$3ца</dc:creator>
  <cp:lastModifiedBy>user</cp:lastModifiedBy>
  <dcterms:modified xsi:type="dcterms:W3CDTF">2023-02-11T21:38:07.067</dcterms:modified>
  <cp:revision>5</cp:revision>
  <dc:title> </dc:title>
  <cp:version>0906.0100.01</cp:version>
</cp:coreProperties>
</file>