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68" r:id="rId4"/>
    <p:sldId id="290" r:id="rId5"/>
    <p:sldId id="291" r:id="rId6"/>
    <p:sldId id="278" r:id="rId7"/>
    <p:sldId id="259" r:id="rId8"/>
    <p:sldId id="26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67" r:id="rId17"/>
    <p:sldId id="309" r:id="rId18"/>
    <p:sldId id="311" r:id="rId19"/>
    <p:sldId id="31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 Васильев" initials="АВ" lastIdx="0" clrIdx="0">
    <p:extLst>
      <p:ext uri="{19B8F6BF-5375-455C-9EA6-DF929625EA0E}">
        <p15:presenceInfo xmlns:p15="http://schemas.microsoft.com/office/powerpoint/2012/main" userId="8917d1fa858e047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071B"/>
    <a:srgbClr val="EF9229"/>
    <a:srgbClr val="335C91"/>
    <a:srgbClr val="FFFFFF"/>
    <a:srgbClr val="E48312"/>
    <a:srgbClr val="7D767E"/>
    <a:srgbClr val="BB733B"/>
    <a:srgbClr val="2A2834"/>
    <a:srgbClr val="E2763C"/>
    <a:srgbClr val="5B5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70E6E7-E78A-4673-AD83-1106AC8E95AF}" v="23" dt="2019-10-01T14:19:37.1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 autoAdjust="0"/>
  </p:normalViewPr>
  <p:slideViewPr>
    <p:cSldViewPr>
      <p:cViewPr varScale="1">
        <p:scale>
          <a:sx n="159" d="100"/>
          <a:sy n="159" d="100"/>
        </p:scale>
        <p:origin x="128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3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3270E6E7-E78A-4673-AD83-1106AC8E95AF}"/>
    <pc:docChg chg="modSld">
      <pc:chgData name="" userId="" providerId="" clId="Web-{3270E6E7-E78A-4673-AD83-1106AC8E95AF}" dt="2019-10-01T14:19:39.434" v="22" actId="1076"/>
      <pc:docMkLst>
        <pc:docMk/>
      </pc:docMkLst>
      <pc:sldChg chg="delSp modSp">
        <pc:chgData name="" userId="" providerId="" clId="Web-{3270E6E7-E78A-4673-AD83-1106AC8E95AF}" dt="2019-10-01T14:19:39.434" v="22" actId="1076"/>
        <pc:sldMkLst>
          <pc:docMk/>
          <pc:sldMk cId="0" sldId="256"/>
        </pc:sldMkLst>
        <pc:spChg chg="mod">
          <ac:chgData name="" userId="" providerId="" clId="Web-{3270E6E7-E78A-4673-AD83-1106AC8E95AF}" dt="2019-10-01T14:19:35.309" v="20"/>
          <ac:spMkLst>
            <pc:docMk/>
            <pc:sldMk cId="0" sldId="256"/>
            <ac:spMk id="3" creationId="{00000000-0000-0000-0000-000000000000}"/>
          </ac:spMkLst>
        </pc:spChg>
        <pc:spChg chg="mod">
          <ac:chgData name="" userId="" providerId="" clId="Web-{3270E6E7-E78A-4673-AD83-1106AC8E95AF}" dt="2019-10-01T14:19:39.434" v="22" actId="1076"/>
          <ac:spMkLst>
            <pc:docMk/>
            <pc:sldMk cId="0" sldId="256"/>
            <ac:spMk id="5" creationId="{00000000-0000-0000-0000-000000000000}"/>
          </ac:spMkLst>
        </pc:spChg>
        <pc:picChg chg="del">
          <ac:chgData name="" userId="" providerId="" clId="Web-{3270E6E7-E78A-4673-AD83-1106AC8E95AF}" dt="2019-10-01T14:17:59.337" v="0"/>
          <ac:picMkLst>
            <pc:docMk/>
            <pc:sldMk cId="0" sldId="256"/>
            <ac:picMk id="1028" creationId="{00000000-0000-0000-0000-00000000000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89BF3F-9781-4A3B-988E-FC3D539EA49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7E26A3E-8804-4C4F-A605-69A845E7223F}">
      <dgm:prSet phldrT="[Текст]"/>
      <dgm:spPr/>
      <dgm:t>
        <a:bodyPr/>
        <a:lstStyle/>
        <a:p>
          <a:r>
            <a:rPr lang="ru-RU" dirty="0" smtClean="0"/>
            <a:t>БЫЛО</a:t>
          </a:r>
          <a:endParaRPr lang="ru-RU" dirty="0"/>
        </a:p>
      </dgm:t>
    </dgm:pt>
    <dgm:pt modelId="{8DFD2435-83DB-4C37-9887-FC4E2D81ADCD}" type="parTrans" cxnId="{B8224B15-76FB-4F37-8E6A-3940118642E8}">
      <dgm:prSet/>
      <dgm:spPr/>
      <dgm:t>
        <a:bodyPr/>
        <a:lstStyle/>
        <a:p>
          <a:endParaRPr lang="ru-RU"/>
        </a:p>
      </dgm:t>
    </dgm:pt>
    <dgm:pt modelId="{F763AF62-BD78-49B2-B498-AEC31F5C75C6}" type="sibTrans" cxnId="{B8224B15-76FB-4F37-8E6A-3940118642E8}">
      <dgm:prSet/>
      <dgm:spPr/>
      <dgm:t>
        <a:bodyPr/>
        <a:lstStyle/>
        <a:p>
          <a:endParaRPr lang="ru-RU"/>
        </a:p>
      </dgm:t>
    </dgm:pt>
    <dgm:pt modelId="{9728F2A7-960C-49AF-A798-1097A1677ED8}">
      <dgm:prSet phldrT="[Текст]"/>
      <dgm:spPr/>
      <dgm:t>
        <a:bodyPr/>
        <a:lstStyle/>
        <a:p>
          <a:r>
            <a:rPr lang="ru-RU" dirty="0" smtClean="0"/>
            <a:t>СТАЛО</a:t>
          </a:r>
          <a:endParaRPr lang="ru-RU" dirty="0"/>
        </a:p>
      </dgm:t>
    </dgm:pt>
    <dgm:pt modelId="{E84D70E0-FF9C-4978-AEA8-A04001B301A2}" type="parTrans" cxnId="{2E85E8A4-17CC-4899-9905-AB710D410A2F}">
      <dgm:prSet/>
      <dgm:spPr/>
      <dgm:t>
        <a:bodyPr/>
        <a:lstStyle/>
        <a:p>
          <a:endParaRPr lang="ru-RU"/>
        </a:p>
      </dgm:t>
    </dgm:pt>
    <dgm:pt modelId="{0BFDAF96-A2D1-49FB-83C1-C0A9647CC332}" type="sibTrans" cxnId="{2E85E8A4-17CC-4899-9905-AB710D410A2F}">
      <dgm:prSet/>
      <dgm:spPr/>
      <dgm:t>
        <a:bodyPr/>
        <a:lstStyle/>
        <a:p>
          <a:endParaRPr lang="ru-RU"/>
        </a:p>
      </dgm:t>
    </dgm:pt>
    <dgm:pt modelId="{0D53965A-3075-4E56-93C1-B14E7B4B9C76}" type="pres">
      <dgm:prSet presAssocID="{9489BF3F-9781-4A3B-988E-FC3D539EA495}" presName="Name0" presStyleCnt="0">
        <dgm:presLayoutVars>
          <dgm:dir/>
          <dgm:resizeHandles val="exact"/>
        </dgm:presLayoutVars>
      </dgm:prSet>
      <dgm:spPr/>
    </dgm:pt>
    <dgm:pt modelId="{61583106-B53C-4911-82BF-1102255A0540}" type="pres">
      <dgm:prSet presAssocID="{67E26A3E-8804-4C4F-A605-69A845E7223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5EF0A-0514-4B70-BC3C-2B09352BDCDB}" type="pres">
      <dgm:prSet presAssocID="{F763AF62-BD78-49B2-B498-AEC31F5C75C6}" presName="sibTrans" presStyleLbl="sibTrans2D1" presStyleIdx="0" presStyleCnt="1"/>
      <dgm:spPr/>
    </dgm:pt>
    <dgm:pt modelId="{EEC54B0B-390E-4CAE-9A03-783B77AE5F4E}" type="pres">
      <dgm:prSet presAssocID="{F763AF62-BD78-49B2-B498-AEC31F5C75C6}" presName="connectorText" presStyleLbl="sibTrans2D1" presStyleIdx="0" presStyleCnt="1"/>
      <dgm:spPr/>
    </dgm:pt>
    <dgm:pt modelId="{2569EC7B-DCB8-4169-A280-90F6D9B58249}" type="pres">
      <dgm:prSet presAssocID="{9728F2A7-960C-49AF-A798-1097A1677ED8}" presName="node" presStyleLbl="node1" presStyleIdx="1" presStyleCnt="2">
        <dgm:presLayoutVars>
          <dgm:bulletEnabled val="1"/>
        </dgm:presLayoutVars>
      </dgm:prSet>
      <dgm:spPr/>
    </dgm:pt>
  </dgm:ptLst>
  <dgm:cxnLst>
    <dgm:cxn modelId="{572C6F48-FDE3-4970-BD13-DE82E616B9D4}" type="presOf" srcId="{F763AF62-BD78-49B2-B498-AEC31F5C75C6}" destId="{EEC54B0B-390E-4CAE-9A03-783B77AE5F4E}" srcOrd="1" destOrd="0" presId="urn:microsoft.com/office/officeart/2005/8/layout/process1"/>
    <dgm:cxn modelId="{B8224B15-76FB-4F37-8E6A-3940118642E8}" srcId="{9489BF3F-9781-4A3B-988E-FC3D539EA495}" destId="{67E26A3E-8804-4C4F-A605-69A845E7223F}" srcOrd="0" destOrd="0" parTransId="{8DFD2435-83DB-4C37-9887-FC4E2D81ADCD}" sibTransId="{F763AF62-BD78-49B2-B498-AEC31F5C75C6}"/>
    <dgm:cxn modelId="{95F83E71-9E1C-4F0B-8019-325FC173F5D5}" type="presOf" srcId="{F763AF62-BD78-49B2-B498-AEC31F5C75C6}" destId="{0FB5EF0A-0514-4B70-BC3C-2B09352BDCDB}" srcOrd="0" destOrd="0" presId="urn:microsoft.com/office/officeart/2005/8/layout/process1"/>
    <dgm:cxn modelId="{2E85E8A4-17CC-4899-9905-AB710D410A2F}" srcId="{9489BF3F-9781-4A3B-988E-FC3D539EA495}" destId="{9728F2A7-960C-49AF-A798-1097A1677ED8}" srcOrd="1" destOrd="0" parTransId="{E84D70E0-FF9C-4978-AEA8-A04001B301A2}" sibTransId="{0BFDAF96-A2D1-49FB-83C1-C0A9647CC332}"/>
    <dgm:cxn modelId="{82E6BD8F-56F0-4329-A838-44B8D881EC68}" type="presOf" srcId="{9728F2A7-960C-49AF-A798-1097A1677ED8}" destId="{2569EC7B-DCB8-4169-A280-90F6D9B58249}" srcOrd="0" destOrd="0" presId="urn:microsoft.com/office/officeart/2005/8/layout/process1"/>
    <dgm:cxn modelId="{F8FC4069-68EE-4733-8767-174A6E595FF9}" type="presOf" srcId="{9489BF3F-9781-4A3B-988E-FC3D539EA495}" destId="{0D53965A-3075-4E56-93C1-B14E7B4B9C76}" srcOrd="0" destOrd="0" presId="urn:microsoft.com/office/officeart/2005/8/layout/process1"/>
    <dgm:cxn modelId="{4FF1E6D5-22E1-45A1-B821-50D7CAC1453E}" type="presOf" srcId="{67E26A3E-8804-4C4F-A605-69A845E7223F}" destId="{61583106-B53C-4911-82BF-1102255A0540}" srcOrd="0" destOrd="0" presId="urn:microsoft.com/office/officeart/2005/8/layout/process1"/>
    <dgm:cxn modelId="{16E5E999-3595-4F50-812B-48559AE27D11}" type="presParOf" srcId="{0D53965A-3075-4E56-93C1-B14E7B4B9C76}" destId="{61583106-B53C-4911-82BF-1102255A0540}" srcOrd="0" destOrd="0" presId="urn:microsoft.com/office/officeart/2005/8/layout/process1"/>
    <dgm:cxn modelId="{DDFB19EF-CF62-4D8E-8F40-28BDEFC7BD40}" type="presParOf" srcId="{0D53965A-3075-4E56-93C1-B14E7B4B9C76}" destId="{0FB5EF0A-0514-4B70-BC3C-2B09352BDCDB}" srcOrd="1" destOrd="0" presId="urn:microsoft.com/office/officeart/2005/8/layout/process1"/>
    <dgm:cxn modelId="{22C19E9B-7F4E-4EC8-9B84-6A04F4B1EE27}" type="presParOf" srcId="{0FB5EF0A-0514-4B70-BC3C-2B09352BDCDB}" destId="{EEC54B0B-390E-4CAE-9A03-783B77AE5F4E}" srcOrd="0" destOrd="0" presId="urn:microsoft.com/office/officeart/2005/8/layout/process1"/>
    <dgm:cxn modelId="{37447B0E-C489-4A39-A315-FF162019C936}" type="presParOf" srcId="{0D53965A-3075-4E56-93C1-B14E7B4B9C76}" destId="{2569EC7B-DCB8-4169-A280-90F6D9B58249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7B7043-741F-448F-8E83-A5D4D1DE55A1}" type="doc">
      <dgm:prSet loTypeId="urn:microsoft.com/office/officeart/2005/8/layout/process1" loCatId="process" qsTypeId="urn:microsoft.com/office/officeart/2005/8/quickstyle/simple1" qsCatId="simple" csTypeId="urn:microsoft.com/office/officeart/2005/8/colors/accent1_5" csCatId="accent1" phldr="1"/>
      <dgm:spPr/>
    </dgm:pt>
    <dgm:pt modelId="{5157C356-75B7-4FC5-A910-AF222E2B2150}" type="pres">
      <dgm:prSet presAssocID="{E97B7043-741F-448F-8E83-A5D4D1DE55A1}" presName="Name0" presStyleCnt="0">
        <dgm:presLayoutVars>
          <dgm:dir/>
          <dgm:resizeHandles val="exact"/>
        </dgm:presLayoutVars>
      </dgm:prSet>
      <dgm:spPr/>
    </dgm:pt>
  </dgm:ptLst>
  <dgm:cxnLst>
    <dgm:cxn modelId="{FFA54391-BC5F-41DE-9C43-FC142F8D227B}" type="presOf" srcId="{E97B7043-741F-448F-8E83-A5D4D1DE55A1}" destId="{5157C356-75B7-4FC5-A910-AF222E2B2150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7B7043-741F-448F-8E83-A5D4D1DE55A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20384494-6AA1-416B-9F4C-056D35EDE0E2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996B745-356B-4320-BA74-6422753A5D2B}" type="parTrans" cxnId="{679E6BDD-6730-426E-A164-B21ACAEA94FF}">
      <dgm:prSet/>
      <dgm:spPr/>
      <dgm:t>
        <a:bodyPr/>
        <a:lstStyle/>
        <a:p>
          <a:endParaRPr lang="ru-RU"/>
        </a:p>
      </dgm:t>
    </dgm:pt>
    <dgm:pt modelId="{AB6B9B6C-3843-4E37-897A-78D11110837F}" type="sibTrans" cxnId="{679E6BDD-6730-426E-A164-B21ACAEA94FF}">
      <dgm:prSet/>
      <dgm:spPr/>
      <dgm:t>
        <a:bodyPr/>
        <a:lstStyle/>
        <a:p>
          <a:endParaRPr lang="ru-RU"/>
        </a:p>
      </dgm:t>
    </dgm:pt>
    <dgm:pt modelId="{31AE04D1-9C87-4893-B795-40FA15DB3FF8}">
      <dgm:prSet phldrT="[Текст]"/>
      <dgm:spPr/>
      <dgm:t>
        <a:bodyPr/>
        <a:lstStyle/>
        <a:p>
          <a:r>
            <a:rPr lang="ru-RU" smtClean="0"/>
            <a:t> </a:t>
          </a:r>
          <a:endParaRPr lang="ru-RU"/>
        </a:p>
      </dgm:t>
    </dgm:pt>
    <dgm:pt modelId="{28EFAF30-4B69-49E5-B14A-EE20AB8C3809}" type="parTrans" cxnId="{2629ECB0-4EAA-4922-B370-6C790212381F}">
      <dgm:prSet/>
      <dgm:spPr/>
      <dgm:t>
        <a:bodyPr/>
        <a:lstStyle/>
        <a:p>
          <a:endParaRPr lang="ru-RU"/>
        </a:p>
      </dgm:t>
    </dgm:pt>
    <dgm:pt modelId="{2CE2E075-4304-45F6-B79F-0BBAA950E90A}" type="sibTrans" cxnId="{2629ECB0-4EAA-4922-B370-6C790212381F}">
      <dgm:prSet/>
      <dgm:spPr/>
      <dgm:t>
        <a:bodyPr/>
        <a:lstStyle/>
        <a:p>
          <a:endParaRPr lang="ru-RU"/>
        </a:p>
      </dgm:t>
    </dgm:pt>
    <dgm:pt modelId="{5157C356-75B7-4FC5-A910-AF222E2B2150}" type="pres">
      <dgm:prSet presAssocID="{E97B7043-741F-448F-8E83-A5D4D1DE55A1}" presName="Name0" presStyleCnt="0">
        <dgm:presLayoutVars>
          <dgm:dir/>
          <dgm:resizeHandles val="exact"/>
        </dgm:presLayoutVars>
      </dgm:prSet>
      <dgm:spPr/>
    </dgm:pt>
    <dgm:pt modelId="{3CED5CC6-E141-44E6-9B7B-1C5B6D7E567A}" type="pres">
      <dgm:prSet presAssocID="{20384494-6AA1-416B-9F4C-056D35EDE0E2}" presName="node" presStyleLbl="node1" presStyleIdx="0" presStyleCnt="2" custScaleY="32985">
        <dgm:presLayoutVars>
          <dgm:bulletEnabled val="1"/>
        </dgm:presLayoutVars>
      </dgm:prSet>
      <dgm:spPr/>
    </dgm:pt>
    <dgm:pt modelId="{2F5F599C-6941-4C99-88DF-0EB51BF74838}" type="pres">
      <dgm:prSet presAssocID="{AB6B9B6C-3843-4E37-897A-78D11110837F}" presName="sibTrans" presStyleLbl="sibTrans2D1" presStyleIdx="0" presStyleCnt="1"/>
      <dgm:spPr/>
    </dgm:pt>
    <dgm:pt modelId="{3FE6F2D0-5AF6-4BF2-9460-9B6489684398}" type="pres">
      <dgm:prSet presAssocID="{AB6B9B6C-3843-4E37-897A-78D11110837F}" presName="connectorText" presStyleLbl="sibTrans2D1" presStyleIdx="0" presStyleCnt="1"/>
      <dgm:spPr/>
    </dgm:pt>
    <dgm:pt modelId="{E4C88123-BDDA-48E3-8BA3-97B2738EA093}" type="pres">
      <dgm:prSet presAssocID="{31AE04D1-9C87-4893-B795-40FA15DB3FF8}" presName="node" presStyleLbl="node1" presStyleIdx="1" presStyleCnt="2" custScaleY="30210">
        <dgm:presLayoutVars>
          <dgm:bulletEnabled val="1"/>
        </dgm:presLayoutVars>
      </dgm:prSet>
      <dgm:spPr/>
    </dgm:pt>
  </dgm:ptLst>
  <dgm:cxnLst>
    <dgm:cxn modelId="{2629ECB0-4EAA-4922-B370-6C790212381F}" srcId="{E97B7043-741F-448F-8E83-A5D4D1DE55A1}" destId="{31AE04D1-9C87-4893-B795-40FA15DB3FF8}" srcOrd="1" destOrd="0" parTransId="{28EFAF30-4B69-49E5-B14A-EE20AB8C3809}" sibTransId="{2CE2E075-4304-45F6-B79F-0BBAA950E90A}"/>
    <dgm:cxn modelId="{679E6BDD-6730-426E-A164-B21ACAEA94FF}" srcId="{E97B7043-741F-448F-8E83-A5D4D1DE55A1}" destId="{20384494-6AA1-416B-9F4C-056D35EDE0E2}" srcOrd="0" destOrd="0" parTransId="{1996B745-356B-4320-BA74-6422753A5D2B}" sibTransId="{AB6B9B6C-3843-4E37-897A-78D11110837F}"/>
    <dgm:cxn modelId="{0C89EC43-A643-415D-8B1C-B7F1B3495BFC}" type="presOf" srcId="{AB6B9B6C-3843-4E37-897A-78D11110837F}" destId="{3FE6F2D0-5AF6-4BF2-9460-9B6489684398}" srcOrd="1" destOrd="0" presId="urn:microsoft.com/office/officeart/2005/8/layout/process1"/>
    <dgm:cxn modelId="{4D1E5B68-FE3A-46AC-A3A7-18609A34F6F8}" type="presOf" srcId="{31AE04D1-9C87-4893-B795-40FA15DB3FF8}" destId="{E4C88123-BDDA-48E3-8BA3-97B2738EA093}" srcOrd="0" destOrd="0" presId="urn:microsoft.com/office/officeart/2005/8/layout/process1"/>
    <dgm:cxn modelId="{D0CA1A8A-1911-4A85-8B41-61020700DE8E}" type="presOf" srcId="{AB6B9B6C-3843-4E37-897A-78D11110837F}" destId="{2F5F599C-6941-4C99-88DF-0EB51BF74838}" srcOrd="0" destOrd="0" presId="urn:microsoft.com/office/officeart/2005/8/layout/process1"/>
    <dgm:cxn modelId="{1C86B994-1725-4710-87B9-9565290D00DF}" type="presOf" srcId="{20384494-6AA1-416B-9F4C-056D35EDE0E2}" destId="{3CED5CC6-E141-44E6-9B7B-1C5B6D7E567A}" srcOrd="0" destOrd="0" presId="urn:microsoft.com/office/officeart/2005/8/layout/process1"/>
    <dgm:cxn modelId="{FFA54391-BC5F-41DE-9C43-FC142F8D227B}" type="presOf" srcId="{E97B7043-741F-448F-8E83-A5D4D1DE55A1}" destId="{5157C356-75B7-4FC5-A910-AF222E2B2150}" srcOrd="0" destOrd="0" presId="urn:microsoft.com/office/officeart/2005/8/layout/process1"/>
    <dgm:cxn modelId="{22153725-F5C2-4A4F-90DE-A31698373B0E}" type="presParOf" srcId="{5157C356-75B7-4FC5-A910-AF222E2B2150}" destId="{3CED5CC6-E141-44E6-9B7B-1C5B6D7E567A}" srcOrd="0" destOrd="0" presId="urn:microsoft.com/office/officeart/2005/8/layout/process1"/>
    <dgm:cxn modelId="{306570D2-ECC1-49DD-8774-CCCC49E28AA3}" type="presParOf" srcId="{5157C356-75B7-4FC5-A910-AF222E2B2150}" destId="{2F5F599C-6941-4C99-88DF-0EB51BF74838}" srcOrd="1" destOrd="0" presId="urn:microsoft.com/office/officeart/2005/8/layout/process1"/>
    <dgm:cxn modelId="{D0A637D9-9108-41CE-B015-770347478DC4}" type="presParOf" srcId="{2F5F599C-6941-4C99-88DF-0EB51BF74838}" destId="{3FE6F2D0-5AF6-4BF2-9460-9B6489684398}" srcOrd="0" destOrd="0" presId="urn:microsoft.com/office/officeart/2005/8/layout/process1"/>
    <dgm:cxn modelId="{C78521EB-46A7-4742-AEDE-7E1F26E5A78A}" type="presParOf" srcId="{5157C356-75B7-4FC5-A910-AF222E2B2150}" destId="{E4C88123-BDDA-48E3-8BA3-97B2738EA09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7B7043-741F-448F-8E83-A5D4D1DE55A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6C91C0-97DE-4A50-9AF7-67B17CDA2082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C9B7C4DB-394A-48C6-93E6-1A627311FE49}" type="parTrans" cxnId="{7AC6E3D3-275A-49DF-B184-EF9F9AEAB815}">
      <dgm:prSet/>
      <dgm:spPr/>
      <dgm:t>
        <a:bodyPr/>
        <a:lstStyle/>
        <a:p>
          <a:endParaRPr lang="ru-RU"/>
        </a:p>
      </dgm:t>
    </dgm:pt>
    <dgm:pt modelId="{943EC033-F3FD-45DC-826A-FC878730A538}" type="sibTrans" cxnId="{7AC6E3D3-275A-49DF-B184-EF9F9AEAB815}">
      <dgm:prSet/>
      <dgm:spPr/>
      <dgm:t>
        <a:bodyPr/>
        <a:lstStyle/>
        <a:p>
          <a:endParaRPr lang="ru-RU"/>
        </a:p>
      </dgm:t>
    </dgm:pt>
    <dgm:pt modelId="{3183401C-D59E-4411-9AB8-9AB9969E64DF}">
      <dgm:prSet phldrT="[Текст]"/>
      <dgm:spPr/>
      <dgm:t>
        <a:bodyPr/>
        <a:lstStyle/>
        <a:p>
          <a:r>
            <a:rPr lang="ru-RU" smtClean="0"/>
            <a:t> </a:t>
          </a:r>
          <a:endParaRPr lang="ru-RU"/>
        </a:p>
      </dgm:t>
    </dgm:pt>
    <dgm:pt modelId="{68B1649C-285E-48E1-9FC0-227CC67DB10E}" type="parTrans" cxnId="{234F1554-63F3-4BDF-AC5E-B7BD97B83EA6}">
      <dgm:prSet/>
      <dgm:spPr/>
      <dgm:t>
        <a:bodyPr/>
        <a:lstStyle/>
        <a:p>
          <a:endParaRPr lang="ru-RU"/>
        </a:p>
      </dgm:t>
    </dgm:pt>
    <dgm:pt modelId="{94E7088B-681C-495C-ACEB-A9517429BFA1}" type="sibTrans" cxnId="{234F1554-63F3-4BDF-AC5E-B7BD97B83EA6}">
      <dgm:prSet/>
      <dgm:spPr/>
      <dgm:t>
        <a:bodyPr/>
        <a:lstStyle/>
        <a:p>
          <a:endParaRPr lang="ru-RU"/>
        </a:p>
      </dgm:t>
    </dgm:pt>
    <dgm:pt modelId="{5157C356-75B7-4FC5-A910-AF222E2B2150}" type="pres">
      <dgm:prSet presAssocID="{E97B7043-741F-448F-8E83-A5D4D1DE55A1}" presName="Name0" presStyleCnt="0">
        <dgm:presLayoutVars>
          <dgm:dir/>
          <dgm:resizeHandles val="exact"/>
        </dgm:presLayoutVars>
      </dgm:prSet>
      <dgm:spPr/>
    </dgm:pt>
    <dgm:pt modelId="{DB857466-3AEA-448D-BEC8-5228F2467F9F}" type="pres">
      <dgm:prSet presAssocID="{0E6C91C0-97DE-4A50-9AF7-67B17CDA2082}" presName="node" presStyleLbl="node1" presStyleIdx="0" presStyleCnt="2" custScaleY="32985" custLinFactNeighborY="-44964">
        <dgm:presLayoutVars>
          <dgm:bulletEnabled val="1"/>
        </dgm:presLayoutVars>
      </dgm:prSet>
      <dgm:spPr/>
    </dgm:pt>
    <dgm:pt modelId="{5F4B31D1-12B3-462E-A6AF-0E7C968862E8}" type="pres">
      <dgm:prSet presAssocID="{943EC033-F3FD-45DC-826A-FC878730A538}" presName="sibTrans" presStyleLbl="sibTrans2D1" presStyleIdx="0" presStyleCnt="1"/>
      <dgm:spPr/>
    </dgm:pt>
    <dgm:pt modelId="{4E9760B5-D2F7-4A2F-BE92-BB0D6EC50CB3}" type="pres">
      <dgm:prSet presAssocID="{943EC033-F3FD-45DC-826A-FC878730A538}" presName="connectorText" presStyleLbl="sibTrans2D1" presStyleIdx="0" presStyleCnt="1"/>
      <dgm:spPr/>
    </dgm:pt>
    <dgm:pt modelId="{9F97F5DA-34FA-49FA-A484-795FCDE34892}" type="pres">
      <dgm:prSet presAssocID="{3183401C-D59E-4411-9AB8-9AB9969E64DF}" presName="node" presStyleLbl="node1" presStyleIdx="1" presStyleCnt="2" custScaleY="30210" custLinFactNeighborY="-46352">
        <dgm:presLayoutVars>
          <dgm:bulletEnabled val="1"/>
        </dgm:presLayoutVars>
      </dgm:prSet>
      <dgm:spPr/>
    </dgm:pt>
  </dgm:ptLst>
  <dgm:cxnLst>
    <dgm:cxn modelId="{37BA0127-8C78-4073-AB38-92189A72E89A}" type="presOf" srcId="{0E6C91C0-97DE-4A50-9AF7-67B17CDA2082}" destId="{DB857466-3AEA-448D-BEC8-5228F2467F9F}" srcOrd="0" destOrd="0" presId="urn:microsoft.com/office/officeart/2005/8/layout/process1"/>
    <dgm:cxn modelId="{D0F83A1A-AD86-4E37-BED4-8AF3B268D1D7}" type="presOf" srcId="{943EC033-F3FD-45DC-826A-FC878730A538}" destId="{4E9760B5-D2F7-4A2F-BE92-BB0D6EC50CB3}" srcOrd="1" destOrd="0" presId="urn:microsoft.com/office/officeart/2005/8/layout/process1"/>
    <dgm:cxn modelId="{CB48F633-9EAA-4FBA-86CB-1EFF38C8EF36}" type="presOf" srcId="{3183401C-D59E-4411-9AB8-9AB9969E64DF}" destId="{9F97F5DA-34FA-49FA-A484-795FCDE34892}" srcOrd="0" destOrd="0" presId="urn:microsoft.com/office/officeart/2005/8/layout/process1"/>
    <dgm:cxn modelId="{FFA54391-BC5F-41DE-9C43-FC142F8D227B}" type="presOf" srcId="{E97B7043-741F-448F-8E83-A5D4D1DE55A1}" destId="{5157C356-75B7-4FC5-A910-AF222E2B2150}" srcOrd="0" destOrd="0" presId="urn:microsoft.com/office/officeart/2005/8/layout/process1"/>
    <dgm:cxn modelId="{234F1554-63F3-4BDF-AC5E-B7BD97B83EA6}" srcId="{E97B7043-741F-448F-8E83-A5D4D1DE55A1}" destId="{3183401C-D59E-4411-9AB8-9AB9969E64DF}" srcOrd="1" destOrd="0" parTransId="{68B1649C-285E-48E1-9FC0-227CC67DB10E}" sibTransId="{94E7088B-681C-495C-ACEB-A9517429BFA1}"/>
    <dgm:cxn modelId="{81CBBE67-B187-4F25-8B5B-0B1D2A0181F3}" type="presOf" srcId="{943EC033-F3FD-45DC-826A-FC878730A538}" destId="{5F4B31D1-12B3-462E-A6AF-0E7C968862E8}" srcOrd="0" destOrd="0" presId="urn:microsoft.com/office/officeart/2005/8/layout/process1"/>
    <dgm:cxn modelId="{7AC6E3D3-275A-49DF-B184-EF9F9AEAB815}" srcId="{E97B7043-741F-448F-8E83-A5D4D1DE55A1}" destId="{0E6C91C0-97DE-4A50-9AF7-67B17CDA2082}" srcOrd="0" destOrd="0" parTransId="{C9B7C4DB-394A-48C6-93E6-1A627311FE49}" sibTransId="{943EC033-F3FD-45DC-826A-FC878730A538}"/>
    <dgm:cxn modelId="{45E5AF91-542C-4CC7-92F8-36807564B000}" type="presParOf" srcId="{5157C356-75B7-4FC5-A910-AF222E2B2150}" destId="{DB857466-3AEA-448D-BEC8-5228F2467F9F}" srcOrd="0" destOrd="0" presId="urn:microsoft.com/office/officeart/2005/8/layout/process1"/>
    <dgm:cxn modelId="{D31943FF-2581-4600-A12A-17D48D35D0A5}" type="presParOf" srcId="{5157C356-75B7-4FC5-A910-AF222E2B2150}" destId="{5F4B31D1-12B3-462E-A6AF-0E7C968862E8}" srcOrd="1" destOrd="0" presId="urn:microsoft.com/office/officeart/2005/8/layout/process1"/>
    <dgm:cxn modelId="{EC08AB7D-B8B5-417E-9556-CC5FB9167BAA}" type="presParOf" srcId="{5F4B31D1-12B3-462E-A6AF-0E7C968862E8}" destId="{4E9760B5-D2F7-4A2F-BE92-BB0D6EC50CB3}" srcOrd="0" destOrd="0" presId="urn:microsoft.com/office/officeart/2005/8/layout/process1"/>
    <dgm:cxn modelId="{72D76FAA-BF8D-408B-9B14-92F130E76AB5}" type="presParOf" srcId="{5157C356-75B7-4FC5-A910-AF222E2B2150}" destId="{9F97F5DA-34FA-49FA-A484-795FCDE3489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001462-7FC8-4CC3-B1DB-08D2A4E0DB7C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82E5C1E-81A0-44B9-9D06-20D265CC16BF}">
      <dgm:prSet phldrT="[Текст]" custT="1"/>
      <dgm:spPr/>
      <dgm:t>
        <a:bodyPr/>
        <a:lstStyle/>
        <a:p>
          <a:r>
            <a:rPr lang="ru-RU" sz="8000" dirty="0" smtClean="0">
              <a:latin typeface="Sitka Small" pitchFamily="2" charset="0"/>
            </a:rPr>
            <a:t>Осень</a:t>
          </a:r>
          <a:endParaRPr lang="ru-RU" sz="4400" dirty="0">
            <a:latin typeface="Sitka Small" pitchFamily="2" charset="0"/>
          </a:endParaRPr>
        </a:p>
      </dgm:t>
    </dgm:pt>
    <dgm:pt modelId="{9D62905B-CA88-4D93-BDFD-03F1590D6E1B}" type="parTrans" cxnId="{23C76395-2C13-4FEC-960A-5F6CF52A66A8}">
      <dgm:prSet/>
      <dgm:spPr/>
      <dgm:t>
        <a:bodyPr/>
        <a:lstStyle/>
        <a:p>
          <a:endParaRPr lang="ru-RU"/>
        </a:p>
      </dgm:t>
    </dgm:pt>
    <dgm:pt modelId="{91642321-150D-4C6E-B046-F9946F78EB03}" type="sibTrans" cxnId="{23C76395-2C13-4FEC-960A-5F6CF52A66A8}">
      <dgm:prSet/>
      <dgm:spPr/>
      <dgm:t>
        <a:bodyPr/>
        <a:lstStyle/>
        <a:p>
          <a:endParaRPr lang="ru-RU"/>
        </a:p>
      </dgm:t>
    </dgm:pt>
    <dgm:pt modelId="{89316660-CF37-48A4-80BB-8B14A2AEA013}">
      <dgm:prSet phldrT="[Текст]" custT="1"/>
      <dgm:spPr/>
      <dgm:t>
        <a:bodyPr/>
        <a:lstStyle/>
        <a:p>
          <a:r>
            <a:rPr lang="ru-RU" sz="2400" dirty="0" smtClean="0">
              <a:latin typeface="Sitka Small" pitchFamily="2" charset="0"/>
            </a:rPr>
            <a:t>ПЕРВЫЕ ЗАМОРОЗКИ</a:t>
          </a:r>
        </a:p>
        <a:p>
          <a:endParaRPr lang="ru-RU" sz="2400" dirty="0" smtClean="0">
            <a:latin typeface="Sitka Small" pitchFamily="2" charset="0"/>
          </a:endParaRPr>
        </a:p>
        <a:p>
          <a:r>
            <a:rPr lang="ru-RU" sz="2400" dirty="0" smtClean="0">
              <a:latin typeface="Sitka Small" pitchFamily="2" charset="0"/>
            </a:rPr>
            <a:t>КОНЕЦ ЛИСТОПАДА</a:t>
          </a:r>
          <a:endParaRPr lang="ru-RU" sz="2400" dirty="0">
            <a:latin typeface="Sitka Small" pitchFamily="2" charset="0"/>
          </a:endParaRPr>
        </a:p>
      </dgm:t>
    </dgm:pt>
    <dgm:pt modelId="{4A23E0A9-F5B7-44D2-9FD5-C3310233A8D4}" type="parTrans" cxnId="{ECAF3CF7-514D-4484-8557-339A1A3056FA}">
      <dgm:prSet/>
      <dgm:spPr/>
      <dgm:t>
        <a:bodyPr/>
        <a:lstStyle/>
        <a:p>
          <a:endParaRPr lang="ru-RU"/>
        </a:p>
      </dgm:t>
    </dgm:pt>
    <dgm:pt modelId="{0CECE8C6-E47E-49A9-9C83-C3FBAB4EF6DC}" type="sibTrans" cxnId="{ECAF3CF7-514D-4484-8557-339A1A3056FA}">
      <dgm:prSet/>
      <dgm:spPr/>
      <dgm:t>
        <a:bodyPr/>
        <a:lstStyle/>
        <a:p>
          <a:endParaRPr lang="ru-RU"/>
        </a:p>
      </dgm:t>
    </dgm:pt>
    <dgm:pt modelId="{610BF1A9-A064-4BF7-80F3-7DF4EEEE5D1F}">
      <dgm:prSet phldrT="[Текст]" custT="1"/>
      <dgm:spPr/>
      <dgm:t>
        <a:bodyPr/>
        <a:lstStyle/>
        <a:p>
          <a:endParaRPr lang="ru-RU" sz="2400" dirty="0" smtClean="0">
            <a:latin typeface="Sitka Small" pitchFamily="2" charset="0"/>
          </a:endParaRPr>
        </a:p>
        <a:p>
          <a:r>
            <a:rPr lang="ru-RU" sz="2400" dirty="0" smtClean="0">
              <a:latin typeface="Sitka Small" pitchFamily="2" charset="0"/>
            </a:rPr>
            <a:t>КОНЕЦ ЛИСТОПАДА </a:t>
          </a:r>
        </a:p>
        <a:p>
          <a:endParaRPr lang="ru-RU" sz="2400" dirty="0" smtClean="0">
            <a:latin typeface="Sitka Small" pitchFamily="2" charset="0"/>
          </a:endParaRPr>
        </a:p>
        <a:p>
          <a:r>
            <a:rPr lang="ru-RU" sz="2400" dirty="0" smtClean="0">
              <a:latin typeface="Sitka Small" pitchFamily="2" charset="0"/>
            </a:rPr>
            <a:t>НАЧАЛО ЗИМЫ </a:t>
          </a:r>
        </a:p>
        <a:p>
          <a:endParaRPr lang="ru-RU" sz="1600" dirty="0"/>
        </a:p>
      </dgm:t>
    </dgm:pt>
    <dgm:pt modelId="{5F0D00F8-E351-48F9-B0FD-8917E7C7BAB6}" type="parTrans" cxnId="{2ABA9955-2DA1-4845-A7D8-70BA0AF0F812}">
      <dgm:prSet/>
      <dgm:spPr/>
      <dgm:t>
        <a:bodyPr/>
        <a:lstStyle/>
        <a:p>
          <a:endParaRPr lang="ru-RU"/>
        </a:p>
      </dgm:t>
    </dgm:pt>
    <dgm:pt modelId="{4922B978-6869-4A3B-BADF-25CF606EE52E}" type="sibTrans" cxnId="{2ABA9955-2DA1-4845-A7D8-70BA0AF0F812}">
      <dgm:prSet/>
      <dgm:spPr/>
      <dgm:t>
        <a:bodyPr/>
        <a:lstStyle/>
        <a:p>
          <a:endParaRPr lang="ru-RU"/>
        </a:p>
      </dgm:t>
    </dgm:pt>
    <dgm:pt modelId="{2441B9AF-8404-4FFE-A81F-78E48256E03C}" type="pres">
      <dgm:prSet presAssocID="{EB001462-7FC8-4CC3-B1DB-08D2A4E0DB7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6B8BFC-0F76-4A40-B981-E7E002BB9CEF}" type="pres">
      <dgm:prSet presAssocID="{982E5C1E-81A0-44B9-9D06-20D265CC16BF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ACF040-BEA3-485C-BF9E-E15A6379C076}" type="pres">
      <dgm:prSet presAssocID="{982E5C1E-81A0-44B9-9D06-20D265CC16BF}" presName="rootComposite1" presStyleCnt="0"/>
      <dgm:spPr/>
      <dgm:t>
        <a:bodyPr/>
        <a:lstStyle/>
        <a:p>
          <a:endParaRPr lang="ru-RU"/>
        </a:p>
      </dgm:t>
    </dgm:pt>
    <dgm:pt modelId="{400E4972-B382-434E-AA36-3C40F2245FF0}" type="pres">
      <dgm:prSet presAssocID="{982E5C1E-81A0-44B9-9D06-20D265CC16BF}" presName="rootText1" presStyleLbl="node0" presStyleIdx="0" presStyleCnt="1" custLinFactNeighborX="-3094" custLinFactNeighborY="6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07E7C9-555B-48F6-94AE-056A7E3AB09E}" type="pres">
      <dgm:prSet presAssocID="{982E5C1E-81A0-44B9-9D06-20D265CC16B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73FFFE7-F948-4141-B595-BF2137FD2D48}" type="pres">
      <dgm:prSet presAssocID="{982E5C1E-81A0-44B9-9D06-20D265CC16BF}" presName="hierChild2" presStyleCnt="0"/>
      <dgm:spPr/>
      <dgm:t>
        <a:bodyPr/>
        <a:lstStyle/>
        <a:p>
          <a:endParaRPr lang="ru-RU"/>
        </a:p>
      </dgm:t>
    </dgm:pt>
    <dgm:pt modelId="{A48E88A7-D1A6-4A06-9549-4795DB0178AF}" type="pres">
      <dgm:prSet presAssocID="{4A23E0A9-F5B7-44D2-9FD5-C3310233A8D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3DCE8E36-BAFB-4796-97A1-1F220BD6F3AD}" type="pres">
      <dgm:prSet presAssocID="{89316660-CF37-48A4-80BB-8B14A2AEA01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E4F8E10-E6D8-4EB0-8E20-25BD3B5369FC}" type="pres">
      <dgm:prSet presAssocID="{89316660-CF37-48A4-80BB-8B14A2AEA013}" presName="rootComposite" presStyleCnt="0"/>
      <dgm:spPr/>
      <dgm:t>
        <a:bodyPr/>
        <a:lstStyle/>
        <a:p>
          <a:endParaRPr lang="ru-RU"/>
        </a:p>
      </dgm:t>
    </dgm:pt>
    <dgm:pt modelId="{3056CA30-65C8-40C0-B522-93EC749BB555}" type="pres">
      <dgm:prSet presAssocID="{89316660-CF37-48A4-80BB-8B14A2AEA013}" presName="rootText" presStyleLbl="node2" presStyleIdx="0" presStyleCnt="2" custLinFactNeighborX="-5277" custLinFactNeighborY="1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B58ECC-9C94-444C-85B6-254A02D20AF1}" type="pres">
      <dgm:prSet presAssocID="{89316660-CF37-48A4-80BB-8B14A2AEA013}" presName="rootConnector" presStyleLbl="node2" presStyleIdx="0" presStyleCnt="2"/>
      <dgm:spPr/>
      <dgm:t>
        <a:bodyPr/>
        <a:lstStyle/>
        <a:p>
          <a:endParaRPr lang="ru-RU"/>
        </a:p>
      </dgm:t>
    </dgm:pt>
    <dgm:pt modelId="{319CE96D-C91E-4B7A-A607-C2DD3B9AA879}" type="pres">
      <dgm:prSet presAssocID="{89316660-CF37-48A4-80BB-8B14A2AEA013}" presName="hierChild4" presStyleCnt="0"/>
      <dgm:spPr/>
      <dgm:t>
        <a:bodyPr/>
        <a:lstStyle/>
        <a:p>
          <a:endParaRPr lang="ru-RU"/>
        </a:p>
      </dgm:t>
    </dgm:pt>
    <dgm:pt modelId="{738E6C76-EECA-4366-9AD0-279A7245F8FF}" type="pres">
      <dgm:prSet presAssocID="{89316660-CF37-48A4-80BB-8B14A2AEA013}" presName="hierChild5" presStyleCnt="0"/>
      <dgm:spPr/>
      <dgm:t>
        <a:bodyPr/>
        <a:lstStyle/>
        <a:p>
          <a:endParaRPr lang="ru-RU"/>
        </a:p>
      </dgm:t>
    </dgm:pt>
    <dgm:pt modelId="{CDBA39DC-EAB7-435D-94F1-8EC9A031F113}" type="pres">
      <dgm:prSet presAssocID="{5F0D00F8-E351-48F9-B0FD-8917E7C7BAB6}" presName="Name37" presStyleLbl="parChTrans1D2" presStyleIdx="1" presStyleCnt="2"/>
      <dgm:spPr/>
      <dgm:t>
        <a:bodyPr/>
        <a:lstStyle/>
        <a:p>
          <a:endParaRPr lang="ru-RU"/>
        </a:p>
      </dgm:t>
    </dgm:pt>
    <dgm:pt modelId="{3DA8C772-95D6-4A48-967D-64B02EA768BD}" type="pres">
      <dgm:prSet presAssocID="{610BF1A9-A064-4BF7-80F3-7DF4EEEE5D1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03601D3-535E-496B-8916-AB688757CB80}" type="pres">
      <dgm:prSet presAssocID="{610BF1A9-A064-4BF7-80F3-7DF4EEEE5D1F}" presName="rootComposite" presStyleCnt="0"/>
      <dgm:spPr/>
      <dgm:t>
        <a:bodyPr/>
        <a:lstStyle/>
        <a:p>
          <a:endParaRPr lang="ru-RU"/>
        </a:p>
      </dgm:t>
    </dgm:pt>
    <dgm:pt modelId="{FE351D56-94B1-4F12-842E-1649902935E6}" type="pres">
      <dgm:prSet presAssocID="{610BF1A9-A064-4BF7-80F3-7DF4EEEE5D1F}" presName="rootText" presStyleLbl="node2" presStyleIdx="1" presStyleCnt="2" custLinFactNeighborX="-911" custLinFactNeighborY="1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AC55ED-8549-4A36-9BD8-FC71326B18F4}" type="pres">
      <dgm:prSet presAssocID="{610BF1A9-A064-4BF7-80F3-7DF4EEEE5D1F}" presName="rootConnector" presStyleLbl="node2" presStyleIdx="1" presStyleCnt="2"/>
      <dgm:spPr/>
      <dgm:t>
        <a:bodyPr/>
        <a:lstStyle/>
        <a:p>
          <a:endParaRPr lang="ru-RU"/>
        </a:p>
      </dgm:t>
    </dgm:pt>
    <dgm:pt modelId="{9146A444-994D-4F1C-9489-C169A4E07C92}" type="pres">
      <dgm:prSet presAssocID="{610BF1A9-A064-4BF7-80F3-7DF4EEEE5D1F}" presName="hierChild4" presStyleCnt="0"/>
      <dgm:spPr/>
      <dgm:t>
        <a:bodyPr/>
        <a:lstStyle/>
        <a:p>
          <a:endParaRPr lang="ru-RU"/>
        </a:p>
      </dgm:t>
    </dgm:pt>
    <dgm:pt modelId="{DD7FA76F-9757-4524-860F-D9105B102ACD}" type="pres">
      <dgm:prSet presAssocID="{610BF1A9-A064-4BF7-80F3-7DF4EEEE5D1F}" presName="hierChild5" presStyleCnt="0"/>
      <dgm:spPr/>
      <dgm:t>
        <a:bodyPr/>
        <a:lstStyle/>
        <a:p>
          <a:endParaRPr lang="ru-RU"/>
        </a:p>
      </dgm:t>
    </dgm:pt>
    <dgm:pt modelId="{249E18C3-0980-415E-A179-057FEF7436FD}" type="pres">
      <dgm:prSet presAssocID="{982E5C1E-81A0-44B9-9D06-20D265CC16BF}" presName="hierChild3" presStyleCnt="0"/>
      <dgm:spPr/>
      <dgm:t>
        <a:bodyPr/>
        <a:lstStyle/>
        <a:p>
          <a:endParaRPr lang="ru-RU"/>
        </a:p>
      </dgm:t>
    </dgm:pt>
  </dgm:ptLst>
  <dgm:cxnLst>
    <dgm:cxn modelId="{6751F307-AD6D-47A9-A1E2-1B1BF7EA3371}" type="presOf" srcId="{89316660-CF37-48A4-80BB-8B14A2AEA013}" destId="{E1B58ECC-9C94-444C-85B6-254A02D20AF1}" srcOrd="1" destOrd="0" presId="urn:microsoft.com/office/officeart/2005/8/layout/orgChart1"/>
    <dgm:cxn modelId="{5F4685B7-FB3F-447F-8652-E4719A8FAA8E}" type="presOf" srcId="{610BF1A9-A064-4BF7-80F3-7DF4EEEE5D1F}" destId="{28AC55ED-8549-4A36-9BD8-FC71326B18F4}" srcOrd="1" destOrd="0" presId="urn:microsoft.com/office/officeart/2005/8/layout/orgChart1"/>
    <dgm:cxn modelId="{6355E75B-B7A9-449B-8BB8-2C7D0A0D1B15}" type="presOf" srcId="{EB001462-7FC8-4CC3-B1DB-08D2A4E0DB7C}" destId="{2441B9AF-8404-4FFE-A81F-78E48256E03C}" srcOrd="0" destOrd="0" presId="urn:microsoft.com/office/officeart/2005/8/layout/orgChart1"/>
    <dgm:cxn modelId="{16709A6E-6D80-41A8-A7CC-A18CEADB6292}" type="presOf" srcId="{610BF1A9-A064-4BF7-80F3-7DF4EEEE5D1F}" destId="{FE351D56-94B1-4F12-842E-1649902935E6}" srcOrd="0" destOrd="0" presId="urn:microsoft.com/office/officeart/2005/8/layout/orgChart1"/>
    <dgm:cxn modelId="{ECAF3CF7-514D-4484-8557-339A1A3056FA}" srcId="{982E5C1E-81A0-44B9-9D06-20D265CC16BF}" destId="{89316660-CF37-48A4-80BB-8B14A2AEA013}" srcOrd="0" destOrd="0" parTransId="{4A23E0A9-F5B7-44D2-9FD5-C3310233A8D4}" sibTransId="{0CECE8C6-E47E-49A9-9C83-C3FBAB4EF6DC}"/>
    <dgm:cxn modelId="{2ABA9955-2DA1-4845-A7D8-70BA0AF0F812}" srcId="{982E5C1E-81A0-44B9-9D06-20D265CC16BF}" destId="{610BF1A9-A064-4BF7-80F3-7DF4EEEE5D1F}" srcOrd="1" destOrd="0" parTransId="{5F0D00F8-E351-48F9-B0FD-8917E7C7BAB6}" sibTransId="{4922B978-6869-4A3B-BADF-25CF606EE52E}"/>
    <dgm:cxn modelId="{0E444810-04DC-4F7F-9C58-CF576020887A}" type="presOf" srcId="{982E5C1E-81A0-44B9-9D06-20D265CC16BF}" destId="{FD07E7C9-555B-48F6-94AE-056A7E3AB09E}" srcOrd="1" destOrd="0" presId="urn:microsoft.com/office/officeart/2005/8/layout/orgChart1"/>
    <dgm:cxn modelId="{23C76395-2C13-4FEC-960A-5F6CF52A66A8}" srcId="{EB001462-7FC8-4CC3-B1DB-08D2A4E0DB7C}" destId="{982E5C1E-81A0-44B9-9D06-20D265CC16BF}" srcOrd="0" destOrd="0" parTransId="{9D62905B-CA88-4D93-BDFD-03F1590D6E1B}" sibTransId="{91642321-150D-4C6E-B046-F9946F78EB03}"/>
    <dgm:cxn modelId="{D1F64E54-EDA7-4066-A338-7C914E64F849}" type="presOf" srcId="{982E5C1E-81A0-44B9-9D06-20D265CC16BF}" destId="{400E4972-B382-434E-AA36-3C40F2245FF0}" srcOrd="0" destOrd="0" presId="urn:microsoft.com/office/officeart/2005/8/layout/orgChart1"/>
    <dgm:cxn modelId="{D92AF43B-073A-4977-B836-B555263C27DE}" type="presOf" srcId="{89316660-CF37-48A4-80BB-8B14A2AEA013}" destId="{3056CA30-65C8-40C0-B522-93EC749BB555}" srcOrd="0" destOrd="0" presId="urn:microsoft.com/office/officeart/2005/8/layout/orgChart1"/>
    <dgm:cxn modelId="{9E9126CA-84A7-4C21-8E9E-E734BA76A7AB}" type="presOf" srcId="{4A23E0A9-F5B7-44D2-9FD5-C3310233A8D4}" destId="{A48E88A7-D1A6-4A06-9549-4795DB0178AF}" srcOrd="0" destOrd="0" presId="urn:microsoft.com/office/officeart/2005/8/layout/orgChart1"/>
    <dgm:cxn modelId="{6A0B10CD-D55D-4A5D-84E0-325BF625F9D9}" type="presOf" srcId="{5F0D00F8-E351-48F9-B0FD-8917E7C7BAB6}" destId="{CDBA39DC-EAB7-435D-94F1-8EC9A031F113}" srcOrd="0" destOrd="0" presId="urn:microsoft.com/office/officeart/2005/8/layout/orgChart1"/>
    <dgm:cxn modelId="{F844FC99-1F29-464A-8D29-BECE9A59E80D}" type="presParOf" srcId="{2441B9AF-8404-4FFE-A81F-78E48256E03C}" destId="{1F6B8BFC-0F76-4A40-B981-E7E002BB9CEF}" srcOrd="0" destOrd="0" presId="urn:microsoft.com/office/officeart/2005/8/layout/orgChart1"/>
    <dgm:cxn modelId="{4BA5188B-EBA4-4F60-A8CF-699A1ED84FC3}" type="presParOf" srcId="{1F6B8BFC-0F76-4A40-B981-E7E002BB9CEF}" destId="{73ACF040-BEA3-485C-BF9E-E15A6379C076}" srcOrd="0" destOrd="0" presId="urn:microsoft.com/office/officeart/2005/8/layout/orgChart1"/>
    <dgm:cxn modelId="{461DA850-6C41-4156-B7EC-7DE3B6699D10}" type="presParOf" srcId="{73ACF040-BEA3-485C-BF9E-E15A6379C076}" destId="{400E4972-B382-434E-AA36-3C40F2245FF0}" srcOrd="0" destOrd="0" presId="urn:microsoft.com/office/officeart/2005/8/layout/orgChart1"/>
    <dgm:cxn modelId="{CF8D92CA-7D8B-4E8B-926C-8567D13CBE9F}" type="presParOf" srcId="{73ACF040-BEA3-485C-BF9E-E15A6379C076}" destId="{FD07E7C9-555B-48F6-94AE-056A7E3AB09E}" srcOrd="1" destOrd="0" presId="urn:microsoft.com/office/officeart/2005/8/layout/orgChart1"/>
    <dgm:cxn modelId="{9BF35054-378A-4E50-84A6-DC68B62B6792}" type="presParOf" srcId="{1F6B8BFC-0F76-4A40-B981-E7E002BB9CEF}" destId="{773FFFE7-F948-4141-B595-BF2137FD2D48}" srcOrd="1" destOrd="0" presId="urn:microsoft.com/office/officeart/2005/8/layout/orgChart1"/>
    <dgm:cxn modelId="{30718F22-C79E-456D-B6C7-42DEDD394DC1}" type="presParOf" srcId="{773FFFE7-F948-4141-B595-BF2137FD2D48}" destId="{A48E88A7-D1A6-4A06-9549-4795DB0178AF}" srcOrd="0" destOrd="0" presId="urn:microsoft.com/office/officeart/2005/8/layout/orgChart1"/>
    <dgm:cxn modelId="{4BB3C8E2-77A5-4E54-8DB7-51433FE2DAD2}" type="presParOf" srcId="{773FFFE7-F948-4141-B595-BF2137FD2D48}" destId="{3DCE8E36-BAFB-4796-97A1-1F220BD6F3AD}" srcOrd="1" destOrd="0" presId="urn:microsoft.com/office/officeart/2005/8/layout/orgChart1"/>
    <dgm:cxn modelId="{C485378D-34FB-48FC-90AB-A0BE8264F59F}" type="presParOf" srcId="{3DCE8E36-BAFB-4796-97A1-1F220BD6F3AD}" destId="{2E4F8E10-E6D8-4EB0-8E20-25BD3B5369FC}" srcOrd="0" destOrd="0" presId="urn:microsoft.com/office/officeart/2005/8/layout/orgChart1"/>
    <dgm:cxn modelId="{D5FDA91C-CA17-46BC-9BD9-1E3FD9C23567}" type="presParOf" srcId="{2E4F8E10-E6D8-4EB0-8E20-25BD3B5369FC}" destId="{3056CA30-65C8-40C0-B522-93EC749BB555}" srcOrd="0" destOrd="0" presId="urn:microsoft.com/office/officeart/2005/8/layout/orgChart1"/>
    <dgm:cxn modelId="{47A185EA-B8EA-41BA-8D60-901AA88E5C24}" type="presParOf" srcId="{2E4F8E10-E6D8-4EB0-8E20-25BD3B5369FC}" destId="{E1B58ECC-9C94-444C-85B6-254A02D20AF1}" srcOrd="1" destOrd="0" presId="urn:microsoft.com/office/officeart/2005/8/layout/orgChart1"/>
    <dgm:cxn modelId="{940A5C9A-33FB-4E9C-AD2B-9C939F550902}" type="presParOf" srcId="{3DCE8E36-BAFB-4796-97A1-1F220BD6F3AD}" destId="{319CE96D-C91E-4B7A-A607-C2DD3B9AA879}" srcOrd="1" destOrd="0" presId="urn:microsoft.com/office/officeart/2005/8/layout/orgChart1"/>
    <dgm:cxn modelId="{2D36166D-95E2-4E3A-A380-3BBBCAA506DA}" type="presParOf" srcId="{3DCE8E36-BAFB-4796-97A1-1F220BD6F3AD}" destId="{738E6C76-EECA-4366-9AD0-279A7245F8FF}" srcOrd="2" destOrd="0" presId="urn:microsoft.com/office/officeart/2005/8/layout/orgChart1"/>
    <dgm:cxn modelId="{DD2E1F92-4364-4C54-A365-25736BDF1929}" type="presParOf" srcId="{773FFFE7-F948-4141-B595-BF2137FD2D48}" destId="{CDBA39DC-EAB7-435D-94F1-8EC9A031F113}" srcOrd="2" destOrd="0" presId="urn:microsoft.com/office/officeart/2005/8/layout/orgChart1"/>
    <dgm:cxn modelId="{F65F228D-2B40-4866-A927-972D18F71546}" type="presParOf" srcId="{773FFFE7-F948-4141-B595-BF2137FD2D48}" destId="{3DA8C772-95D6-4A48-967D-64B02EA768BD}" srcOrd="3" destOrd="0" presId="urn:microsoft.com/office/officeart/2005/8/layout/orgChart1"/>
    <dgm:cxn modelId="{4555261D-051A-410F-95EA-E1B34458BB1F}" type="presParOf" srcId="{3DA8C772-95D6-4A48-967D-64B02EA768BD}" destId="{C03601D3-535E-496B-8916-AB688757CB80}" srcOrd="0" destOrd="0" presId="urn:microsoft.com/office/officeart/2005/8/layout/orgChart1"/>
    <dgm:cxn modelId="{304BF0EF-AFB1-4999-8E37-BC1CBB6865AE}" type="presParOf" srcId="{C03601D3-535E-496B-8916-AB688757CB80}" destId="{FE351D56-94B1-4F12-842E-1649902935E6}" srcOrd="0" destOrd="0" presId="urn:microsoft.com/office/officeart/2005/8/layout/orgChart1"/>
    <dgm:cxn modelId="{602166D4-4177-4ED6-A9E7-7CF899C78E1D}" type="presParOf" srcId="{C03601D3-535E-496B-8916-AB688757CB80}" destId="{28AC55ED-8549-4A36-9BD8-FC71326B18F4}" srcOrd="1" destOrd="0" presId="urn:microsoft.com/office/officeart/2005/8/layout/orgChart1"/>
    <dgm:cxn modelId="{9016CD78-A332-4D81-A3B3-9910DEB0886B}" type="presParOf" srcId="{3DA8C772-95D6-4A48-967D-64B02EA768BD}" destId="{9146A444-994D-4F1C-9489-C169A4E07C92}" srcOrd="1" destOrd="0" presId="urn:microsoft.com/office/officeart/2005/8/layout/orgChart1"/>
    <dgm:cxn modelId="{7AEA6512-2D56-481C-94F3-87C550B2C592}" type="presParOf" srcId="{3DA8C772-95D6-4A48-967D-64B02EA768BD}" destId="{DD7FA76F-9757-4524-860F-D9105B102ACD}" srcOrd="2" destOrd="0" presId="urn:microsoft.com/office/officeart/2005/8/layout/orgChart1"/>
    <dgm:cxn modelId="{72507979-732C-497C-9ED5-24A9427FD16C}" type="presParOf" srcId="{1F6B8BFC-0F76-4A40-B981-E7E002BB9CEF}" destId="{249E18C3-0980-415E-A179-057FEF7436F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2B6DCDA-29B8-46C1-8D8E-C8D9E9613423}" type="doc">
      <dgm:prSet loTypeId="urn:microsoft.com/office/officeart/2005/8/layout/defaul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992B85A-D174-444A-B350-9F468A6274F5}">
      <dgm:prSet phldrT="[Текст]"/>
      <dgm:spPr/>
      <dgm:t>
        <a:bodyPr/>
        <a:lstStyle/>
        <a:p>
          <a:r>
            <a:rPr lang="ru-RU" dirty="0" smtClean="0"/>
            <a:t>П---------Е</a:t>
          </a:r>
          <a:endParaRPr lang="ru-RU" dirty="0"/>
        </a:p>
      </dgm:t>
    </dgm:pt>
    <dgm:pt modelId="{76A235D8-D9F5-4325-9A19-F53D67E97976}" type="parTrans" cxnId="{5DFFDC83-91AA-48AD-A4A4-E4DE2F841EDB}">
      <dgm:prSet/>
      <dgm:spPr/>
      <dgm:t>
        <a:bodyPr/>
        <a:lstStyle/>
        <a:p>
          <a:endParaRPr lang="ru-RU"/>
        </a:p>
      </dgm:t>
    </dgm:pt>
    <dgm:pt modelId="{62E4D606-688E-4AEE-B4F4-89458964A004}" type="sibTrans" cxnId="{5DFFDC83-91AA-48AD-A4A4-E4DE2F841EDB}">
      <dgm:prSet/>
      <dgm:spPr/>
      <dgm:t>
        <a:bodyPr/>
        <a:lstStyle/>
        <a:p>
          <a:endParaRPr lang="ru-RU"/>
        </a:p>
      </dgm:t>
    </dgm:pt>
    <dgm:pt modelId="{E941E80B-95BB-42B4-BCFE-8F3CA8813C63}">
      <dgm:prSet phldrT="[Текст]"/>
      <dgm:spPr/>
      <dgm:t>
        <a:bodyPr/>
        <a:lstStyle/>
        <a:p>
          <a:r>
            <a:rPr lang="ru-RU" dirty="0" smtClean="0"/>
            <a:t>П----Е</a:t>
          </a:r>
        </a:p>
        <a:p>
          <a:r>
            <a:rPr lang="ru-RU" dirty="0" smtClean="0"/>
            <a:t> З--------И</a:t>
          </a:r>
          <a:endParaRPr lang="ru-RU" dirty="0"/>
        </a:p>
      </dgm:t>
    </dgm:pt>
    <dgm:pt modelId="{8E4E5D80-16BE-439B-9A59-22F6C4C2B025}" type="parTrans" cxnId="{6717916D-7422-4191-8C7F-F5F61B344211}">
      <dgm:prSet/>
      <dgm:spPr/>
      <dgm:t>
        <a:bodyPr/>
        <a:lstStyle/>
        <a:p>
          <a:endParaRPr lang="ru-RU"/>
        </a:p>
      </dgm:t>
    </dgm:pt>
    <dgm:pt modelId="{71812CFB-30E1-4E1F-A878-E56BBF1D658C}" type="sibTrans" cxnId="{6717916D-7422-4191-8C7F-F5F61B344211}">
      <dgm:prSet/>
      <dgm:spPr/>
      <dgm:t>
        <a:bodyPr/>
        <a:lstStyle/>
        <a:p>
          <a:endParaRPr lang="ru-RU"/>
        </a:p>
      </dgm:t>
    </dgm:pt>
    <dgm:pt modelId="{30E045BA-56ED-44B9-8AEB-C131A47DB833}">
      <dgm:prSet phldrT="[Текст]"/>
      <dgm:spPr/>
      <dgm:t>
        <a:bodyPr/>
        <a:lstStyle/>
        <a:p>
          <a:r>
            <a:rPr lang="ru-RU" dirty="0" smtClean="0"/>
            <a:t>П-------Е И--Я</a:t>
          </a:r>
          <a:endParaRPr lang="ru-RU" dirty="0"/>
        </a:p>
      </dgm:t>
    </dgm:pt>
    <dgm:pt modelId="{B1700EE7-BC7C-4A53-AADE-38EE972A32B1}" type="parTrans" cxnId="{84B6D7B2-DC4A-4B57-8846-58B9BCE14D12}">
      <dgm:prSet/>
      <dgm:spPr/>
      <dgm:t>
        <a:bodyPr/>
        <a:lstStyle/>
        <a:p>
          <a:endParaRPr lang="ru-RU"/>
        </a:p>
      </dgm:t>
    </dgm:pt>
    <dgm:pt modelId="{8EB9A3E0-CBB4-45B1-8056-D0FD41A1BACA}" type="sibTrans" cxnId="{84B6D7B2-DC4A-4B57-8846-58B9BCE14D12}">
      <dgm:prSet/>
      <dgm:spPr/>
      <dgm:t>
        <a:bodyPr/>
        <a:lstStyle/>
        <a:p>
          <a:endParaRPr lang="ru-RU"/>
        </a:p>
      </dgm:t>
    </dgm:pt>
    <dgm:pt modelId="{DF298BDE-1470-4FA8-AD93-67EB91497244}">
      <dgm:prSet phldrT="[Текст]"/>
      <dgm:spPr/>
      <dgm:t>
        <a:bodyPr/>
        <a:lstStyle/>
        <a:p>
          <a:r>
            <a:rPr lang="ru-RU" dirty="0" smtClean="0"/>
            <a:t>П-------Я </a:t>
          </a:r>
        </a:p>
        <a:p>
          <a:r>
            <a:rPr lang="ru-RU" dirty="0" smtClean="0"/>
            <a:t>Г---А</a:t>
          </a:r>
          <a:endParaRPr lang="ru-RU" dirty="0"/>
        </a:p>
      </dgm:t>
    </dgm:pt>
    <dgm:pt modelId="{FE7D8B75-5284-4631-AE35-07FCB1B5CA24}" type="parTrans" cxnId="{246E9015-FBD3-493A-B9A8-8775C134D9B9}">
      <dgm:prSet/>
      <dgm:spPr/>
      <dgm:t>
        <a:bodyPr/>
        <a:lstStyle/>
        <a:p>
          <a:endParaRPr lang="ru-RU"/>
        </a:p>
      </dgm:t>
    </dgm:pt>
    <dgm:pt modelId="{0507AAD1-792D-418D-A2BF-7A51EA52C73A}" type="sibTrans" cxnId="{246E9015-FBD3-493A-B9A8-8775C134D9B9}">
      <dgm:prSet/>
      <dgm:spPr/>
      <dgm:t>
        <a:bodyPr/>
        <a:lstStyle/>
        <a:p>
          <a:endParaRPr lang="ru-RU"/>
        </a:p>
      </dgm:t>
    </dgm:pt>
    <dgm:pt modelId="{873E62CD-4426-47A5-A437-8E0D2BA63B7E}">
      <dgm:prSet phldrT="[Текст]"/>
      <dgm:spPr/>
      <dgm:t>
        <a:bodyPr/>
        <a:lstStyle/>
        <a:p>
          <a:r>
            <a:rPr lang="ru-RU" dirty="0" smtClean="0"/>
            <a:t>З------Е </a:t>
          </a:r>
        </a:p>
        <a:p>
          <a:r>
            <a:rPr lang="ru-RU" dirty="0" smtClean="0"/>
            <a:t>Д---И</a:t>
          </a:r>
          <a:endParaRPr lang="ru-RU" dirty="0"/>
        </a:p>
      </dgm:t>
    </dgm:pt>
    <dgm:pt modelId="{D6FE0CDF-1BF3-4A62-85CC-6A8E17B3734A}" type="parTrans" cxnId="{127D7CC3-1B5B-416B-A137-33F8D33AE807}">
      <dgm:prSet/>
      <dgm:spPr/>
      <dgm:t>
        <a:bodyPr/>
        <a:lstStyle/>
        <a:p>
          <a:endParaRPr lang="ru-RU"/>
        </a:p>
      </dgm:t>
    </dgm:pt>
    <dgm:pt modelId="{E54352CD-D2D3-47F9-AD13-827603C0300A}" type="sibTrans" cxnId="{127D7CC3-1B5B-416B-A137-33F8D33AE807}">
      <dgm:prSet/>
      <dgm:spPr/>
      <dgm:t>
        <a:bodyPr/>
        <a:lstStyle/>
        <a:p>
          <a:endParaRPr lang="ru-RU"/>
        </a:p>
      </dgm:t>
    </dgm:pt>
    <dgm:pt modelId="{12AAA529-92A4-4AD2-9992-8274C71EE377}">
      <dgm:prSet phldrT="[Текст]"/>
      <dgm:spPr/>
      <dgm:t>
        <a:bodyPr/>
        <a:lstStyle/>
        <a:p>
          <a:r>
            <a:rPr lang="ru-RU" dirty="0" smtClean="0"/>
            <a:t>Г----Е</a:t>
          </a:r>
        </a:p>
        <a:p>
          <a:r>
            <a:rPr lang="ru-RU" dirty="0" smtClean="0"/>
            <a:t> Т----Ы</a:t>
          </a:r>
          <a:endParaRPr lang="ru-RU" dirty="0"/>
        </a:p>
      </dgm:t>
    </dgm:pt>
    <dgm:pt modelId="{AA58544D-4FDE-453B-B109-C8129A1486C9}" type="parTrans" cxnId="{B94F3E26-C337-4407-800B-FDF0077AEE4B}">
      <dgm:prSet/>
      <dgm:spPr/>
      <dgm:t>
        <a:bodyPr/>
        <a:lstStyle/>
        <a:p>
          <a:endParaRPr lang="ru-RU"/>
        </a:p>
      </dgm:t>
    </dgm:pt>
    <dgm:pt modelId="{234385C8-B7C1-4ADB-8BFA-68F398AAEE20}" type="sibTrans" cxnId="{B94F3E26-C337-4407-800B-FDF0077AEE4B}">
      <dgm:prSet/>
      <dgm:spPr/>
      <dgm:t>
        <a:bodyPr/>
        <a:lstStyle/>
        <a:p>
          <a:endParaRPr lang="ru-RU"/>
        </a:p>
      </dgm:t>
    </dgm:pt>
    <dgm:pt modelId="{B645C870-3B8E-4CC6-BF8E-C2C4E90D9C67}" type="pres">
      <dgm:prSet presAssocID="{D2B6DCDA-29B8-46C1-8D8E-C8D9E961342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DA5D2E-B886-441C-BF1F-8CCB61E0D1F1}" type="pres">
      <dgm:prSet presAssocID="{5992B85A-D174-444A-B350-9F468A6274F5}" presName="node" presStyleLbl="node1" presStyleIdx="0" presStyleCnt="6" custLinFactNeighborX="-1172" custLinFactNeighborY="-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CE22D6-EE90-481D-9E97-BF5B0F5CD5DB}" type="pres">
      <dgm:prSet presAssocID="{62E4D606-688E-4AEE-B4F4-89458964A004}" presName="sibTrans" presStyleCnt="0"/>
      <dgm:spPr/>
      <dgm:t>
        <a:bodyPr/>
        <a:lstStyle/>
        <a:p>
          <a:endParaRPr lang="ru-RU"/>
        </a:p>
      </dgm:t>
    </dgm:pt>
    <dgm:pt modelId="{F3EDD54F-410C-4488-8194-979A3F871113}" type="pres">
      <dgm:prSet presAssocID="{E941E80B-95BB-42B4-BCFE-8F3CA8813C63}" presName="node" presStyleLbl="node1" presStyleIdx="1" presStyleCnt="6" custLinFactX="54578" custLinFactNeighborX="100000" custLinFactNeighborY="-2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E884D-B253-4FC8-8396-6C2DFF89B31E}" type="pres">
      <dgm:prSet presAssocID="{71812CFB-30E1-4E1F-A878-E56BBF1D658C}" presName="sibTrans" presStyleCnt="0"/>
      <dgm:spPr/>
      <dgm:t>
        <a:bodyPr/>
        <a:lstStyle/>
        <a:p>
          <a:endParaRPr lang="ru-RU"/>
        </a:p>
      </dgm:t>
    </dgm:pt>
    <dgm:pt modelId="{159EFF3A-5EE6-4C4E-9179-CCF40EA309B7}" type="pres">
      <dgm:prSet presAssocID="{30E045BA-56ED-44B9-8AEB-C131A47DB83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B08C4F-384C-46C5-98A4-6F9CE75E8AFF}" type="pres">
      <dgm:prSet presAssocID="{8EB9A3E0-CBB4-45B1-8056-D0FD41A1BACA}" presName="sibTrans" presStyleCnt="0"/>
      <dgm:spPr/>
      <dgm:t>
        <a:bodyPr/>
        <a:lstStyle/>
        <a:p>
          <a:endParaRPr lang="ru-RU"/>
        </a:p>
      </dgm:t>
    </dgm:pt>
    <dgm:pt modelId="{399ECDA5-29ED-4CD6-A868-C7AF966F7B11}" type="pres">
      <dgm:prSet presAssocID="{DF298BDE-1470-4FA8-AD93-67EB9149724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B905E-12E7-42D5-ADFF-E465AF948F71}" type="pres">
      <dgm:prSet presAssocID="{0507AAD1-792D-418D-A2BF-7A51EA52C73A}" presName="sibTrans" presStyleCnt="0"/>
      <dgm:spPr/>
      <dgm:t>
        <a:bodyPr/>
        <a:lstStyle/>
        <a:p>
          <a:endParaRPr lang="ru-RU"/>
        </a:p>
      </dgm:t>
    </dgm:pt>
    <dgm:pt modelId="{00160CD1-7573-47DA-8AE5-908A64244522}" type="pres">
      <dgm:prSet presAssocID="{873E62CD-4426-47A5-A437-8E0D2BA63B7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805C1D-8BD2-41F3-8D7A-5A3A94372B53}" type="pres">
      <dgm:prSet presAssocID="{E54352CD-D2D3-47F9-AD13-827603C0300A}" presName="sibTrans" presStyleCnt="0"/>
      <dgm:spPr/>
      <dgm:t>
        <a:bodyPr/>
        <a:lstStyle/>
        <a:p>
          <a:endParaRPr lang="ru-RU"/>
        </a:p>
      </dgm:t>
    </dgm:pt>
    <dgm:pt modelId="{C64DA0A8-AABD-45B5-8681-9E1B85441D98}" type="pres">
      <dgm:prSet presAssocID="{12AAA529-92A4-4AD2-9992-8274C71EE37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7D7CC3-1B5B-416B-A137-33F8D33AE807}" srcId="{D2B6DCDA-29B8-46C1-8D8E-C8D9E9613423}" destId="{873E62CD-4426-47A5-A437-8E0D2BA63B7E}" srcOrd="4" destOrd="0" parTransId="{D6FE0CDF-1BF3-4A62-85CC-6A8E17B3734A}" sibTransId="{E54352CD-D2D3-47F9-AD13-827603C0300A}"/>
    <dgm:cxn modelId="{5B074D74-5BC8-41CD-804A-3E995601C5C9}" type="presOf" srcId="{5992B85A-D174-444A-B350-9F468A6274F5}" destId="{09DA5D2E-B886-441C-BF1F-8CCB61E0D1F1}" srcOrd="0" destOrd="0" presId="urn:microsoft.com/office/officeart/2005/8/layout/default"/>
    <dgm:cxn modelId="{97BAFD31-100A-49CC-8736-0C1FB8A7BB4E}" type="presOf" srcId="{D2B6DCDA-29B8-46C1-8D8E-C8D9E9613423}" destId="{B645C870-3B8E-4CC6-BF8E-C2C4E90D9C67}" srcOrd="0" destOrd="0" presId="urn:microsoft.com/office/officeart/2005/8/layout/default"/>
    <dgm:cxn modelId="{B94F3E26-C337-4407-800B-FDF0077AEE4B}" srcId="{D2B6DCDA-29B8-46C1-8D8E-C8D9E9613423}" destId="{12AAA529-92A4-4AD2-9992-8274C71EE377}" srcOrd="5" destOrd="0" parTransId="{AA58544D-4FDE-453B-B109-C8129A1486C9}" sibTransId="{234385C8-B7C1-4ADB-8BFA-68F398AAEE20}"/>
    <dgm:cxn modelId="{C2DB8807-A298-42F6-A71F-815903035642}" type="presOf" srcId="{DF298BDE-1470-4FA8-AD93-67EB91497244}" destId="{399ECDA5-29ED-4CD6-A868-C7AF966F7B11}" srcOrd="0" destOrd="0" presId="urn:microsoft.com/office/officeart/2005/8/layout/default"/>
    <dgm:cxn modelId="{418C220B-7F54-424E-903F-AFB24E701686}" type="presOf" srcId="{12AAA529-92A4-4AD2-9992-8274C71EE377}" destId="{C64DA0A8-AABD-45B5-8681-9E1B85441D98}" srcOrd="0" destOrd="0" presId="urn:microsoft.com/office/officeart/2005/8/layout/default"/>
    <dgm:cxn modelId="{84B6D7B2-DC4A-4B57-8846-58B9BCE14D12}" srcId="{D2B6DCDA-29B8-46C1-8D8E-C8D9E9613423}" destId="{30E045BA-56ED-44B9-8AEB-C131A47DB833}" srcOrd="2" destOrd="0" parTransId="{B1700EE7-BC7C-4A53-AADE-38EE972A32B1}" sibTransId="{8EB9A3E0-CBB4-45B1-8056-D0FD41A1BACA}"/>
    <dgm:cxn modelId="{3BCC902D-82B0-4C9C-A466-C1483E4231F4}" type="presOf" srcId="{30E045BA-56ED-44B9-8AEB-C131A47DB833}" destId="{159EFF3A-5EE6-4C4E-9179-CCF40EA309B7}" srcOrd="0" destOrd="0" presId="urn:microsoft.com/office/officeart/2005/8/layout/default"/>
    <dgm:cxn modelId="{5DFFDC83-91AA-48AD-A4A4-E4DE2F841EDB}" srcId="{D2B6DCDA-29B8-46C1-8D8E-C8D9E9613423}" destId="{5992B85A-D174-444A-B350-9F468A6274F5}" srcOrd="0" destOrd="0" parTransId="{76A235D8-D9F5-4325-9A19-F53D67E97976}" sibTransId="{62E4D606-688E-4AEE-B4F4-89458964A004}"/>
    <dgm:cxn modelId="{2835E7D9-FA11-4E08-9C48-4857E9C95D41}" type="presOf" srcId="{873E62CD-4426-47A5-A437-8E0D2BA63B7E}" destId="{00160CD1-7573-47DA-8AE5-908A64244522}" srcOrd="0" destOrd="0" presId="urn:microsoft.com/office/officeart/2005/8/layout/default"/>
    <dgm:cxn modelId="{83F4C07C-329A-4FC7-963C-A959C201386C}" type="presOf" srcId="{E941E80B-95BB-42B4-BCFE-8F3CA8813C63}" destId="{F3EDD54F-410C-4488-8194-979A3F871113}" srcOrd="0" destOrd="0" presId="urn:microsoft.com/office/officeart/2005/8/layout/default"/>
    <dgm:cxn modelId="{6717916D-7422-4191-8C7F-F5F61B344211}" srcId="{D2B6DCDA-29B8-46C1-8D8E-C8D9E9613423}" destId="{E941E80B-95BB-42B4-BCFE-8F3CA8813C63}" srcOrd="1" destOrd="0" parTransId="{8E4E5D80-16BE-439B-9A59-22F6C4C2B025}" sibTransId="{71812CFB-30E1-4E1F-A878-E56BBF1D658C}"/>
    <dgm:cxn modelId="{246E9015-FBD3-493A-B9A8-8775C134D9B9}" srcId="{D2B6DCDA-29B8-46C1-8D8E-C8D9E9613423}" destId="{DF298BDE-1470-4FA8-AD93-67EB91497244}" srcOrd="3" destOrd="0" parTransId="{FE7D8B75-5284-4631-AE35-07FCB1B5CA24}" sibTransId="{0507AAD1-792D-418D-A2BF-7A51EA52C73A}"/>
    <dgm:cxn modelId="{3743836B-0F2A-4D9B-8AD4-A2CDED977645}" type="presParOf" srcId="{B645C870-3B8E-4CC6-BF8E-C2C4E90D9C67}" destId="{09DA5D2E-B886-441C-BF1F-8CCB61E0D1F1}" srcOrd="0" destOrd="0" presId="urn:microsoft.com/office/officeart/2005/8/layout/default"/>
    <dgm:cxn modelId="{28DF5801-485C-45AD-926A-EE251502A3BA}" type="presParOf" srcId="{B645C870-3B8E-4CC6-BF8E-C2C4E90D9C67}" destId="{6ACE22D6-EE90-481D-9E97-BF5B0F5CD5DB}" srcOrd="1" destOrd="0" presId="urn:microsoft.com/office/officeart/2005/8/layout/default"/>
    <dgm:cxn modelId="{3398905E-78FB-470D-95E4-7C7547290163}" type="presParOf" srcId="{B645C870-3B8E-4CC6-BF8E-C2C4E90D9C67}" destId="{F3EDD54F-410C-4488-8194-979A3F871113}" srcOrd="2" destOrd="0" presId="urn:microsoft.com/office/officeart/2005/8/layout/default"/>
    <dgm:cxn modelId="{0E5C506A-34BC-4CCB-8381-F9C35440E273}" type="presParOf" srcId="{B645C870-3B8E-4CC6-BF8E-C2C4E90D9C67}" destId="{093E884D-B253-4FC8-8396-6C2DFF89B31E}" srcOrd="3" destOrd="0" presId="urn:microsoft.com/office/officeart/2005/8/layout/default"/>
    <dgm:cxn modelId="{709BCC7E-28E3-4F65-B044-B9B7F9B1DE22}" type="presParOf" srcId="{B645C870-3B8E-4CC6-BF8E-C2C4E90D9C67}" destId="{159EFF3A-5EE6-4C4E-9179-CCF40EA309B7}" srcOrd="4" destOrd="0" presId="urn:microsoft.com/office/officeart/2005/8/layout/default"/>
    <dgm:cxn modelId="{1884CF68-768C-48F6-93B3-BEA7320C2A89}" type="presParOf" srcId="{B645C870-3B8E-4CC6-BF8E-C2C4E90D9C67}" destId="{24B08C4F-384C-46C5-98A4-6F9CE75E8AFF}" srcOrd="5" destOrd="0" presId="urn:microsoft.com/office/officeart/2005/8/layout/default"/>
    <dgm:cxn modelId="{3101BCED-D76B-4645-9D65-059043784789}" type="presParOf" srcId="{B645C870-3B8E-4CC6-BF8E-C2C4E90D9C67}" destId="{399ECDA5-29ED-4CD6-A868-C7AF966F7B11}" srcOrd="6" destOrd="0" presId="urn:microsoft.com/office/officeart/2005/8/layout/default"/>
    <dgm:cxn modelId="{6E305FCB-DE62-41A7-842A-C04D7D8E47D8}" type="presParOf" srcId="{B645C870-3B8E-4CC6-BF8E-C2C4E90D9C67}" destId="{B8BB905E-12E7-42D5-ADFF-E465AF948F71}" srcOrd="7" destOrd="0" presId="urn:microsoft.com/office/officeart/2005/8/layout/default"/>
    <dgm:cxn modelId="{02416C6C-7977-4726-BDBB-BFF38DD81F83}" type="presParOf" srcId="{B645C870-3B8E-4CC6-BF8E-C2C4E90D9C67}" destId="{00160CD1-7573-47DA-8AE5-908A64244522}" srcOrd="8" destOrd="0" presId="urn:microsoft.com/office/officeart/2005/8/layout/default"/>
    <dgm:cxn modelId="{B3CDFD9F-9823-4143-8234-60B7DFEBEB2F}" type="presParOf" srcId="{B645C870-3B8E-4CC6-BF8E-C2C4E90D9C67}" destId="{90805C1D-8BD2-41F3-8D7A-5A3A94372B53}" srcOrd="9" destOrd="0" presId="urn:microsoft.com/office/officeart/2005/8/layout/default"/>
    <dgm:cxn modelId="{BD7C3766-E7E0-4DFF-9537-685C073CBE2A}" type="presParOf" srcId="{B645C870-3B8E-4CC6-BF8E-C2C4E90D9C67}" destId="{C64DA0A8-AABD-45B5-8681-9E1B85441D98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6612BEF-459C-4E4F-BD0C-352D325DEF40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E53B189-0707-4064-9012-2711E3FFAF51}">
      <dgm:prSet phldrT="[Текст]"/>
      <dgm:spPr/>
      <dgm:t>
        <a:bodyPr/>
        <a:lstStyle/>
        <a:p>
          <a:r>
            <a:rPr lang="ru-RU" b="1" dirty="0">
              <a:solidFill>
                <a:srgbClr val="9DAFC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</a:p>
      </dgm:t>
    </dgm:pt>
    <dgm:pt modelId="{83B5739D-730E-4AFE-B96D-E4455600C418}" type="parTrans" cxnId="{4DE6CD2A-1886-4C46-9D77-B525569F2250}">
      <dgm:prSet/>
      <dgm:spPr/>
      <dgm:t>
        <a:bodyPr/>
        <a:lstStyle/>
        <a:p>
          <a:endParaRPr lang="ru-RU"/>
        </a:p>
      </dgm:t>
    </dgm:pt>
    <dgm:pt modelId="{B344321C-0B86-4D86-BBBA-01F7BE1DC4BD}" type="sibTrans" cxnId="{4DE6CD2A-1886-4C46-9D77-B525569F2250}">
      <dgm:prSet/>
      <dgm:spPr/>
      <dgm:t>
        <a:bodyPr/>
        <a:lstStyle/>
        <a:p>
          <a:endParaRPr lang="ru-RU"/>
        </a:p>
      </dgm:t>
    </dgm:pt>
    <dgm:pt modelId="{8FDD254B-A7A3-4B97-9FBB-6289B1A1C2D8}">
      <dgm:prSet phldrT="[Текст]"/>
      <dgm:spPr/>
      <dgm:t>
        <a:bodyPr/>
        <a:lstStyle/>
        <a:p>
          <a:r>
            <a:rPr lang="ru-RU" b="1" dirty="0">
              <a:solidFill>
                <a:srgbClr val="6657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</a:p>
      </dgm:t>
    </dgm:pt>
    <dgm:pt modelId="{06A0B552-DD05-48D0-9362-8322752BB7E8}" type="parTrans" cxnId="{2A4D9614-457C-433E-94C6-B9DE1C56CE3A}">
      <dgm:prSet/>
      <dgm:spPr/>
      <dgm:t>
        <a:bodyPr/>
        <a:lstStyle/>
        <a:p>
          <a:endParaRPr lang="ru-RU"/>
        </a:p>
      </dgm:t>
    </dgm:pt>
    <dgm:pt modelId="{EBD29791-9A82-434A-9C55-C4C617D9F71B}" type="sibTrans" cxnId="{2A4D9614-457C-433E-94C6-B9DE1C56CE3A}">
      <dgm:prSet/>
      <dgm:spPr/>
      <dgm:t>
        <a:bodyPr/>
        <a:lstStyle/>
        <a:p>
          <a:endParaRPr lang="ru-RU"/>
        </a:p>
      </dgm:t>
    </dgm:pt>
    <dgm:pt modelId="{EF3DA76C-D868-4446-A08E-A80CAB3A147C}">
      <dgm:prSet phldrT="[Текст]"/>
      <dgm:spPr/>
      <dgm:t>
        <a:bodyPr/>
        <a:lstStyle/>
        <a:p>
          <a:r>
            <a:rPr lang="ru-RU" b="1" dirty="0">
              <a:solidFill>
                <a:srgbClr val="AE4E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</a:p>
      </dgm:t>
    </dgm:pt>
    <dgm:pt modelId="{FA31BBBB-92DE-4318-A834-B18F8235697B}" type="parTrans" cxnId="{8F79C2C1-3D75-42AE-87F7-4C0C67E1C079}">
      <dgm:prSet/>
      <dgm:spPr/>
      <dgm:t>
        <a:bodyPr/>
        <a:lstStyle/>
        <a:p>
          <a:endParaRPr lang="ru-RU"/>
        </a:p>
      </dgm:t>
    </dgm:pt>
    <dgm:pt modelId="{8E855F78-1780-4BCE-855D-F60F50D6C929}" type="sibTrans" cxnId="{8F79C2C1-3D75-42AE-87F7-4C0C67E1C079}">
      <dgm:prSet/>
      <dgm:spPr/>
      <dgm:t>
        <a:bodyPr/>
        <a:lstStyle/>
        <a:p>
          <a:endParaRPr lang="ru-RU"/>
        </a:p>
      </dgm:t>
    </dgm:pt>
    <dgm:pt modelId="{D831D0E8-FC2F-417C-8A50-B7132907CF42}">
      <dgm:prSet phldrT="[Текст]"/>
      <dgm:spPr/>
      <dgm:t>
        <a:bodyPr/>
        <a:lstStyle/>
        <a:p>
          <a:r>
            <a:rPr lang="ru-RU" b="1" dirty="0">
              <a:solidFill>
                <a:srgbClr val="5055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</a:p>
      </dgm:t>
    </dgm:pt>
    <dgm:pt modelId="{D2906A97-F5A7-4243-91E1-2EDEF5FF9D0D}" type="parTrans" cxnId="{C556B844-3FF7-48D8-AAAE-B827F5A1606D}">
      <dgm:prSet/>
      <dgm:spPr/>
      <dgm:t>
        <a:bodyPr/>
        <a:lstStyle/>
        <a:p>
          <a:endParaRPr lang="ru-RU"/>
        </a:p>
      </dgm:t>
    </dgm:pt>
    <dgm:pt modelId="{C8376CF7-2716-44AF-B5BA-D986C510E351}" type="sibTrans" cxnId="{C556B844-3FF7-48D8-AAAE-B827F5A1606D}">
      <dgm:prSet/>
      <dgm:spPr/>
      <dgm:t>
        <a:bodyPr/>
        <a:lstStyle/>
        <a:p>
          <a:endParaRPr lang="ru-RU"/>
        </a:p>
      </dgm:t>
    </dgm:pt>
    <dgm:pt modelId="{446CA65D-CB69-46F3-B3D9-11BB3C3F4571}" type="pres">
      <dgm:prSet presAssocID="{66612BEF-459C-4E4F-BD0C-352D325DEF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8A81F-6172-48FF-A315-DC20E1D6D860}" type="pres">
      <dgm:prSet presAssocID="{9E53B189-0707-4064-9012-2711E3FFAF51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A0F06-B176-4222-B794-F8A2ACEF7896}" type="pres">
      <dgm:prSet presAssocID="{B344321C-0B86-4D86-BBBA-01F7BE1DC4BD}" presName="space" presStyleCnt="0"/>
      <dgm:spPr/>
    </dgm:pt>
    <dgm:pt modelId="{F714F26A-66E6-47A5-BA72-4D05BE71D5ED}" type="pres">
      <dgm:prSet presAssocID="{8FDD254B-A7A3-4B97-9FBB-6289B1A1C2D8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B16E1-7DA5-48EB-B3D7-8BC424EC9F8B}" type="pres">
      <dgm:prSet presAssocID="{EBD29791-9A82-434A-9C55-C4C617D9F71B}" presName="space" presStyleCnt="0"/>
      <dgm:spPr/>
    </dgm:pt>
    <dgm:pt modelId="{71C6594F-E037-4259-BCD1-AAD3B842C68C}" type="pres">
      <dgm:prSet presAssocID="{EF3DA76C-D868-4446-A08E-A80CAB3A1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0814D-27E9-4EA5-92C4-69241B91B41B}" type="pres">
      <dgm:prSet presAssocID="{8E855F78-1780-4BCE-855D-F60F50D6C929}" presName="space" presStyleCnt="0"/>
      <dgm:spPr/>
    </dgm:pt>
    <dgm:pt modelId="{7639CDC6-C8AB-48DF-84F2-A06C8023F0E7}" type="pres">
      <dgm:prSet presAssocID="{D831D0E8-FC2F-417C-8A50-B7132907CF4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79C2C1-3D75-42AE-87F7-4C0C67E1C079}" srcId="{66612BEF-459C-4E4F-BD0C-352D325DEF40}" destId="{EF3DA76C-D868-4446-A08E-A80CAB3A147C}" srcOrd="2" destOrd="0" parTransId="{FA31BBBB-92DE-4318-A834-B18F8235697B}" sibTransId="{8E855F78-1780-4BCE-855D-F60F50D6C929}"/>
    <dgm:cxn modelId="{2A4D9614-457C-433E-94C6-B9DE1C56CE3A}" srcId="{66612BEF-459C-4E4F-BD0C-352D325DEF40}" destId="{8FDD254B-A7A3-4B97-9FBB-6289B1A1C2D8}" srcOrd="1" destOrd="0" parTransId="{06A0B552-DD05-48D0-9362-8322752BB7E8}" sibTransId="{EBD29791-9A82-434A-9C55-C4C617D9F71B}"/>
    <dgm:cxn modelId="{4DE6CD2A-1886-4C46-9D77-B525569F2250}" srcId="{66612BEF-459C-4E4F-BD0C-352D325DEF40}" destId="{9E53B189-0707-4064-9012-2711E3FFAF51}" srcOrd="0" destOrd="0" parTransId="{83B5739D-730E-4AFE-B96D-E4455600C418}" sibTransId="{B344321C-0B86-4D86-BBBA-01F7BE1DC4BD}"/>
    <dgm:cxn modelId="{BA573B29-9086-43B7-84CA-ECAD580B1D9F}" type="presOf" srcId="{EF3DA76C-D868-4446-A08E-A80CAB3A147C}" destId="{71C6594F-E037-4259-BCD1-AAD3B842C68C}" srcOrd="0" destOrd="0" presId="urn:microsoft.com/office/officeart/2005/8/layout/venn3"/>
    <dgm:cxn modelId="{91721880-D019-482A-8059-D18B6EDB0CCD}" type="presOf" srcId="{9E53B189-0707-4064-9012-2711E3FFAF51}" destId="{5E98A81F-6172-48FF-A315-DC20E1D6D860}" srcOrd="0" destOrd="0" presId="urn:microsoft.com/office/officeart/2005/8/layout/venn3"/>
    <dgm:cxn modelId="{C556B844-3FF7-48D8-AAAE-B827F5A1606D}" srcId="{66612BEF-459C-4E4F-BD0C-352D325DEF40}" destId="{D831D0E8-FC2F-417C-8A50-B7132907CF42}" srcOrd="3" destOrd="0" parTransId="{D2906A97-F5A7-4243-91E1-2EDEF5FF9D0D}" sibTransId="{C8376CF7-2716-44AF-B5BA-D986C510E351}"/>
    <dgm:cxn modelId="{C43BDECB-5AAC-4E37-95FC-E445C0BD5107}" type="presOf" srcId="{8FDD254B-A7A3-4B97-9FBB-6289B1A1C2D8}" destId="{F714F26A-66E6-47A5-BA72-4D05BE71D5ED}" srcOrd="0" destOrd="0" presId="urn:microsoft.com/office/officeart/2005/8/layout/venn3"/>
    <dgm:cxn modelId="{5FFE6808-976F-4D42-B05A-C50473EEA045}" type="presOf" srcId="{66612BEF-459C-4E4F-BD0C-352D325DEF40}" destId="{446CA65D-CB69-46F3-B3D9-11BB3C3F4571}" srcOrd="0" destOrd="0" presId="urn:microsoft.com/office/officeart/2005/8/layout/venn3"/>
    <dgm:cxn modelId="{EE15FA18-5EED-4FB2-9022-41E669A0E7B7}" type="presOf" srcId="{D831D0E8-FC2F-417C-8A50-B7132907CF42}" destId="{7639CDC6-C8AB-48DF-84F2-A06C8023F0E7}" srcOrd="0" destOrd="0" presId="urn:microsoft.com/office/officeart/2005/8/layout/venn3"/>
    <dgm:cxn modelId="{AAB1CC32-E7B4-4A9F-B50F-017E81B95963}" type="presParOf" srcId="{446CA65D-CB69-46F3-B3D9-11BB3C3F4571}" destId="{5E98A81F-6172-48FF-A315-DC20E1D6D860}" srcOrd="0" destOrd="0" presId="urn:microsoft.com/office/officeart/2005/8/layout/venn3"/>
    <dgm:cxn modelId="{0990E033-0C2C-43C5-9125-7ED48FD0F95C}" type="presParOf" srcId="{446CA65D-CB69-46F3-B3D9-11BB3C3F4571}" destId="{233A0F06-B176-4222-B794-F8A2ACEF7896}" srcOrd="1" destOrd="0" presId="urn:microsoft.com/office/officeart/2005/8/layout/venn3"/>
    <dgm:cxn modelId="{2628A28E-68F4-4579-A860-4FB3E2148D34}" type="presParOf" srcId="{446CA65D-CB69-46F3-B3D9-11BB3C3F4571}" destId="{F714F26A-66E6-47A5-BA72-4D05BE71D5ED}" srcOrd="2" destOrd="0" presId="urn:microsoft.com/office/officeart/2005/8/layout/venn3"/>
    <dgm:cxn modelId="{3256274C-B5B2-414E-93BD-DCA652E4C898}" type="presParOf" srcId="{446CA65D-CB69-46F3-B3D9-11BB3C3F4571}" destId="{C1BB16E1-7DA5-48EB-B3D7-8BC424EC9F8B}" srcOrd="3" destOrd="0" presId="urn:microsoft.com/office/officeart/2005/8/layout/venn3"/>
    <dgm:cxn modelId="{2E8CEB74-07E3-4943-BB2B-28330D33BD59}" type="presParOf" srcId="{446CA65D-CB69-46F3-B3D9-11BB3C3F4571}" destId="{71C6594F-E037-4259-BCD1-AAD3B842C68C}" srcOrd="4" destOrd="0" presId="urn:microsoft.com/office/officeart/2005/8/layout/venn3"/>
    <dgm:cxn modelId="{3E9315A7-673C-40CD-BD0A-B75053BD907A}" type="presParOf" srcId="{446CA65D-CB69-46F3-B3D9-11BB3C3F4571}" destId="{DEE0814D-27E9-4EA5-92C4-69241B91B41B}" srcOrd="5" destOrd="0" presId="urn:microsoft.com/office/officeart/2005/8/layout/venn3"/>
    <dgm:cxn modelId="{A680C9A1-0D56-4999-B03A-DA6E8C707913}" type="presParOf" srcId="{446CA65D-CB69-46F3-B3D9-11BB3C3F4571}" destId="{7639CDC6-C8AB-48DF-84F2-A06C8023F0E7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E1088C-D00C-4178-B118-09F4A6B86C1F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3D1718-21F3-40E3-8073-40B31DB53FAD}">
      <dgm:prSet phldrT="[Текст]"/>
      <dgm:spPr/>
      <dgm:t>
        <a:bodyPr/>
        <a:lstStyle/>
        <a:p>
          <a:r>
            <a:rPr lang="ru-RU" b="1" dirty="0">
              <a:solidFill>
                <a:srgbClr val="798C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</a:p>
      </dgm:t>
    </dgm:pt>
    <dgm:pt modelId="{FB4F1DF5-F755-4EE5-941A-1EE9E50960FD}" type="parTrans" cxnId="{D9CBD004-72A9-4804-AE07-EA07791816CD}">
      <dgm:prSet/>
      <dgm:spPr/>
      <dgm:t>
        <a:bodyPr/>
        <a:lstStyle/>
        <a:p>
          <a:endParaRPr lang="ru-RU"/>
        </a:p>
      </dgm:t>
    </dgm:pt>
    <dgm:pt modelId="{B0E8BB12-CFD1-482C-816C-3326E2D567EA}" type="sibTrans" cxnId="{D9CBD004-72A9-4804-AE07-EA07791816CD}">
      <dgm:prSet/>
      <dgm:spPr/>
      <dgm:t>
        <a:bodyPr/>
        <a:lstStyle/>
        <a:p>
          <a:endParaRPr lang="ru-RU"/>
        </a:p>
      </dgm:t>
    </dgm:pt>
    <dgm:pt modelId="{CD68ACB4-957B-40B2-9AB7-BA3A4F59C6F2}">
      <dgm:prSet phldrT="[Текст]"/>
      <dgm:spPr/>
      <dgm:t>
        <a:bodyPr/>
        <a:lstStyle/>
        <a:p>
          <a:r>
            <a:rPr lang="ru-RU" b="1" dirty="0">
              <a:solidFill>
                <a:srgbClr val="DE9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</a:p>
      </dgm:t>
    </dgm:pt>
    <dgm:pt modelId="{DEF4351E-9EF5-47B7-897D-CC7955255FCB}" type="parTrans" cxnId="{1B068332-028C-468D-9726-36F0F6D05170}">
      <dgm:prSet/>
      <dgm:spPr/>
      <dgm:t>
        <a:bodyPr/>
        <a:lstStyle/>
        <a:p>
          <a:endParaRPr lang="ru-RU"/>
        </a:p>
      </dgm:t>
    </dgm:pt>
    <dgm:pt modelId="{435A1D48-54BE-40D1-A469-D315A115FBC3}" type="sibTrans" cxnId="{1B068332-028C-468D-9726-36F0F6D05170}">
      <dgm:prSet/>
      <dgm:spPr/>
      <dgm:t>
        <a:bodyPr/>
        <a:lstStyle/>
        <a:p>
          <a:endParaRPr lang="ru-RU"/>
        </a:p>
      </dgm:t>
    </dgm:pt>
    <dgm:pt modelId="{55503469-2CDB-46B9-B6CD-6814AE157330}">
      <dgm:prSet phldrT="[Текст]"/>
      <dgm:spPr/>
      <dgm:t>
        <a:bodyPr/>
        <a:lstStyle/>
        <a:p>
          <a:r>
            <a:rPr lang="ru-RU" b="1" dirty="0">
              <a:solidFill>
                <a:srgbClr val="72071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</a:p>
      </dgm:t>
    </dgm:pt>
    <dgm:pt modelId="{3DB5985F-6488-4E94-8920-B535FEFF2C99}" type="parTrans" cxnId="{546B6878-648D-45C1-B0B6-F7A7BCAA0958}">
      <dgm:prSet/>
      <dgm:spPr/>
      <dgm:t>
        <a:bodyPr/>
        <a:lstStyle/>
        <a:p>
          <a:endParaRPr lang="ru-RU"/>
        </a:p>
      </dgm:t>
    </dgm:pt>
    <dgm:pt modelId="{E8A7A12F-6080-4165-AF5C-B319E5396197}" type="sibTrans" cxnId="{546B6878-648D-45C1-B0B6-F7A7BCAA0958}">
      <dgm:prSet/>
      <dgm:spPr/>
      <dgm:t>
        <a:bodyPr/>
        <a:lstStyle/>
        <a:p>
          <a:endParaRPr lang="ru-RU"/>
        </a:p>
      </dgm:t>
    </dgm:pt>
    <dgm:pt modelId="{9B28D258-7D84-4D3E-A4D6-4DC2CAD20B9A}">
      <dgm:prSet phldrT="[Текст]"/>
      <dgm:spPr/>
      <dgm:t>
        <a:bodyPr/>
        <a:lstStyle/>
        <a:p>
          <a:r>
            <a:rPr lang="ru-RU" b="1" dirty="0">
              <a:solidFill>
                <a:srgbClr val="B5D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</a:p>
      </dgm:t>
    </dgm:pt>
    <dgm:pt modelId="{B341EC72-6504-4DCA-8202-7D7F2A012550}" type="parTrans" cxnId="{84003F47-7053-4016-9D12-B80EDC0D38E5}">
      <dgm:prSet/>
      <dgm:spPr/>
      <dgm:t>
        <a:bodyPr/>
        <a:lstStyle/>
        <a:p>
          <a:endParaRPr lang="ru-RU"/>
        </a:p>
      </dgm:t>
    </dgm:pt>
    <dgm:pt modelId="{DC2A7713-49B2-47A6-92E6-BC5A4E987498}" type="sibTrans" cxnId="{84003F47-7053-4016-9D12-B80EDC0D38E5}">
      <dgm:prSet/>
      <dgm:spPr/>
      <dgm:t>
        <a:bodyPr/>
        <a:lstStyle/>
        <a:p>
          <a:endParaRPr lang="ru-RU"/>
        </a:p>
      </dgm:t>
    </dgm:pt>
    <dgm:pt modelId="{F0D1C6A0-6AE3-4478-BCA0-1963AF8130D5}" type="pres">
      <dgm:prSet presAssocID="{EAE1088C-D00C-4178-B118-09F4A6B86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5F6B0-4D31-493A-9460-1EC566C3BB84}" type="pres">
      <dgm:prSet presAssocID="{3C3D1718-21F3-40E3-8073-40B31DB53FA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2DF3E-E78D-462F-A5CC-E16C67B01821}" type="pres">
      <dgm:prSet presAssocID="{B0E8BB12-CFD1-482C-816C-3326E2D567EA}" presName="space" presStyleCnt="0"/>
      <dgm:spPr/>
    </dgm:pt>
    <dgm:pt modelId="{6EF1AF08-9334-480F-9092-2F9E329DD69C}" type="pres">
      <dgm:prSet presAssocID="{CD68ACB4-957B-40B2-9AB7-BA3A4F59C6F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4B1EE-0694-4A8B-ADE2-6079FF95B405}" type="pres">
      <dgm:prSet presAssocID="{435A1D48-54BE-40D1-A469-D315A115FBC3}" presName="space" presStyleCnt="0"/>
      <dgm:spPr/>
    </dgm:pt>
    <dgm:pt modelId="{6FC185DC-2AFF-4C48-ABA6-A267AA6D91B6}" type="pres">
      <dgm:prSet presAssocID="{55503469-2CDB-46B9-B6CD-6814AE157330}" presName="Name5" presStyleLbl="vennNode1" presStyleIdx="2" presStyleCnt="4" custLinFactNeighborX="35316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37D8B-7FC9-4805-BF3E-0815E46E311C}" type="pres">
      <dgm:prSet presAssocID="{E8A7A12F-6080-4165-AF5C-B319E5396197}" presName="space" presStyleCnt="0"/>
      <dgm:spPr/>
    </dgm:pt>
    <dgm:pt modelId="{218F0263-153A-4B8C-B3FB-8AB83B00CF86}" type="pres">
      <dgm:prSet presAssocID="{9B28D258-7D84-4D3E-A4D6-4DC2CAD20B9A}" presName="Name5" presStyleLbl="vennNode1" presStyleIdx="3" presStyleCnt="4" custLinFactNeighborX="30472" custLinFactNeighborY="2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820352-0666-435D-A98B-3761D98B1EF1}" type="presOf" srcId="{9B28D258-7D84-4D3E-A4D6-4DC2CAD20B9A}" destId="{218F0263-153A-4B8C-B3FB-8AB83B00CF86}" srcOrd="0" destOrd="0" presId="urn:microsoft.com/office/officeart/2005/8/layout/venn3"/>
    <dgm:cxn modelId="{B39564DE-75E2-40B5-A85F-E3AD3DC7809C}" type="presOf" srcId="{EAE1088C-D00C-4178-B118-09F4A6B86C1F}" destId="{F0D1C6A0-6AE3-4478-BCA0-1963AF8130D5}" srcOrd="0" destOrd="0" presId="urn:microsoft.com/office/officeart/2005/8/layout/venn3"/>
    <dgm:cxn modelId="{546B6878-648D-45C1-B0B6-F7A7BCAA0958}" srcId="{EAE1088C-D00C-4178-B118-09F4A6B86C1F}" destId="{55503469-2CDB-46B9-B6CD-6814AE157330}" srcOrd="2" destOrd="0" parTransId="{3DB5985F-6488-4E94-8920-B535FEFF2C99}" sibTransId="{E8A7A12F-6080-4165-AF5C-B319E5396197}"/>
    <dgm:cxn modelId="{84003F47-7053-4016-9D12-B80EDC0D38E5}" srcId="{EAE1088C-D00C-4178-B118-09F4A6B86C1F}" destId="{9B28D258-7D84-4D3E-A4D6-4DC2CAD20B9A}" srcOrd="3" destOrd="0" parTransId="{B341EC72-6504-4DCA-8202-7D7F2A012550}" sibTransId="{DC2A7713-49B2-47A6-92E6-BC5A4E987498}"/>
    <dgm:cxn modelId="{BBDDBA26-38C5-4723-9CA9-0860D80F0F70}" type="presOf" srcId="{3C3D1718-21F3-40E3-8073-40B31DB53FAD}" destId="{F9C5F6B0-4D31-493A-9460-1EC566C3BB84}" srcOrd="0" destOrd="0" presId="urn:microsoft.com/office/officeart/2005/8/layout/venn3"/>
    <dgm:cxn modelId="{3782AA24-331E-4983-82DA-58EF949DF72A}" type="presOf" srcId="{55503469-2CDB-46B9-B6CD-6814AE157330}" destId="{6FC185DC-2AFF-4C48-ABA6-A267AA6D91B6}" srcOrd="0" destOrd="0" presId="urn:microsoft.com/office/officeart/2005/8/layout/venn3"/>
    <dgm:cxn modelId="{1B068332-028C-468D-9726-36F0F6D05170}" srcId="{EAE1088C-D00C-4178-B118-09F4A6B86C1F}" destId="{CD68ACB4-957B-40B2-9AB7-BA3A4F59C6F2}" srcOrd="1" destOrd="0" parTransId="{DEF4351E-9EF5-47B7-897D-CC7955255FCB}" sibTransId="{435A1D48-54BE-40D1-A469-D315A115FBC3}"/>
    <dgm:cxn modelId="{D9CBD004-72A9-4804-AE07-EA07791816CD}" srcId="{EAE1088C-D00C-4178-B118-09F4A6B86C1F}" destId="{3C3D1718-21F3-40E3-8073-40B31DB53FAD}" srcOrd="0" destOrd="0" parTransId="{FB4F1DF5-F755-4EE5-941A-1EE9E50960FD}" sibTransId="{B0E8BB12-CFD1-482C-816C-3326E2D567EA}"/>
    <dgm:cxn modelId="{D14A628E-E733-4A3A-964C-8C3038B9F58E}" type="presOf" srcId="{CD68ACB4-957B-40B2-9AB7-BA3A4F59C6F2}" destId="{6EF1AF08-9334-480F-9092-2F9E329DD69C}" srcOrd="0" destOrd="0" presId="urn:microsoft.com/office/officeart/2005/8/layout/venn3"/>
    <dgm:cxn modelId="{F752FA56-73D3-4485-9924-F72C2045509F}" type="presParOf" srcId="{F0D1C6A0-6AE3-4478-BCA0-1963AF8130D5}" destId="{F9C5F6B0-4D31-493A-9460-1EC566C3BB84}" srcOrd="0" destOrd="0" presId="urn:microsoft.com/office/officeart/2005/8/layout/venn3"/>
    <dgm:cxn modelId="{05984376-F6AD-4317-890A-F636ACB20D16}" type="presParOf" srcId="{F0D1C6A0-6AE3-4478-BCA0-1963AF8130D5}" destId="{B842DF3E-E78D-462F-A5CC-E16C67B01821}" srcOrd="1" destOrd="0" presId="urn:microsoft.com/office/officeart/2005/8/layout/venn3"/>
    <dgm:cxn modelId="{B2950D28-69C1-47CE-89BA-DD11097BF83D}" type="presParOf" srcId="{F0D1C6A0-6AE3-4478-BCA0-1963AF8130D5}" destId="{6EF1AF08-9334-480F-9092-2F9E329DD69C}" srcOrd="2" destOrd="0" presId="urn:microsoft.com/office/officeart/2005/8/layout/venn3"/>
    <dgm:cxn modelId="{B5C605A1-CDE7-48F0-B8A9-7A5F9619DA2B}" type="presParOf" srcId="{F0D1C6A0-6AE3-4478-BCA0-1963AF8130D5}" destId="{B4C4B1EE-0694-4A8B-ADE2-6079FF95B405}" srcOrd="3" destOrd="0" presId="urn:microsoft.com/office/officeart/2005/8/layout/venn3"/>
    <dgm:cxn modelId="{48D0AE14-CF3F-4921-9843-3B21A9EDCDF1}" type="presParOf" srcId="{F0D1C6A0-6AE3-4478-BCA0-1963AF8130D5}" destId="{6FC185DC-2AFF-4C48-ABA6-A267AA6D91B6}" srcOrd="4" destOrd="0" presId="urn:microsoft.com/office/officeart/2005/8/layout/venn3"/>
    <dgm:cxn modelId="{669074F0-009C-4BE0-A5F4-CCE55FEFA844}" type="presParOf" srcId="{F0D1C6A0-6AE3-4478-BCA0-1963AF8130D5}" destId="{8F737D8B-7FC9-4805-BF3E-0815E46E311C}" srcOrd="5" destOrd="0" presId="urn:microsoft.com/office/officeart/2005/8/layout/venn3"/>
    <dgm:cxn modelId="{ECA05646-4F38-4E89-97CF-DAA74629A346}" type="presParOf" srcId="{F0D1C6A0-6AE3-4478-BCA0-1963AF8130D5}" destId="{218F0263-153A-4B8C-B3FB-8AB83B00CF86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583106-B53C-4911-82BF-1102255A0540}">
      <dsp:nvSpPr>
        <dsp:cNvPr id="0" name=""/>
        <dsp:cNvSpPr/>
      </dsp:nvSpPr>
      <dsp:spPr>
        <a:xfrm>
          <a:off x="853" y="1079518"/>
          <a:ext cx="1819209" cy="10915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БЫЛО</a:t>
          </a:r>
          <a:endParaRPr lang="ru-RU" sz="4000" kern="1200" dirty="0"/>
        </a:p>
      </dsp:txBody>
      <dsp:txXfrm>
        <a:off x="32823" y="1111488"/>
        <a:ext cx="1755269" cy="1027585"/>
      </dsp:txXfrm>
    </dsp:sp>
    <dsp:sp modelId="{0FB5EF0A-0514-4B70-BC3C-2B09352BDCDB}">
      <dsp:nvSpPr>
        <dsp:cNvPr id="0" name=""/>
        <dsp:cNvSpPr/>
      </dsp:nvSpPr>
      <dsp:spPr>
        <a:xfrm>
          <a:off x="2001983" y="1399699"/>
          <a:ext cx="385672" cy="4511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001983" y="1489932"/>
        <a:ext cx="269970" cy="270697"/>
      </dsp:txXfrm>
    </dsp:sp>
    <dsp:sp modelId="{2569EC7B-DCB8-4169-A280-90F6D9B58249}">
      <dsp:nvSpPr>
        <dsp:cNvPr id="0" name=""/>
        <dsp:cNvSpPr/>
      </dsp:nvSpPr>
      <dsp:spPr>
        <a:xfrm>
          <a:off x="2547745" y="1079518"/>
          <a:ext cx="1819209" cy="10915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СТАЛО</a:t>
          </a:r>
          <a:endParaRPr lang="ru-RU" sz="4000" kern="1200" dirty="0"/>
        </a:p>
      </dsp:txBody>
      <dsp:txXfrm>
        <a:off x="2579715" y="1111488"/>
        <a:ext cx="1755269" cy="10275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ED5CC6-E141-44E6-9B7B-1C5B6D7E567A}">
      <dsp:nvSpPr>
        <dsp:cNvPr id="0" name=""/>
        <dsp:cNvSpPr/>
      </dsp:nvSpPr>
      <dsp:spPr>
        <a:xfrm>
          <a:off x="853" y="495617"/>
          <a:ext cx="1819209" cy="376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>
        <a:off x="11892" y="506656"/>
        <a:ext cx="1797131" cy="354838"/>
      </dsp:txXfrm>
    </dsp:sp>
    <dsp:sp modelId="{2F5F599C-6941-4C99-88DF-0EB51BF74838}">
      <dsp:nvSpPr>
        <dsp:cNvPr id="0" name=""/>
        <dsp:cNvSpPr/>
      </dsp:nvSpPr>
      <dsp:spPr>
        <a:xfrm>
          <a:off x="2001983" y="458494"/>
          <a:ext cx="385672" cy="4511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001983" y="548727"/>
        <a:ext cx="269970" cy="270697"/>
      </dsp:txXfrm>
    </dsp:sp>
    <dsp:sp modelId="{E4C88123-BDDA-48E3-8BA3-97B2738EA093}">
      <dsp:nvSpPr>
        <dsp:cNvPr id="0" name=""/>
        <dsp:cNvSpPr/>
      </dsp:nvSpPr>
      <dsp:spPr>
        <a:xfrm>
          <a:off x="2547745" y="511472"/>
          <a:ext cx="1819209" cy="345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 </a:t>
          </a:r>
          <a:endParaRPr lang="ru-RU" sz="1500" kern="1200"/>
        </a:p>
      </dsp:txBody>
      <dsp:txXfrm>
        <a:off x="2557856" y="521583"/>
        <a:ext cx="1798987" cy="3249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857466-3AEA-448D-BEC8-5228F2467F9F}">
      <dsp:nvSpPr>
        <dsp:cNvPr id="0" name=""/>
        <dsp:cNvSpPr/>
      </dsp:nvSpPr>
      <dsp:spPr>
        <a:xfrm>
          <a:off x="853" y="0"/>
          <a:ext cx="1819209" cy="376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>
        <a:off x="11892" y="11039"/>
        <a:ext cx="1797131" cy="354838"/>
      </dsp:txXfrm>
    </dsp:sp>
    <dsp:sp modelId="{5F4B31D1-12B3-462E-A6AF-0E7C968862E8}">
      <dsp:nvSpPr>
        <dsp:cNvPr id="0" name=""/>
        <dsp:cNvSpPr/>
      </dsp:nvSpPr>
      <dsp:spPr>
        <a:xfrm rot="21578600">
          <a:off x="2001979" y="-45119"/>
          <a:ext cx="385679" cy="4511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001980" y="45474"/>
        <a:ext cx="269975" cy="270697"/>
      </dsp:txXfrm>
    </dsp:sp>
    <dsp:sp modelId="{9F97F5DA-34FA-49FA-A484-795FCDE34892}">
      <dsp:nvSpPr>
        <dsp:cNvPr id="0" name=""/>
        <dsp:cNvSpPr/>
      </dsp:nvSpPr>
      <dsp:spPr>
        <a:xfrm>
          <a:off x="2547745" y="0"/>
          <a:ext cx="1819209" cy="345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 </a:t>
          </a:r>
          <a:endParaRPr lang="ru-RU" sz="1500" kern="1200"/>
        </a:p>
      </dsp:txBody>
      <dsp:txXfrm>
        <a:off x="2557856" y="10111"/>
        <a:ext cx="1798987" cy="3249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A39DC-EAB7-435D-94F1-8EC9A031F113}">
      <dsp:nvSpPr>
        <dsp:cNvPr id="0" name=""/>
        <dsp:cNvSpPr/>
      </dsp:nvSpPr>
      <dsp:spPr>
        <a:xfrm>
          <a:off x="3674619" y="2879344"/>
          <a:ext cx="2143473" cy="7328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773"/>
              </a:lnTo>
              <a:lnTo>
                <a:pt x="2143473" y="373773"/>
              </a:lnTo>
              <a:lnTo>
                <a:pt x="2143473" y="73282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8E88A7-D1A6-4A06-9549-4795DB0178AF}">
      <dsp:nvSpPr>
        <dsp:cNvPr id="0" name=""/>
        <dsp:cNvSpPr/>
      </dsp:nvSpPr>
      <dsp:spPr>
        <a:xfrm>
          <a:off x="1709772" y="2879344"/>
          <a:ext cx="1964846" cy="732825"/>
        </a:xfrm>
        <a:custGeom>
          <a:avLst/>
          <a:gdLst/>
          <a:ahLst/>
          <a:cxnLst/>
          <a:rect l="0" t="0" r="0" b="0"/>
          <a:pathLst>
            <a:path>
              <a:moveTo>
                <a:pt x="1964846" y="0"/>
              </a:moveTo>
              <a:lnTo>
                <a:pt x="1964846" y="373773"/>
              </a:lnTo>
              <a:lnTo>
                <a:pt x="0" y="373773"/>
              </a:lnTo>
              <a:lnTo>
                <a:pt x="0" y="73282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0E4972-B382-434E-AA36-3C40F2245FF0}">
      <dsp:nvSpPr>
        <dsp:cNvPr id="0" name=""/>
        <dsp:cNvSpPr/>
      </dsp:nvSpPr>
      <dsp:spPr>
        <a:xfrm>
          <a:off x="1964846" y="1169572"/>
          <a:ext cx="3419544" cy="17097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0" kern="1200" dirty="0" smtClean="0">
              <a:latin typeface="Sitka Small" pitchFamily="2" charset="0"/>
            </a:rPr>
            <a:t>Осень</a:t>
          </a:r>
          <a:endParaRPr lang="ru-RU" sz="4400" kern="1200" dirty="0">
            <a:latin typeface="Sitka Small" pitchFamily="2" charset="0"/>
          </a:endParaRPr>
        </a:p>
      </dsp:txBody>
      <dsp:txXfrm>
        <a:off x="1964846" y="1169572"/>
        <a:ext cx="3419544" cy="1709772"/>
      </dsp:txXfrm>
    </dsp:sp>
    <dsp:sp modelId="{3056CA30-65C8-40C0-B522-93EC749BB555}">
      <dsp:nvSpPr>
        <dsp:cNvPr id="0" name=""/>
        <dsp:cNvSpPr/>
      </dsp:nvSpPr>
      <dsp:spPr>
        <a:xfrm>
          <a:off x="0" y="3612170"/>
          <a:ext cx="3419544" cy="17097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Sitka Small" pitchFamily="2" charset="0"/>
            </a:rPr>
            <a:t>ПЕРВЫЕ ЗАМОРОЗКИ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latin typeface="Sitka Small" pitchFamily="2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Sitka Small" pitchFamily="2" charset="0"/>
            </a:rPr>
            <a:t>КОНЕЦ ЛИСТОПАДА</a:t>
          </a:r>
          <a:endParaRPr lang="ru-RU" sz="2400" kern="1200" dirty="0">
            <a:latin typeface="Sitka Small" pitchFamily="2" charset="0"/>
          </a:endParaRPr>
        </a:p>
      </dsp:txBody>
      <dsp:txXfrm>
        <a:off x="0" y="3612170"/>
        <a:ext cx="3419544" cy="1709772"/>
      </dsp:txXfrm>
    </dsp:sp>
    <dsp:sp modelId="{FE351D56-94B1-4F12-842E-1649902935E6}">
      <dsp:nvSpPr>
        <dsp:cNvPr id="0" name=""/>
        <dsp:cNvSpPr/>
      </dsp:nvSpPr>
      <dsp:spPr>
        <a:xfrm>
          <a:off x="4108320" y="3612170"/>
          <a:ext cx="3419544" cy="17097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latin typeface="Sitka Small" pitchFamily="2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Sitka Small" pitchFamily="2" charset="0"/>
            </a:rPr>
            <a:t>КОНЕЦ ЛИСТОПАДА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latin typeface="Sitka Small" pitchFamily="2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Sitka Small" pitchFamily="2" charset="0"/>
            </a:rPr>
            <a:t>НАЧАЛО ЗИМЫ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108320" y="3612170"/>
        <a:ext cx="3419544" cy="17097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A5D2E-B886-441C-BF1F-8CCB61E0D1F1}">
      <dsp:nvSpPr>
        <dsp:cNvPr id="0" name=""/>
        <dsp:cNvSpPr/>
      </dsp:nvSpPr>
      <dsp:spPr>
        <a:xfrm>
          <a:off x="0" y="33925"/>
          <a:ext cx="1715967" cy="102958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П---------Е</a:t>
          </a:r>
          <a:endParaRPr lang="ru-RU" sz="2500" kern="1200" dirty="0"/>
        </a:p>
      </dsp:txBody>
      <dsp:txXfrm>
        <a:off x="0" y="33925"/>
        <a:ext cx="1715967" cy="1029580"/>
      </dsp:txXfrm>
    </dsp:sp>
    <dsp:sp modelId="{F3EDD54F-410C-4488-8194-979A3F871113}">
      <dsp:nvSpPr>
        <dsp:cNvPr id="0" name=""/>
        <dsp:cNvSpPr/>
      </dsp:nvSpPr>
      <dsp:spPr>
        <a:xfrm>
          <a:off x="1888443" y="9957"/>
          <a:ext cx="1715967" cy="1029580"/>
        </a:xfrm>
        <a:prstGeom prst="rect">
          <a:avLst/>
        </a:prstGeom>
        <a:gradFill rotWithShape="0">
          <a:gsLst>
            <a:gs pos="0">
              <a:schemeClr val="accent2">
                <a:hueOff val="7808"/>
                <a:satOff val="-5375"/>
                <a:lumOff val="-1373"/>
                <a:alphaOff val="0"/>
                <a:shade val="85000"/>
                <a:satMod val="130000"/>
              </a:schemeClr>
            </a:gs>
            <a:gs pos="34000">
              <a:schemeClr val="accent2">
                <a:hueOff val="7808"/>
                <a:satOff val="-5375"/>
                <a:lumOff val="-1373"/>
                <a:alphaOff val="0"/>
                <a:shade val="87000"/>
                <a:satMod val="125000"/>
              </a:schemeClr>
            </a:gs>
            <a:gs pos="70000">
              <a:schemeClr val="accent2">
                <a:hueOff val="7808"/>
                <a:satOff val="-5375"/>
                <a:lumOff val="-137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7808"/>
                <a:satOff val="-5375"/>
                <a:lumOff val="-137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П----Е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 З--------И</a:t>
          </a:r>
          <a:endParaRPr lang="ru-RU" sz="2500" kern="1200" dirty="0"/>
        </a:p>
      </dsp:txBody>
      <dsp:txXfrm>
        <a:off x="1888443" y="9957"/>
        <a:ext cx="1715967" cy="1029580"/>
      </dsp:txXfrm>
    </dsp:sp>
    <dsp:sp modelId="{159EFF3A-5EE6-4C4E-9179-CCF40EA309B7}">
      <dsp:nvSpPr>
        <dsp:cNvPr id="0" name=""/>
        <dsp:cNvSpPr/>
      </dsp:nvSpPr>
      <dsp:spPr>
        <a:xfrm>
          <a:off x="439" y="1236338"/>
          <a:ext cx="1715967" cy="1029580"/>
        </a:xfrm>
        <a:prstGeom prst="rect">
          <a:avLst/>
        </a:prstGeom>
        <a:gradFill rotWithShape="0">
          <a:gsLst>
            <a:gs pos="0">
              <a:schemeClr val="accent2">
                <a:hueOff val="15615"/>
                <a:satOff val="-10750"/>
                <a:lumOff val="-2745"/>
                <a:alphaOff val="0"/>
                <a:shade val="85000"/>
                <a:satMod val="130000"/>
              </a:schemeClr>
            </a:gs>
            <a:gs pos="34000">
              <a:schemeClr val="accent2">
                <a:hueOff val="15615"/>
                <a:satOff val="-10750"/>
                <a:lumOff val="-2745"/>
                <a:alphaOff val="0"/>
                <a:shade val="87000"/>
                <a:satMod val="125000"/>
              </a:schemeClr>
            </a:gs>
            <a:gs pos="70000">
              <a:schemeClr val="accent2">
                <a:hueOff val="15615"/>
                <a:satOff val="-10750"/>
                <a:lumOff val="-274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15615"/>
                <a:satOff val="-10750"/>
                <a:lumOff val="-274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П-------Е И--Я</a:t>
          </a:r>
          <a:endParaRPr lang="ru-RU" sz="2500" kern="1200" dirty="0"/>
        </a:p>
      </dsp:txBody>
      <dsp:txXfrm>
        <a:off x="439" y="1236338"/>
        <a:ext cx="1715967" cy="1029580"/>
      </dsp:txXfrm>
    </dsp:sp>
    <dsp:sp modelId="{399ECDA5-29ED-4CD6-A868-C7AF966F7B11}">
      <dsp:nvSpPr>
        <dsp:cNvPr id="0" name=""/>
        <dsp:cNvSpPr/>
      </dsp:nvSpPr>
      <dsp:spPr>
        <a:xfrm>
          <a:off x="1888003" y="1236338"/>
          <a:ext cx="1715967" cy="1029580"/>
        </a:xfrm>
        <a:prstGeom prst="rect">
          <a:avLst/>
        </a:prstGeom>
        <a:gradFill rotWithShape="0">
          <a:gsLst>
            <a:gs pos="0">
              <a:schemeClr val="accent2">
                <a:hueOff val="23423"/>
                <a:satOff val="-16126"/>
                <a:lumOff val="-4118"/>
                <a:alphaOff val="0"/>
                <a:shade val="85000"/>
                <a:satMod val="130000"/>
              </a:schemeClr>
            </a:gs>
            <a:gs pos="34000">
              <a:schemeClr val="accent2">
                <a:hueOff val="23423"/>
                <a:satOff val="-16126"/>
                <a:lumOff val="-4118"/>
                <a:alphaOff val="0"/>
                <a:shade val="87000"/>
                <a:satMod val="125000"/>
              </a:schemeClr>
            </a:gs>
            <a:gs pos="70000">
              <a:schemeClr val="accent2">
                <a:hueOff val="23423"/>
                <a:satOff val="-16126"/>
                <a:lumOff val="-4118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23423"/>
                <a:satOff val="-16126"/>
                <a:lumOff val="-4118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П-------Я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Г---А</a:t>
          </a:r>
          <a:endParaRPr lang="ru-RU" sz="2500" kern="1200" dirty="0"/>
        </a:p>
      </dsp:txBody>
      <dsp:txXfrm>
        <a:off x="1888003" y="1236338"/>
        <a:ext cx="1715967" cy="1029580"/>
      </dsp:txXfrm>
    </dsp:sp>
    <dsp:sp modelId="{00160CD1-7573-47DA-8AE5-908A64244522}">
      <dsp:nvSpPr>
        <dsp:cNvPr id="0" name=""/>
        <dsp:cNvSpPr/>
      </dsp:nvSpPr>
      <dsp:spPr>
        <a:xfrm>
          <a:off x="439" y="2437515"/>
          <a:ext cx="1715967" cy="1029580"/>
        </a:xfrm>
        <a:prstGeom prst="rect">
          <a:avLst/>
        </a:prstGeom>
        <a:gradFill rotWithShape="0">
          <a:gsLst>
            <a:gs pos="0">
              <a:schemeClr val="accent2">
                <a:hueOff val="31230"/>
                <a:satOff val="-21501"/>
                <a:lumOff val="-5490"/>
                <a:alphaOff val="0"/>
                <a:shade val="85000"/>
                <a:satMod val="130000"/>
              </a:schemeClr>
            </a:gs>
            <a:gs pos="34000">
              <a:schemeClr val="accent2">
                <a:hueOff val="31230"/>
                <a:satOff val="-21501"/>
                <a:lumOff val="-5490"/>
                <a:alphaOff val="0"/>
                <a:shade val="87000"/>
                <a:satMod val="125000"/>
              </a:schemeClr>
            </a:gs>
            <a:gs pos="70000">
              <a:schemeClr val="accent2">
                <a:hueOff val="31230"/>
                <a:satOff val="-21501"/>
                <a:lumOff val="-549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31230"/>
                <a:satOff val="-21501"/>
                <a:lumOff val="-549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З------Е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Д---И</a:t>
          </a:r>
          <a:endParaRPr lang="ru-RU" sz="2500" kern="1200" dirty="0"/>
        </a:p>
      </dsp:txBody>
      <dsp:txXfrm>
        <a:off x="439" y="2437515"/>
        <a:ext cx="1715967" cy="1029580"/>
      </dsp:txXfrm>
    </dsp:sp>
    <dsp:sp modelId="{C64DA0A8-AABD-45B5-8681-9E1B85441D98}">
      <dsp:nvSpPr>
        <dsp:cNvPr id="0" name=""/>
        <dsp:cNvSpPr/>
      </dsp:nvSpPr>
      <dsp:spPr>
        <a:xfrm>
          <a:off x="1888003" y="2437515"/>
          <a:ext cx="1715967" cy="1029580"/>
        </a:xfrm>
        <a:prstGeom prst="rect">
          <a:avLst/>
        </a:prstGeom>
        <a:gradFill rotWithShape="0">
          <a:gsLst>
            <a:gs pos="0">
              <a:schemeClr val="accent2">
                <a:hueOff val="39038"/>
                <a:satOff val="-26876"/>
                <a:lumOff val="-6863"/>
                <a:alphaOff val="0"/>
                <a:shade val="85000"/>
                <a:satMod val="130000"/>
              </a:schemeClr>
            </a:gs>
            <a:gs pos="34000">
              <a:schemeClr val="accent2">
                <a:hueOff val="39038"/>
                <a:satOff val="-26876"/>
                <a:lumOff val="-6863"/>
                <a:alphaOff val="0"/>
                <a:shade val="87000"/>
                <a:satMod val="125000"/>
              </a:schemeClr>
            </a:gs>
            <a:gs pos="70000">
              <a:schemeClr val="accent2">
                <a:hueOff val="39038"/>
                <a:satOff val="-26876"/>
                <a:lumOff val="-686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39038"/>
                <a:satOff val="-26876"/>
                <a:lumOff val="-686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Г----Е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 Т----Ы</a:t>
          </a:r>
          <a:endParaRPr lang="ru-RU" sz="2500" kern="1200" dirty="0"/>
        </a:p>
      </dsp:txBody>
      <dsp:txXfrm>
        <a:off x="1888003" y="2437515"/>
        <a:ext cx="1715967" cy="102958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8A81F-6172-48FF-A315-DC20E1D6D860}">
      <dsp:nvSpPr>
        <dsp:cNvPr id="0" name=""/>
        <dsp:cNvSpPr/>
      </dsp:nvSpPr>
      <dsp:spPr>
        <a:xfrm>
          <a:off x="1347" y="727790"/>
          <a:ext cx="1352037" cy="135203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9DAFC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</a:p>
      </dsp:txBody>
      <dsp:txXfrm>
        <a:off x="199348" y="925791"/>
        <a:ext cx="956035" cy="956035"/>
      </dsp:txXfrm>
    </dsp:sp>
    <dsp:sp modelId="{F714F26A-66E6-47A5-BA72-4D05BE71D5ED}">
      <dsp:nvSpPr>
        <dsp:cNvPr id="0" name=""/>
        <dsp:cNvSpPr/>
      </dsp:nvSpPr>
      <dsp:spPr>
        <a:xfrm>
          <a:off x="1082977" y="727790"/>
          <a:ext cx="1352037" cy="1352037"/>
        </a:xfrm>
        <a:prstGeom prst="ellipse">
          <a:avLst/>
        </a:prstGeom>
        <a:solidFill>
          <a:schemeClr val="accent2">
            <a:alpha val="50000"/>
            <a:hueOff val="13013"/>
            <a:satOff val="-8959"/>
            <a:lumOff val="-2288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6657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</a:p>
      </dsp:txBody>
      <dsp:txXfrm>
        <a:off x="1280978" y="925791"/>
        <a:ext cx="956035" cy="956035"/>
      </dsp:txXfrm>
    </dsp:sp>
    <dsp:sp modelId="{71C6594F-E037-4259-BCD1-AAD3B842C68C}">
      <dsp:nvSpPr>
        <dsp:cNvPr id="0" name=""/>
        <dsp:cNvSpPr/>
      </dsp:nvSpPr>
      <dsp:spPr>
        <a:xfrm>
          <a:off x="2164608" y="727790"/>
          <a:ext cx="1352037" cy="1352037"/>
        </a:xfrm>
        <a:prstGeom prst="ellipse">
          <a:avLst/>
        </a:prstGeom>
        <a:solidFill>
          <a:schemeClr val="accent2">
            <a:alpha val="50000"/>
            <a:hueOff val="26025"/>
            <a:satOff val="-17917"/>
            <a:lumOff val="-4575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AE4E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</a:p>
      </dsp:txBody>
      <dsp:txXfrm>
        <a:off x="2362609" y="925791"/>
        <a:ext cx="956035" cy="956035"/>
      </dsp:txXfrm>
    </dsp:sp>
    <dsp:sp modelId="{7639CDC6-C8AB-48DF-84F2-A06C8023F0E7}">
      <dsp:nvSpPr>
        <dsp:cNvPr id="0" name=""/>
        <dsp:cNvSpPr/>
      </dsp:nvSpPr>
      <dsp:spPr>
        <a:xfrm>
          <a:off x="3246238" y="727790"/>
          <a:ext cx="1352037" cy="1352037"/>
        </a:xfrm>
        <a:prstGeom prst="ellipse">
          <a:avLst/>
        </a:prstGeom>
        <a:solidFill>
          <a:schemeClr val="accent2">
            <a:alpha val="50000"/>
            <a:hueOff val="39038"/>
            <a:satOff val="-26876"/>
            <a:lumOff val="-6863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5055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</a:p>
      </dsp:txBody>
      <dsp:txXfrm>
        <a:off x="3444239" y="925791"/>
        <a:ext cx="956035" cy="9560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C5F6B0-4D31-493A-9460-1EC566C3BB84}">
      <dsp:nvSpPr>
        <dsp:cNvPr id="0" name=""/>
        <dsp:cNvSpPr/>
      </dsp:nvSpPr>
      <dsp:spPr>
        <a:xfrm>
          <a:off x="1347" y="872153"/>
          <a:ext cx="1352037" cy="135203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798C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</a:p>
      </dsp:txBody>
      <dsp:txXfrm>
        <a:off x="199348" y="1070154"/>
        <a:ext cx="956035" cy="956035"/>
      </dsp:txXfrm>
    </dsp:sp>
    <dsp:sp modelId="{6EF1AF08-9334-480F-9092-2F9E329DD69C}">
      <dsp:nvSpPr>
        <dsp:cNvPr id="0" name=""/>
        <dsp:cNvSpPr/>
      </dsp:nvSpPr>
      <dsp:spPr>
        <a:xfrm>
          <a:off x="1082977" y="872153"/>
          <a:ext cx="1352037" cy="1352037"/>
        </a:xfrm>
        <a:prstGeom prst="ellipse">
          <a:avLst/>
        </a:prstGeom>
        <a:solidFill>
          <a:schemeClr val="accent2">
            <a:alpha val="50000"/>
            <a:hueOff val="13013"/>
            <a:satOff val="-8959"/>
            <a:lumOff val="-2288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DE9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</a:p>
      </dsp:txBody>
      <dsp:txXfrm>
        <a:off x="1280978" y="1070154"/>
        <a:ext cx="956035" cy="956035"/>
      </dsp:txXfrm>
    </dsp:sp>
    <dsp:sp modelId="{6FC185DC-2AFF-4C48-ABA6-A267AA6D91B6}">
      <dsp:nvSpPr>
        <dsp:cNvPr id="0" name=""/>
        <dsp:cNvSpPr/>
      </dsp:nvSpPr>
      <dsp:spPr>
        <a:xfrm>
          <a:off x="2260105" y="867069"/>
          <a:ext cx="1352037" cy="1352037"/>
        </a:xfrm>
        <a:prstGeom prst="ellipse">
          <a:avLst/>
        </a:prstGeom>
        <a:solidFill>
          <a:schemeClr val="accent2">
            <a:alpha val="50000"/>
            <a:hueOff val="26025"/>
            <a:satOff val="-17917"/>
            <a:lumOff val="-4575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72071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</a:p>
      </dsp:txBody>
      <dsp:txXfrm>
        <a:off x="2458106" y="1065070"/>
        <a:ext cx="956035" cy="956035"/>
      </dsp:txXfrm>
    </dsp:sp>
    <dsp:sp modelId="{218F0263-153A-4B8C-B3FB-8AB83B00CF86}">
      <dsp:nvSpPr>
        <dsp:cNvPr id="0" name=""/>
        <dsp:cNvSpPr/>
      </dsp:nvSpPr>
      <dsp:spPr>
        <a:xfrm>
          <a:off x="3247586" y="908387"/>
          <a:ext cx="1352037" cy="1352037"/>
        </a:xfrm>
        <a:prstGeom prst="ellipse">
          <a:avLst/>
        </a:prstGeom>
        <a:solidFill>
          <a:schemeClr val="accent2">
            <a:alpha val="50000"/>
            <a:hueOff val="39038"/>
            <a:satOff val="-26876"/>
            <a:lumOff val="-6863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4407" tIns="72390" rIns="74407" bIns="7239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b="1" kern="1200" dirty="0">
              <a:solidFill>
                <a:srgbClr val="B5D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</a:p>
      </dsp:txBody>
      <dsp:txXfrm>
        <a:off x="3445587" y="1106388"/>
        <a:ext cx="956035" cy="9560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541616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89351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66818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12339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44931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34372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3632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83364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22188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3053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6050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99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randomBar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microsoft.com/office/2007/relationships/hdphoto" Target="../media/hdphoto1.wdp"/><Relationship Id="rId7" Type="http://schemas.openxmlformats.org/officeDocument/2006/relationships/diagramLayout" Target="../diagrams/layou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6.xml"/><Relationship Id="rId5" Type="http://schemas.microsoft.com/office/2007/relationships/hdphoto" Target="../media/hdphoto2.wdp"/><Relationship Id="rId10" Type="http://schemas.microsoft.com/office/2007/relationships/diagramDrawing" Target="../diagrams/drawing6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diagramColors" Target="../diagrams/colors8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7.xml"/><Relationship Id="rId12" Type="http://schemas.openxmlformats.org/officeDocument/2006/relationships/diagramQuickStyle" Target="../diagrams/quickStyle8.xml"/><Relationship Id="rId2" Type="http://schemas.openxmlformats.org/officeDocument/2006/relationships/image" Target="../media/image2.png"/><Relationship Id="rId16" Type="http://schemas.microsoft.com/office/2007/relationships/hdphoto" Target="../media/hdphoto8.wdp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7.xml"/><Relationship Id="rId11" Type="http://schemas.openxmlformats.org/officeDocument/2006/relationships/diagramLayout" Target="../diagrams/layout8.xml"/><Relationship Id="rId5" Type="http://schemas.openxmlformats.org/officeDocument/2006/relationships/diagramData" Target="../diagrams/data7.xml"/><Relationship Id="rId15" Type="http://schemas.openxmlformats.org/officeDocument/2006/relationships/image" Target="../media/image23.png"/><Relationship Id="rId10" Type="http://schemas.openxmlformats.org/officeDocument/2006/relationships/diagramData" Target="../diagrams/data8.xml"/><Relationship Id="rId4" Type="http://schemas.microsoft.com/office/2007/relationships/hdphoto" Target="../media/hdphoto3.wdp"/><Relationship Id="rId9" Type="http://schemas.microsoft.com/office/2007/relationships/diagramDrawing" Target="../diagrams/drawing7.xml"/><Relationship Id="rId14" Type="http://schemas.microsoft.com/office/2007/relationships/diagramDrawing" Target="../diagrams/drawing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microsoft.com/office/2007/relationships/hdphoto" Target="../media/hdphoto1.wdp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image" Target="../media/image3.png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4.wdp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359532" y="1556792"/>
            <a:ext cx="5292588" cy="237626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t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6600" b="1" spc="600" dirty="0">
                <a:ln w="381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opaCyr"/>
              </a:rPr>
              <a:t>В </a:t>
            </a:r>
            <a:r>
              <a:rPr lang="ru-RU" sz="6600" b="1" spc="600" dirty="0" smtClean="0">
                <a:ln w="381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opaCyr"/>
              </a:rPr>
              <a:t>гости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6600" b="1" spc="600" dirty="0" smtClean="0">
                <a:ln w="381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opaCyr"/>
              </a:rPr>
              <a:t> </a:t>
            </a:r>
            <a:r>
              <a:rPr lang="ru-RU" sz="6600" b="1" spc="600" dirty="0">
                <a:ln w="381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opaCyr"/>
              </a:rPr>
              <a:t>к осени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00793" y="4822762"/>
            <a:ext cx="5148064" cy="1828800"/>
          </a:xfrm>
          <a:prstGeom prst="rect">
            <a:avLst/>
          </a:prstGeom>
          <a:noFill/>
        </p:spPr>
        <p:txBody>
          <a:bodyPr anchor="t"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algn="ctr" eaLnBrk="0" hangingPunct="0"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endParaRPr lang="ru-RU" sz="5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s://3.bp.blogspot.com/-OXaz5MqUQ_o/WUQduC_bP-I/AAAAAAABIds/RSI_IoiH8TgaGfQY4nEXdo4bVqpgiBqSQCKgBGAs/s1600/fixiki_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933" y="-1539552"/>
            <a:ext cx="9976580" cy="997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4587862"/>
            <a:ext cx="38073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opaCyr"/>
              </a:rPr>
              <a:t>Неживая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opaCyr"/>
              </a:rPr>
              <a:t>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opaCyr"/>
              </a:rPr>
              <a:t>природа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opaCy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827443"/>
            <a:ext cx="5616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Автор: </a:t>
            </a:r>
          </a:p>
          <a:p>
            <a:r>
              <a:rPr lang="ru-RU" sz="1200" dirty="0" err="1" smtClean="0"/>
              <a:t>Панькина</a:t>
            </a:r>
            <a:r>
              <a:rPr lang="ru-RU" sz="1200" dirty="0" smtClean="0"/>
              <a:t> </a:t>
            </a:r>
            <a:r>
              <a:rPr lang="ru-RU" sz="1200" dirty="0"/>
              <a:t>Марина Ивановна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584" y="0"/>
            <a:ext cx="1099915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548680"/>
            <a:ext cx="5958408" cy="1384995"/>
          </a:xfrm>
          <a:prstGeom prst="rect">
            <a:avLst/>
          </a:prstGeom>
          <a:solidFill>
            <a:srgbClr val="BB733B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Осенью грозы становятся всё реже и реже, а затем и совсем прекращаются.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4509700"/>
            <a:ext cx="7812360" cy="892552"/>
          </a:xfrm>
          <a:prstGeom prst="rect">
            <a:avLst/>
          </a:prstGeom>
          <a:solidFill>
            <a:srgbClr val="2A2834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Осенние дожди  </a:t>
            </a:r>
          </a:p>
          <a:p>
            <a:pPr algn="ctr"/>
            <a:r>
              <a:rPr lang="ru-RU" sz="2800" i="1" dirty="0" smtClean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МЕЛКИЕ, МОРОСЯЩИЕ, ЗАТЯЖНЫЕ</a:t>
            </a:r>
            <a:endParaRPr lang="ru-RU" sz="2800" dirty="0">
              <a:solidFill>
                <a:srgbClr val="EF9229"/>
              </a:solidFill>
              <a:latin typeface="Sitka Small" pitchFamily="2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0"/>
            <a:ext cx="9541474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3968" y="404664"/>
            <a:ext cx="4453526" cy="1384995"/>
          </a:xfrm>
          <a:prstGeom prst="rect">
            <a:avLst/>
          </a:prstGeom>
          <a:solidFill>
            <a:srgbClr val="7D767E">
              <a:alpha val="85000"/>
            </a:srgbClr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Над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водоёмами</a:t>
            </a: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всё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чаще нависают </a:t>
            </a: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r>
              <a:rPr lang="ru-RU" sz="2800" i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ГУСТЫЕ ТУМАНЫ</a:t>
            </a: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.</a:t>
            </a:r>
            <a:endParaRPr lang="ru-RU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0"/>
            <a:ext cx="10287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71800" y="116632"/>
            <a:ext cx="6408712" cy="1384995"/>
          </a:xfrm>
          <a:prstGeom prst="rect">
            <a:avLst/>
          </a:prstGeom>
          <a:solidFill>
            <a:srgbClr val="89560B">
              <a:alpha val="85000"/>
            </a:srgbClr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Но ранней осенью есть период, </a:t>
            </a:r>
          </a:p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когда стоят </a:t>
            </a: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тёплые, сухие, солнечные  дни.</a:t>
            </a:r>
            <a:endParaRPr lang="ru-RU" sz="2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2715938"/>
            <a:ext cx="3744416" cy="1015663"/>
          </a:xfrm>
          <a:prstGeom prst="rect">
            <a:avLst/>
          </a:prstGeom>
          <a:solidFill>
            <a:srgbClr val="505563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Это называется</a:t>
            </a:r>
          </a:p>
          <a:p>
            <a:pPr algn="ctr"/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 БАБЬЕ ЛЕТО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" y="0"/>
            <a:ext cx="9182477" cy="69573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260648"/>
            <a:ext cx="6347120" cy="1815882"/>
          </a:xfrm>
          <a:prstGeom prst="rect">
            <a:avLst/>
          </a:prstGeom>
          <a:solidFill>
            <a:srgbClr val="7491A1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Поздняя осень </a:t>
            </a:r>
            <a:r>
              <a:rPr lang="ru-RU" sz="28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холодная, дождливая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.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Начинает выпадать </a:t>
            </a:r>
          </a:p>
          <a:p>
            <a:pPr algn="ctr"/>
            <a:r>
              <a:rPr lang="ru-RU" sz="2800" i="1" dirty="0" smtClean="0">
                <a:solidFill>
                  <a:srgbClr val="335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МОКРЫЙ СНЕГ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.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nature.baikal.ru/phs/norm/63/638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17" b="4336"/>
          <a:stretch/>
        </p:blipFill>
        <p:spPr bwMode="auto">
          <a:xfrm>
            <a:off x="-252536" y="0"/>
            <a:ext cx="9547984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332656"/>
            <a:ext cx="6984776" cy="1508105"/>
          </a:xfrm>
          <a:prstGeom prst="rect">
            <a:avLst/>
          </a:prstGeom>
          <a:solidFill>
            <a:srgbClr val="665752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самом конце осени на водоёмах происходит </a:t>
            </a:r>
            <a:r>
              <a:rPr lang="ru-RU" sz="3600" b="1" dirty="0" smtClean="0">
                <a:solidFill>
                  <a:srgbClr val="9DAF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ЛЕДОСТАВ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Водоёмы покрываются тонким слоем  льда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1" y="1"/>
            <a:ext cx="9454085" cy="694118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5013176"/>
            <a:ext cx="5652120" cy="1384995"/>
          </a:xfrm>
          <a:prstGeom prst="rect">
            <a:avLst/>
          </a:prstGeom>
          <a:solidFill>
            <a:srgbClr val="A17876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И наконец вскоре вся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земля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одевается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в белый снеговой наряд…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357158" y="476672"/>
            <a:ext cx="7959258" cy="1523568"/>
          </a:xfrm>
          <a:prstGeom prst="wedgeRoundRectCallout">
            <a:avLst>
              <a:gd name="adj1" fmla="val 1300"/>
              <a:gd name="adj2" fmla="val 80975"/>
              <a:gd name="adj3" fmla="val 16667"/>
            </a:avLst>
          </a:prstGeom>
          <a:solidFill>
            <a:schemeClr val="accent2">
              <a:lumMod val="75000"/>
              <a:alpha val="8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Какие осенние явления в неживой природе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вам удалось понаблюдать?</a:t>
            </a:r>
          </a:p>
        </p:txBody>
      </p:sp>
      <p:pic>
        <p:nvPicPr>
          <p:cNvPr id="5" name="Picture 2" descr="https://3.bp.blogspot.com/-OXaz5MqUQ_o/WUQduC_bP-I/AAAAAAABIds/RSI_IoiH8TgaGfQY4nEXdo4bVqpgiBqSQCKgBGAs/s1600/fixiki_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764704"/>
            <a:ext cx="7056784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pbs.twimg.com/media/DfjrvN0XcAAC4kL.jpg:larg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6" b="96528" l="9961" r="89941">
                        <a14:backgroundMark x1="26074" y1="36458" x2="20020" y2="87674"/>
                        <a14:backgroundMark x1="35742" y1="71007" x2="27344" y2="79340"/>
                        <a14:backgroundMark x1="83691" y1="59201" x2="86621" y2="923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6"/>
            <a:ext cx="7422815" cy="417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916832" y="1988840"/>
            <a:ext cx="9660587" cy="6336704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17492825"/>
              </p:ext>
            </p:extLst>
          </p:nvPr>
        </p:nvGraphicFramePr>
        <p:xfrm>
          <a:off x="319517" y="2375015"/>
          <a:ext cx="3604411" cy="3502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07504" y="234514"/>
            <a:ext cx="856895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itka Small" pitchFamily="2" charset="0"/>
              </a:rPr>
              <a:t>Осенние явления</a:t>
            </a:r>
          </a:p>
          <a:p>
            <a:pPr algn="ctr"/>
            <a:r>
              <a:rPr lang="ru-RU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itka Small" pitchFamily="2" charset="0"/>
              </a:rPr>
              <a:t> в неживой природе</a:t>
            </a:r>
            <a:endParaRPr lang="ru-RU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Sitka Small" pitchFamily="2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57251" y="2420888"/>
            <a:ext cx="1748098" cy="1029580"/>
            <a:chOff x="0" y="33925"/>
            <a:chExt cx="1748098" cy="102958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33925"/>
              <a:ext cx="1715967" cy="1029580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TextBox 12"/>
            <p:cNvSpPr txBox="1"/>
            <p:nvPr/>
          </p:nvSpPr>
          <p:spPr>
            <a:xfrm>
              <a:off x="32131" y="33925"/>
              <a:ext cx="1715967" cy="102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ПОХОЛОДАНИЕ</a:t>
              </a:r>
              <a:endParaRPr lang="ru-RU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189582" y="2375015"/>
            <a:ext cx="1766477" cy="1045852"/>
            <a:chOff x="1888443" y="-6315"/>
            <a:chExt cx="1766477" cy="104585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888443" y="9957"/>
              <a:ext cx="1715967" cy="1029580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7808"/>
                <a:satOff val="-5375"/>
                <a:lumOff val="-1373"/>
                <a:alphaOff val="0"/>
              </a:schemeClr>
            </a:fillRef>
            <a:effectRef idx="2">
              <a:schemeClr val="accent2">
                <a:hueOff val="7808"/>
                <a:satOff val="-5375"/>
                <a:lumOff val="-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TextBox 15"/>
            <p:cNvSpPr txBox="1"/>
            <p:nvPr/>
          </p:nvSpPr>
          <p:spPr>
            <a:xfrm>
              <a:off x="1938953" y="-6315"/>
              <a:ext cx="1715967" cy="102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ПЕРВЫЕ ЗАМОРОЗКИ</a:t>
              </a:r>
              <a:endParaRPr lang="ru-RU" sz="2000" kern="12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19517" y="3571984"/>
            <a:ext cx="1748098" cy="1056805"/>
            <a:chOff x="439" y="1209113"/>
            <a:chExt cx="1748098" cy="1056805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39" y="1236338"/>
              <a:ext cx="1715967" cy="1029580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15615"/>
                <a:satOff val="-10750"/>
                <a:lumOff val="-2745"/>
                <a:alphaOff val="0"/>
              </a:schemeClr>
            </a:fillRef>
            <a:effectRef idx="2">
              <a:schemeClr val="accent2">
                <a:hueOff val="15615"/>
                <a:satOff val="-1075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32570" y="1209113"/>
              <a:ext cx="1715967" cy="102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ПОЯВЛЕНИЕ ИНЕЯ</a:t>
              </a:r>
              <a:endParaRPr lang="ru-RU" sz="2000" kern="12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191896" y="3611350"/>
            <a:ext cx="1748098" cy="1037719"/>
            <a:chOff x="1888003" y="1236338"/>
            <a:chExt cx="1748098" cy="1037719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888003" y="1236338"/>
              <a:ext cx="1715967" cy="1029580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23423"/>
                <a:satOff val="-16126"/>
                <a:lumOff val="-4118"/>
                <a:alphaOff val="0"/>
              </a:schemeClr>
            </a:fillRef>
            <a:effectRef idx="2">
              <a:schemeClr val="accent2">
                <a:hueOff val="23423"/>
                <a:satOff val="-16126"/>
                <a:lumOff val="-411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TextBox 23"/>
            <p:cNvSpPr txBox="1"/>
            <p:nvPr/>
          </p:nvSpPr>
          <p:spPr>
            <a:xfrm>
              <a:off x="1920134" y="1244477"/>
              <a:ext cx="1715967" cy="102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ПОСЛЕДНЯЯ ГРОЗА</a:t>
              </a:r>
              <a:endParaRPr lang="ru-RU" sz="2000" kern="12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19517" y="4755781"/>
            <a:ext cx="1756015" cy="1074888"/>
            <a:chOff x="439" y="2392207"/>
            <a:chExt cx="1756015" cy="107488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39" y="2437515"/>
              <a:ext cx="1715967" cy="1029580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30"/>
                <a:satOff val="-21501"/>
                <a:lumOff val="-5490"/>
                <a:alphaOff val="0"/>
              </a:schemeClr>
            </a:fillRef>
            <a:effectRef idx="2">
              <a:schemeClr val="accent2">
                <a:hueOff val="31230"/>
                <a:satOff val="-21501"/>
                <a:lumOff val="-549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TextBox 26"/>
            <p:cNvSpPr txBox="1"/>
            <p:nvPr/>
          </p:nvSpPr>
          <p:spPr>
            <a:xfrm>
              <a:off x="40487" y="2392207"/>
              <a:ext cx="1715967" cy="102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ЗАТЯЖНЫЕ ДОЖДИ</a:t>
              </a:r>
              <a:endParaRPr lang="ru-RU" sz="2000" kern="12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202358" y="4793085"/>
            <a:ext cx="1753701" cy="1043487"/>
            <a:chOff x="1888003" y="2423608"/>
            <a:chExt cx="1753701" cy="1043487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888003" y="2437515"/>
              <a:ext cx="1715967" cy="1029580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9038"/>
                <a:satOff val="-26876"/>
                <a:lumOff val="-6863"/>
                <a:alphaOff val="0"/>
              </a:schemeClr>
            </a:fillRef>
            <a:effectRef idx="2">
              <a:schemeClr val="accent2">
                <a:hueOff val="39038"/>
                <a:satOff val="-26876"/>
                <a:lumOff val="-686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TextBox 29"/>
            <p:cNvSpPr txBox="1"/>
            <p:nvPr/>
          </p:nvSpPr>
          <p:spPr>
            <a:xfrm>
              <a:off x="1925737" y="2423608"/>
              <a:ext cx="1715967" cy="102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ГУСТЫЕ ТУМАНЫ</a:t>
              </a:r>
              <a:endParaRPr lang="ru-RU" sz="2000" kern="1200" dirty="0"/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75" b="100000" l="29688" r="77734">
                        <a14:foregroundMark x1="37891" y1="25868" x2="36914" y2="29688"/>
                        <a14:foregroundMark x1="34180" y1="37674" x2="33398" y2="53646"/>
                        <a14:foregroundMark x1="39453" y1="49479" x2="41406" y2="47222"/>
                        <a14:foregroundMark x1="37891" y1="38368" x2="39258" y2="51736"/>
                        <a14:foregroundMark x1="35938" y1="24826" x2="45801" y2="19965"/>
                        <a14:foregroundMark x1="47754" y1="21354" x2="54883" y2="58333"/>
                        <a14:foregroundMark x1="42480" y1="59549" x2="46484" y2="60417"/>
                        <a14:foregroundMark x1="42969" y1="31424" x2="47754" y2="51563"/>
                        <a14:backgroundMark x1="36230" y1="67188" x2="37109" y2="83681"/>
                        <a14:backgroundMark x1="45117" y1="97049" x2="45117" y2="97049"/>
                        <a14:backgroundMark x1="62109" y1="88889" x2="62109" y2="88889"/>
                        <a14:backgroundMark x1="74023" y1="69271" x2="66895" y2="99826"/>
                        <a14:backgroundMark x1="57910" y1="23090" x2="57910" y2="23090"/>
                        <a14:backgroundMark x1="63379" y1="21354" x2="63379" y2="21354"/>
                        <a14:backgroundMark x1="67773" y1="21528" x2="67773" y2="21528"/>
                        <a14:backgroundMark x1="57910" y1="62153" x2="59863" y2="51215"/>
                        <a14:backgroundMark x1="58105" y1="31424" x2="69238" y2="21875"/>
                        <a14:backgroundMark x1="47168" y1="13368" x2="60156" y2="28646"/>
                        <a14:backgroundMark x1="31152" y1="24132" x2="42969" y2="13715"/>
                        <a14:backgroundMark x1="60254" y1="78993" x2="63477" y2="940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988840" y="908720"/>
            <a:ext cx="9753600" cy="5486400"/>
          </a:xfrm>
          <a:prstGeom prst="rect">
            <a:avLst/>
          </a:prstGeom>
        </p:spPr>
      </p:pic>
      <p:sp>
        <p:nvSpPr>
          <p:cNvPr id="3" name="AutoShape 2" descr="https://pbs.twimg.com/media/EZDP8z0X0AE7_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860032" y="2813416"/>
            <a:ext cx="3960440" cy="3139321"/>
          </a:xfrm>
          <a:prstGeom prst="rect">
            <a:avLst/>
          </a:prstGeom>
          <a:solidFill>
            <a:srgbClr val="335C91"/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ПОХОЛОДАНИЕ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ЗАТЯЖНЫЕ ДОЖДИ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ГУСТЫЕ ТУМАНЫ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ПЕРВЫЙ СНЕГ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ЛЕДОСТАВ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endParaRPr lang="ru-RU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2195736" y="260648"/>
            <a:ext cx="5689085" cy="1896667"/>
          </a:xfrm>
          <a:custGeom>
            <a:avLst/>
            <a:gdLst>
              <a:gd name="connsiteX0" fmla="*/ 1533188 w 5256584"/>
              <a:gd name="connsiteY0" fmla="*/ 1895047 h 1684486"/>
              <a:gd name="connsiteX1" fmla="*/ 1336668 w 5256584"/>
              <a:gd name="connsiteY1" fmla="*/ 1575766 h 1684486"/>
              <a:gd name="connsiteX2" fmla="*/ 1964690 w 5256584"/>
              <a:gd name="connsiteY2" fmla="*/ 27287 h 1684486"/>
              <a:gd name="connsiteX3" fmla="*/ 3340118 w 5256584"/>
              <a:gd name="connsiteY3" fmla="*/ 31477 h 1684486"/>
              <a:gd name="connsiteX4" fmla="*/ 3838036 w 5256584"/>
              <a:gd name="connsiteY4" fmla="*/ 1589965 h 1684486"/>
              <a:gd name="connsiteX5" fmla="*/ 2288201 w 5256584"/>
              <a:gd name="connsiteY5" fmla="*/ 1677405 h 1684486"/>
              <a:gd name="connsiteX6" fmla="*/ 1533188 w 5256584"/>
              <a:gd name="connsiteY6" fmla="*/ 1895047 h 1684486"/>
              <a:gd name="connsiteX0" fmla="*/ 1614940 w 5338826"/>
              <a:gd name="connsiteY0" fmla="*/ 1971001 h 1971001"/>
              <a:gd name="connsiteX1" fmla="*/ 724949 w 5338826"/>
              <a:gd name="connsiteY1" fmla="*/ 1387833 h 1971001"/>
              <a:gd name="connsiteX2" fmla="*/ 2046442 w 5338826"/>
              <a:gd name="connsiteY2" fmla="*/ 103241 h 1971001"/>
              <a:gd name="connsiteX3" fmla="*/ 3421870 w 5338826"/>
              <a:gd name="connsiteY3" fmla="*/ 107431 h 1971001"/>
              <a:gd name="connsiteX4" fmla="*/ 3919788 w 5338826"/>
              <a:gd name="connsiteY4" fmla="*/ 1665919 h 1971001"/>
              <a:gd name="connsiteX5" fmla="*/ 2369953 w 5338826"/>
              <a:gd name="connsiteY5" fmla="*/ 1753359 h 1971001"/>
              <a:gd name="connsiteX6" fmla="*/ 1614940 w 5338826"/>
              <a:gd name="connsiteY6" fmla="*/ 1971001 h 1971001"/>
              <a:gd name="connsiteX0" fmla="*/ 2171952 w 5431610"/>
              <a:gd name="connsiteY0" fmla="*/ 2010583 h 2010583"/>
              <a:gd name="connsiteX1" fmla="*/ 1281961 w 5431610"/>
              <a:gd name="connsiteY1" fmla="*/ 1427415 h 2010583"/>
              <a:gd name="connsiteX2" fmla="*/ 602820 w 5431610"/>
              <a:gd name="connsiteY2" fmla="*/ 210329 h 2010583"/>
              <a:gd name="connsiteX3" fmla="*/ 3978882 w 5431610"/>
              <a:gd name="connsiteY3" fmla="*/ 147013 h 2010583"/>
              <a:gd name="connsiteX4" fmla="*/ 4476800 w 5431610"/>
              <a:gd name="connsiteY4" fmla="*/ 1705501 h 2010583"/>
              <a:gd name="connsiteX5" fmla="*/ 2926965 w 5431610"/>
              <a:gd name="connsiteY5" fmla="*/ 1792941 h 2010583"/>
              <a:gd name="connsiteX6" fmla="*/ 2171952 w 5431610"/>
              <a:gd name="connsiteY6" fmla="*/ 2010583 h 2010583"/>
              <a:gd name="connsiteX0" fmla="*/ 2171952 w 5431610"/>
              <a:gd name="connsiteY0" fmla="*/ 2010583 h 2010583"/>
              <a:gd name="connsiteX1" fmla="*/ 1281961 w 5431610"/>
              <a:gd name="connsiteY1" fmla="*/ 1427415 h 2010583"/>
              <a:gd name="connsiteX2" fmla="*/ 602820 w 5431610"/>
              <a:gd name="connsiteY2" fmla="*/ 210329 h 2010583"/>
              <a:gd name="connsiteX3" fmla="*/ 3978882 w 5431610"/>
              <a:gd name="connsiteY3" fmla="*/ 147013 h 2010583"/>
              <a:gd name="connsiteX4" fmla="*/ 4476800 w 5431610"/>
              <a:gd name="connsiteY4" fmla="*/ 1705501 h 2010583"/>
              <a:gd name="connsiteX5" fmla="*/ 1926648 w 5431610"/>
              <a:gd name="connsiteY5" fmla="*/ 1578149 h 2010583"/>
              <a:gd name="connsiteX6" fmla="*/ 2171952 w 5431610"/>
              <a:gd name="connsiteY6" fmla="*/ 2010583 h 2010583"/>
              <a:gd name="connsiteX0" fmla="*/ 901611 w 5431610"/>
              <a:gd name="connsiteY0" fmla="*/ 1992172 h 1992172"/>
              <a:gd name="connsiteX1" fmla="*/ 1281961 w 5431610"/>
              <a:gd name="connsiteY1" fmla="*/ 1427415 h 1992172"/>
              <a:gd name="connsiteX2" fmla="*/ 602820 w 5431610"/>
              <a:gd name="connsiteY2" fmla="*/ 210329 h 1992172"/>
              <a:gd name="connsiteX3" fmla="*/ 3978882 w 5431610"/>
              <a:gd name="connsiteY3" fmla="*/ 147013 h 1992172"/>
              <a:gd name="connsiteX4" fmla="*/ 4476800 w 5431610"/>
              <a:gd name="connsiteY4" fmla="*/ 1705501 h 1992172"/>
              <a:gd name="connsiteX5" fmla="*/ 1926648 w 5431610"/>
              <a:gd name="connsiteY5" fmla="*/ 1578149 h 1992172"/>
              <a:gd name="connsiteX6" fmla="*/ 901611 w 5431610"/>
              <a:gd name="connsiteY6" fmla="*/ 1992172 h 1992172"/>
              <a:gd name="connsiteX0" fmla="*/ 779308 w 5309307"/>
              <a:gd name="connsiteY0" fmla="*/ 1996889 h 1996889"/>
              <a:gd name="connsiteX1" fmla="*/ 1374450 w 5309307"/>
              <a:gd name="connsiteY1" fmla="*/ 1524186 h 1996889"/>
              <a:gd name="connsiteX2" fmla="*/ 480517 w 5309307"/>
              <a:gd name="connsiteY2" fmla="*/ 215046 h 1996889"/>
              <a:gd name="connsiteX3" fmla="*/ 3856579 w 5309307"/>
              <a:gd name="connsiteY3" fmla="*/ 151730 h 1996889"/>
              <a:gd name="connsiteX4" fmla="*/ 4354497 w 5309307"/>
              <a:gd name="connsiteY4" fmla="*/ 1710218 h 1996889"/>
              <a:gd name="connsiteX5" fmla="*/ 1804345 w 5309307"/>
              <a:gd name="connsiteY5" fmla="*/ 1582866 h 1996889"/>
              <a:gd name="connsiteX6" fmla="*/ 779308 w 5309307"/>
              <a:gd name="connsiteY6" fmla="*/ 1996889 h 1996889"/>
              <a:gd name="connsiteX0" fmla="*/ 841292 w 5689085"/>
              <a:gd name="connsiteY0" fmla="*/ 1896667 h 1896667"/>
              <a:gd name="connsiteX1" fmla="*/ 1436434 w 5689085"/>
              <a:gd name="connsiteY1" fmla="*/ 1423964 h 1896667"/>
              <a:gd name="connsiteX2" fmla="*/ 542501 w 5689085"/>
              <a:gd name="connsiteY2" fmla="*/ 114824 h 1896667"/>
              <a:gd name="connsiteX3" fmla="*/ 4869785 w 5689085"/>
              <a:gd name="connsiteY3" fmla="*/ 235616 h 1896667"/>
              <a:gd name="connsiteX4" fmla="*/ 4416481 w 5689085"/>
              <a:gd name="connsiteY4" fmla="*/ 1609996 h 1896667"/>
              <a:gd name="connsiteX5" fmla="*/ 1866329 w 5689085"/>
              <a:gd name="connsiteY5" fmla="*/ 1482644 h 1896667"/>
              <a:gd name="connsiteX6" fmla="*/ 841292 w 5689085"/>
              <a:gd name="connsiteY6" fmla="*/ 1896667 h 1896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9085" h="1896667">
                <a:moveTo>
                  <a:pt x="841292" y="1896667"/>
                </a:moveTo>
                <a:cubicBezTo>
                  <a:pt x="775785" y="1790240"/>
                  <a:pt x="1501941" y="1530391"/>
                  <a:pt x="1436434" y="1423964"/>
                </a:cubicBezTo>
                <a:cubicBezTo>
                  <a:pt x="-621039" y="1051929"/>
                  <a:pt x="-29724" y="312882"/>
                  <a:pt x="542501" y="114824"/>
                </a:cubicBezTo>
                <a:cubicBezTo>
                  <a:pt x="1114726" y="-83234"/>
                  <a:pt x="4224122" y="-13579"/>
                  <a:pt x="4869785" y="235616"/>
                </a:cubicBezTo>
                <a:cubicBezTo>
                  <a:pt x="5515448" y="484811"/>
                  <a:pt x="6532399" y="1258451"/>
                  <a:pt x="4416481" y="1609996"/>
                </a:cubicBezTo>
                <a:cubicBezTo>
                  <a:pt x="3939863" y="1689183"/>
                  <a:pt x="2398684" y="1504906"/>
                  <a:pt x="1866329" y="1482644"/>
                </a:cubicBezTo>
                <a:lnTo>
                  <a:pt x="841292" y="189666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ТЕПЕРЬВСЕ МЫ ЗНАЕМ </a:t>
            </a:r>
          </a:p>
          <a:p>
            <a:pPr algn="ctr"/>
            <a:r>
              <a:rPr lang="ru-RU" sz="2400" dirty="0" smtClean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примеры осенних явлений в неживой природе. </a:t>
            </a:r>
          </a:p>
          <a:p>
            <a:pPr algn="ctr"/>
            <a:r>
              <a:rPr lang="ru-RU" dirty="0" smtClean="0"/>
              <a:t>ЯЯ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369822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3.bp.blogspot.com/-OXaz5MqUQ_o/WUQduC_bP-I/AAAAAAABIds/RSI_IoiH8TgaGfQY4nEXdo4bVqpgiBqSQCKgBGAs/s1600/fixiki_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7056784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cstor.nn2.ru/users/users/foto/1355511-2019-04-11-pApAppp.jpg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33" l="884" r="89838">
                        <a14:foregroundMark x1="54197" y1="34021" x2="44477" y2="4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737" y="2619022"/>
            <a:ext cx="4225131" cy="422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251520" y="-243408"/>
            <a:ext cx="8892480" cy="3096344"/>
            <a:chOff x="251520" y="188640"/>
            <a:chExt cx="8562913" cy="3489062"/>
          </a:xfrm>
        </p:grpSpPr>
        <p:graphicFrame>
          <p:nvGraphicFramePr>
            <p:cNvPr id="5" name="Схема 4"/>
            <p:cNvGraphicFramePr/>
            <p:nvPr>
              <p:extLst>
                <p:ext uri="{D42A27DB-BD31-4B8C-83A1-F6EECF244321}">
                  <p14:modId xmlns:p14="http://schemas.microsoft.com/office/powerpoint/2010/main" val="1013444860"/>
                </p:ext>
              </p:extLst>
            </p:nvPr>
          </p:nvGraphicFramePr>
          <p:xfrm>
            <a:off x="251520" y="404664"/>
            <a:ext cx="4429156" cy="31637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graphicFrame>
          <p:nvGraphicFramePr>
            <p:cNvPr id="7" name="Схема 6"/>
            <p:cNvGraphicFramePr/>
            <p:nvPr>
              <p:extLst>
                <p:ext uri="{D42A27DB-BD31-4B8C-83A1-F6EECF244321}">
                  <p14:modId xmlns:p14="http://schemas.microsoft.com/office/powerpoint/2010/main" val="895771406"/>
                </p:ext>
              </p:extLst>
            </p:nvPr>
          </p:nvGraphicFramePr>
          <p:xfrm>
            <a:off x="4385277" y="188640"/>
            <a:ext cx="4429156" cy="348906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47867" y1="26304" x2="47867" y2="26304"/>
                        <a14:foregroundMark x1="59953" y1="35601" x2="59953" y2="356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19745" y="3568381"/>
            <a:ext cx="2572735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0508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801197" y="-18113"/>
            <a:ext cx="8064896" cy="1485906"/>
          </a:xfrm>
          <a:prstGeom prst="cloudCallout">
            <a:avLst>
              <a:gd name="adj1" fmla="val 16893"/>
              <a:gd name="adj2" fmla="val 144702"/>
            </a:avLst>
          </a:prstGeom>
          <a:solidFill>
            <a:schemeClr val="bg2">
              <a:lumMod val="75000"/>
              <a:alpha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207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Вспомните и расскажите</a:t>
            </a:r>
            <a:r>
              <a:rPr lang="ru-RU" sz="2400" b="1" dirty="0">
                <a:solidFill>
                  <a:srgbClr val="7207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какая погода была летом. Как она изменилась с приходом осени?</a:t>
            </a:r>
          </a:p>
        </p:txBody>
      </p:sp>
      <p:pic>
        <p:nvPicPr>
          <p:cNvPr id="1028" name="Picture 4" descr="https://pbs.twimg.com/media/DfjrvN0XcAAC4kL.jpg:larg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6" b="96528" l="9961" r="89941">
                        <a14:backgroundMark x1="26074" y1="36458" x2="20020" y2="87674"/>
                        <a14:backgroundMark x1="35742" y1="71007" x2="27344" y2="79340"/>
                        <a14:backgroundMark x1="83691" y1="59201" x2="86621" y2="923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28868"/>
            <a:ext cx="7422815" cy="417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94787030"/>
              </p:ext>
            </p:extLst>
          </p:nvPr>
        </p:nvGraphicFramePr>
        <p:xfrm>
          <a:off x="467544" y="1340768"/>
          <a:ext cx="4367808" cy="3250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629136663"/>
              </p:ext>
            </p:extLst>
          </p:nvPr>
        </p:nvGraphicFramePr>
        <p:xfrm>
          <a:off x="467544" y="2636912"/>
          <a:ext cx="4367808" cy="3042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400906260"/>
              </p:ext>
            </p:extLst>
          </p:nvPr>
        </p:nvGraphicFramePr>
        <p:xfrm>
          <a:off x="515888" y="3148383"/>
          <a:ext cx="4367808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264745091"/>
              </p:ext>
            </p:extLst>
          </p:nvPr>
        </p:nvGraphicFramePr>
        <p:xfrm>
          <a:off x="467544" y="4311278"/>
          <a:ext cx="4367808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448535" y="4898809"/>
            <a:ext cx="1819209" cy="376916"/>
            <a:chOff x="853" y="495617"/>
            <a:chExt cx="1819209" cy="37691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853" y="495617"/>
              <a:ext cx="1819209" cy="37691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 txBox="1"/>
            <p:nvPr/>
          </p:nvSpPr>
          <p:spPr>
            <a:xfrm>
              <a:off x="11892" y="506656"/>
              <a:ext cx="1797131" cy="3548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 smtClean="0"/>
                <a:t> </a:t>
              </a:r>
              <a:endParaRPr lang="ru-RU" sz="150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449665" y="4861686"/>
            <a:ext cx="385672" cy="451163"/>
            <a:chOff x="2001983" y="458494"/>
            <a:chExt cx="385672" cy="451163"/>
          </a:xfrm>
        </p:grpSpPr>
        <p:sp>
          <p:nvSpPr>
            <p:cNvPr id="15" name="Стрелка вправо 14"/>
            <p:cNvSpPr/>
            <p:nvPr/>
          </p:nvSpPr>
          <p:spPr>
            <a:xfrm>
              <a:off x="2001983" y="458494"/>
              <a:ext cx="385672" cy="451163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трелка вправо 6"/>
            <p:cNvSpPr txBox="1"/>
            <p:nvPr/>
          </p:nvSpPr>
          <p:spPr>
            <a:xfrm>
              <a:off x="2001983" y="548727"/>
              <a:ext cx="269970" cy="2706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995427" y="4914664"/>
            <a:ext cx="1819209" cy="345206"/>
            <a:chOff x="2547745" y="511472"/>
            <a:chExt cx="1819209" cy="345206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547745" y="511472"/>
              <a:ext cx="1819209" cy="34520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8"/>
            <p:cNvSpPr txBox="1"/>
            <p:nvPr/>
          </p:nvSpPr>
          <p:spPr>
            <a:xfrm>
              <a:off x="2557856" y="521583"/>
              <a:ext cx="1798987" cy="324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smtClean="0"/>
                <a:t> </a:t>
              </a:r>
              <a:endParaRPr lang="ru-RU" sz="1500" kern="120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67544" y="5453495"/>
            <a:ext cx="1819209" cy="376916"/>
            <a:chOff x="853" y="495617"/>
            <a:chExt cx="1819209" cy="376916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853" y="495617"/>
              <a:ext cx="1819209" cy="37691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 txBox="1"/>
            <p:nvPr/>
          </p:nvSpPr>
          <p:spPr>
            <a:xfrm>
              <a:off x="11892" y="506656"/>
              <a:ext cx="1797131" cy="3548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 smtClean="0"/>
                <a:t> </a:t>
              </a:r>
              <a:endParaRPr lang="ru-RU" sz="1500" kern="12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2468674" y="5416372"/>
            <a:ext cx="385672" cy="451163"/>
            <a:chOff x="2001983" y="458494"/>
            <a:chExt cx="385672" cy="451163"/>
          </a:xfrm>
        </p:grpSpPr>
        <p:sp>
          <p:nvSpPr>
            <p:cNvPr id="24" name="Стрелка вправо 23"/>
            <p:cNvSpPr/>
            <p:nvPr/>
          </p:nvSpPr>
          <p:spPr>
            <a:xfrm>
              <a:off x="2001983" y="458494"/>
              <a:ext cx="385672" cy="451163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трелка вправо 6"/>
            <p:cNvSpPr txBox="1"/>
            <p:nvPr/>
          </p:nvSpPr>
          <p:spPr>
            <a:xfrm>
              <a:off x="2001983" y="548727"/>
              <a:ext cx="269970" cy="2706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014436" y="5469350"/>
            <a:ext cx="1819209" cy="345206"/>
            <a:chOff x="2547745" y="511472"/>
            <a:chExt cx="1819209" cy="345206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2547745" y="511472"/>
              <a:ext cx="1819209" cy="34520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кругленный прямоугольник 8"/>
            <p:cNvSpPr txBox="1"/>
            <p:nvPr/>
          </p:nvSpPr>
          <p:spPr>
            <a:xfrm>
              <a:off x="2557856" y="521583"/>
              <a:ext cx="1798987" cy="3249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smtClean="0"/>
                <a:t> </a:t>
              </a:r>
              <a:endParaRPr lang="ru-RU" sz="1500" kern="1200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454922" y="1589429"/>
            <a:ext cx="1752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ЛЕТО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92179" y="1548812"/>
            <a:ext cx="21788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ОСЕНЬ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1600" y="260648"/>
            <a:ext cx="9660587" cy="63367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3968" y="692696"/>
            <a:ext cx="35283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BD582C"/>
                </a:solidFill>
                <a:latin typeface="Sitka Small" pitchFamily="2" charset="0"/>
              </a:rPr>
              <a:t>По календарю осень наступает </a:t>
            </a:r>
            <a:r>
              <a:rPr lang="ru-RU" i="1" u="sng" dirty="0" smtClean="0">
                <a:solidFill>
                  <a:srgbClr val="BD582C"/>
                </a:solidFill>
                <a:latin typeface="Sitka Small" pitchFamily="2" charset="0"/>
              </a:rPr>
              <a:t>1 сентября</a:t>
            </a:r>
            <a:r>
              <a:rPr lang="ru-RU" dirty="0" smtClean="0">
                <a:solidFill>
                  <a:srgbClr val="BD582C"/>
                </a:solidFill>
                <a:latin typeface="Sitka Small" pitchFamily="2" charset="0"/>
              </a:rPr>
              <a:t>. </a:t>
            </a:r>
          </a:p>
          <a:p>
            <a:pPr algn="ctr"/>
            <a:endParaRPr lang="ru-RU" dirty="0">
              <a:solidFill>
                <a:srgbClr val="BD582C"/>
              </a:solidFill>
              <a:latin typeface="Sitka Small" pitchFamily="2" charset="0"/>
            </a:endParaRPr>
          </a:p>
          <a:p>
            <a:pPr algn="ctr"/>
            <a:r>
              <a:rPr lang="ru-RU" b="1" dirty="0" smtClean="0">
                <a:solidFill>
                  <a:srgbClr val="BD582C"/>
                </a:solidFill>
                <a:latin typeface="Sitka Small" pitchFamily="2" charset="0"/>
              </a:rPr>
              <a:t>НО ЭТО КАЛЕНДАРНЫЕ СРОКИ.</a:t>
            </a:r>
          </a:p>
          <a:p>
            <a:pPr algn="ctr"/>
            <a:r>
              <a:rPr lang="ru-RU" dirty="0" smtClean="0">
                <a:solidFill>
                  <a:srgbClr val="BD582C"/>
                </a:solidFill>
                <a:latin typeface="Sitka Small" pitchFamily="2" charset="0"/>
              </a:rPr>
              <a:t> </a:t>
            </a:r>
            <a:endParaRPr lang="ru-RU" dirty="0" smtClean="0">
              <a:solidFill>
                <a:srgbClr val="BD582C"/>
              </a:solidFill>
              <a:latin typeface="Sitka Small" pitchFamily="2" charset="0"/>
            </a:endParaRPr>
          </a:p>
          <a:p>
            <a:pPr algn="ctr"/>
            <a:r>
              <a:rPr lang="ru-RU" dirty="0" smtClean="0">
                <a:solidFill>
                  <a:srgbClr val="BD582C"/>
                </a:solidFill>
                <a:latin typeface="Sitka Small" pitchFamily="2" charset="0"/>
              </a:rPr>
              <a:t>В </a:t>
            </a:r>
            <a:r>
              <a:rPr lang="ru-RU" dirty="0">
                <a:solidFill>
                  <a:srgbClr val="BD582C"/>
                </a:solidFill>
                <a:latin typeface="Sitka Small" pitchFamily="2" charset="0"/>
              </a:rPr>
              <a:t>природе таких четких сроков нет. </a:t>
            </a:r>
            <a:endParaRPr lang="ru-RU" dirty="0" smtClean="0">
              <a:solidFill>
                <a:srgbClr val="BD582C"/>
              </a:solidFill>
              <a:latin typeface="Sitka Small" pitchFamily="2" charset="0"/>
            </a:endParaRPr>
          </a:p>
          <a:p>
            <a:pPr algn="ctr"/>
            <a:endParaRPr lang="ru-RU" dirty="0" smtClean="0">
              <a:solidFill>
                <a:srgbClr val="BD582C"/>
              </a:solidFill>
              <a:latin typeface="Sitka Small" pitchFamily="2" charset="0"/>
            </a:endParaRPr>
          </a:p>
          <a:p>
            <a:pPr algn="ctr"/>
            <a:r>
              <a:rPr lang="ru-RU" dirty="0" smtClean="0">
                <a:solidFill>
                  <a:srgbClr val="BD582C"/>
                </a:solidFill>
                <a:latin typeface="Sitka Small" pitchFamily="2" charset="0"/>
              </a:rPr>
              <a:t>Где-то </a:t>
            </a:r>
            <a:r>
              <a:rPr lang="ru-RU" dirty="0">
                <a:solidFill>
                  <a:srgbClr val="BD582C"/>
                </a:solidFill>
                <a:latin typeface="Sitka Small" pitchFamily="2" charset="0"/>
              </a:rPr>
              <a:t>листья </a:t>
            </a:r>
            <a:r>
              <a:rPr lang="ru-RU" dirty="0" smtClean="0">
                <a:solidFill>
                  <a:srgbClr val="BD582C"/>
                </a:solidFill>
                <a:latin typeface="Sitka Small" pitchFamily="2" charset="0"/>
              </a:rPr>
              <a:t>могут опадать </a:t>
            </a:r>
            <a:r>
              <a:rPr lang="ru-RU" dirty="0">
                <a:solidFill>
                  <a:srgbClr val="BD582C"/>
                </a:solidFill>
                <a:latin typeface="Sitka Small" pitchFamily="2" charset="0"/>
              </a:rPr>
              <a:t>раньше, где-то </a:t>
            </a:r>
            <a:r>
              <a:rPr lang="ru-RU" dirty="0" smtClean="0">
                <a:solidFill>
                  <a:srgbClr val="BD582C"/>
                </a:solidFill>
                <a:latin typeface="Sitka Small" pitchFamily="2" charset="0"/>
              </a:rPr>
              <a:t>позже</a:t>
            </a:r>
            <a:r>
              <a:rPr lang="ru-RU" dirty="0">
                <a:solidFill>
                  <a:srgbClr val="BD582C"/>
                </a:solidFill>
                <a:latin typeface="Sitka Small" pitchFamily="2" charset="0"/>
              </a:rPr>
              <a:t>.</a:t>
            </a:r>
          </a:p>
        </p:txBody>
      </p:sp>
      <p:pic>
        <p:nvPicPr>
          <p:cNvPr id="4" name="Picture 2" descr="https://3.bp.blogspot.com/-OXaz5MqUQ_o/WUQduC_bP-I/AAAAAAABIds/RSI_IoiH8TgaGfQY4nEXdo4bVqpgiBqSQCKgBGAs/s1600/fixiki_4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728" y="404664"/>
            <a:ext cx="7056784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758904"/>
              </p:ext>
            </p:extLst>
          </p:nvPr>
        </p:nvGraphicFramePr>
        <p:xfrm>
          <a:off x="1475656" y="-949796"/>
          <a:ext cx="7560840" cy="6453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https://cstor.nn2.ru/users/users/foto/1355511-2019-04-11-pApAppp.jpg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233" l="884" r="89838">
                        <a14:foregroundMark x1="54197" y1="34021" x2="44477" y2="4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6028" y="3429000"/>
            <a:ext cx="3105780" cy="310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>
            <a:off x="3203848" y="3356992"/>
            <a:ext cx="0" cy="57606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308304" y="3356992"/>
            <a:ext cx="0" cy="57606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971600" y="260648"/>
            <a:ext cx="5184576" cy="2160240"/>
          </a:xfrm>
          <a:custGeom>
            <a:avLst/>
            <a:gdLst>
              <a:gd name="connsiteX0" fmla="*/ 0 w 5184576"/>
              <a:gd name="connsiteY0" fmla="*/ 242383 h 1454270"/>
              <a:gd name="connsiteX1" fmla="*/ 242383 w 5184576"/>
              <a:gd name="connsiteY1" fmla="*/ 0 h 1454270"/>
              <a:gd name="connsiteX2" fmla="*/ 864096 w 5184576"/>
              <a:gd name="connsiteY2" fmla="*/ 0 h 1454270"/>
              <a:gd name="connsiteX3" fmla="*/ 864096 w 5184576"/>
              <a:gd name="connsiteY3" fmla="*/ 0 h 1454270"/>
              <a:gd name="connsiteX4" fmla="*/ 2160240 w 5184576"/>
              <a:gd name="connsiteY4" fmla="*/ 0 h 1454270"/>
              <a:gd name="connsiteX5" fmla="*/ 4942193 w 5184576"/>
              <a:gd name="connsiteY5" fmla="*/ 0 h 1454270"/>
              <a:gd name="connsiteX6" fmla="*/ 5184576 w 5184576"/>
              <a:gd name="connsiteY6" fmla="*/ 242383 h 1454270"/>
              <a:gd name="connsiteX7" fmla="*/ 5184576 w 5184576"/>
              <a:gd name="connsiteY7" fmla="*/ 848324 h 1454270"/>
              <a:gd name="connsiteX8" fmla="*/ 5184576 w 5184576"/>
              <a:gd name="connsiteY8" fmla="*/ 848324 h 1454270"/>
              <a:gd name="connsiteX9" fmla="*/ 5184576 w 5184576"/>
              <a:gd name="connsiteY9" fmla="*/ 1211892 h 1454270"/>
              <a:gd name="connsiteX10" fmla="*/ 5184576 w 5184576"/>
              <a:gd name="connsiteY10" fmla="*/ 1211887 h 1454270"/>
              <a:gd name="connsiteX11" fmla="*/ 4942193 w 5184576"/>
              <a:gd name="connsiteY11" fmla="*/ 1454270 h 1454270"/>
              <a:gd name="connsiteX12" fmla="*/ 2160240 w 5184576"/>
              <a:gd name="connsiteY12" fmla="*/ 1454270 h 1454270"/>
              <a:gd name="connsiteX13" fmla="*/ 998238 w 5184576"/>
              <a:gd name="connsiteY13" fmla="*/ 2225498 h 1454270"/>
              <a:gd name="connsiteX14" fmla="*/ 864096 w 5184576"/>
              <a:gd name="connsiteY14" fmla="*/ 1454270 h 1454270"/>
              <a:gd name="connsiteX15" fmla="*/ 242383 w 5184576"/>
              <a:gd name="connsiteY15" fmla="*/ 1454270 h 1454270"/>
              <a:gd name="connsiteX16" fmla="*/ 0 w 5184576"/>
              <a:gd name="connsiteY16" fmla="*/ 1211887 h 1454270"/>
              <a:gd name="connsiteX17" fmla="*/ 0 w 5184576"/>
              <a:gd name="connsiteY17" fmla="*/ 1211892 h 1454270"/>
              <a:gd name="connsiteX18" fmla="*/ 0 w 5184576"/>
              <a:gd name="connsiteY18" fmla="*/ 848324 h 1454270"/>
              <a:gd name="connsiteX19" fmla="*/ 0 w 5184576"/>
              <a:gd name="connsiteY19" fmla="*/ 848324 h 1454270"/>
              <a:gd name="connsiteX20" fmla="*/ 0 w 5184576"/>
              <a:gd name="connsiteY20" fmla="*/ 242383 h 1454270"/>
              <a:gd name="connsiteX0" fmla="*/ 0 w 5184576"/>
              <a:gd name="connsiteY0" fmla="*/ 242383 h 2225498"/>
              <a:gd name="connsiteX1" fmla="*/ 242383 w 5184576"/>
              <a:gd name="connsiteY1" fmla="*/ 0 h 2225498"/>
              <a:gd name="connsiteX2" fmla="*/ 864096 w 5184576"/>
              <a:gd name="connsiteY2" fmla="*/ 0 h 2225498"/>
              <a:gd name="connsiteX3" fmla="*/ 864096 w 5184576"/>
              <a:gd name="connsiteY3" fmla="*/ 0 h 2225498"/>
              <a:gd name="connsiteX4" fmla="*/ 2160240 w 5184576"/>
              <a:gd name="connsiteY4" fmla="*/ 0 h 2225498"/>
              <a:gd name="connsiteX5" fmla="*/ 4942193 w 5184576"/>
              <a:gd name="connsiteY5" fmla="*/ 0 h 2225498"/>
              <a:gd name="connsiteX6" fmla="*/ 5184576 w 5184576"/>
              <a:gd name="connsiteY6" fmla="*/ 242383 h 2225498"/>
              <a:gd name="connsiteX7" fmla="*/ 5184576 w 5184576"/>
              <a:gd name="connsiteY7" fmla="*/ 848324 h 2225498"/>
              <a:gd name="connsiteX8" fmla="*/ 5184576 w 5184576"/>
              <a:gd name="connsiteY8" fmla="*/ 848324 h 2225498"/>
              <a:gd name="connsiteX9" fmla="*/ 5184576 w 5184576"/>
              <a:gd name="connsiteY9" fmla="*/ 1211892 h 2225498"/>
              <a:gd name="connsiteX10" fmla="*/ 5184576 w 5184576"/>
              <a:gd name="connsiteY10" fmla="*/ 1211887 h 2225498"/>
              <a:gd name="connsiteX11" fmla="*/ 4942193 w 5184576"/>
              <a:gd name="connsiteY11" fmla="*/ 1454270 h 2225498"/>
              <a:gd name="connsiteX12" fmla="*/ 1727103 w 5184576"/>
              <a:gd name="connsiteY12" fmla="*/ 1466301 h 2225498"/>
              <a:gd name="connsiteX13" fmla="*/ 998238 w 5184576"/>
              <a:gd name="connsiteY13" fmla="*/ 2225498 h 2225498"/>
              <a:gd name="connsiteX14" fmla="*/ 864096 w 5184576"/>
              <a:gd name="connsiteY14" fmla="*/ 1454270 h 2225498"/>
              <a:gd name="connsiteX15" fmla="*/ 242383 w 5184576"/>
              <a:gd name="connsiteY15" fmla="*/ 1454270 h 2225498"/>
              <a:gd name="connsiteX16" fmla="*/ 0 w 5184576"/>
              <a:gd name="connsiteY16" fmla="*/ 1211887 h 2225498"/>
              <a:gd name="connsiteX17" fmla="*/ 0 w 5184576"/>
              <a:gd name="connsiteY17" fmla="*/ 1211892 h 2225498"/>
              <a:gd name="connsiteX18" fmla="*/ 0 w 5184576"/>
              <a:gd name="connsiteY18" fmla="*/ 848324 h 2225498"/>
              <a:gd name="connsiteX19" fmla="*/ 0 w 5184576"/>
              <a:gd name="connsiteY19" fmla="*/ 848324 h 2225498"/>
              <a:gd name="connsiteX20" fmla="*/ 0 w 5184576"/>
              <a:gd name="connsiteY20" fmla="*/ 242383 h 2225498"/>
              <a:gd name="connsiteX0" fmla="*/ 0 w 5184576"/>
              <a:gd name="connsiteY0" fmla="*/ 242383 h 2225498"/>
              <a:gd name="connsiteX1" fmla="*/ 242383 w 5184576"/>
              <a:gd name="connsiteY1" fmla="*/ 0 h 2225498"/>
              <a:gd name="connsiteX2" fmla="*/ 864096 w 5184576"/>
              <a:gd name="connsiteY2" fmla="*/ 0 h 2225498"/>
              <a:gd name="connsiteX3" fmla="*/ 864096 w 5184576"/>
              <a:gd name="connsiteY3" fmla="*/ 0 h 2225498"/>
              <a:gd name="connsiteX4" fmla="*/ 2160240 w 5184576"/>
              <a:gd name="connsiteY4" fmla="*/ 0 h 2225498"/>
              <a:gd name="connsiteX5" fmla="*/ 4942193 w 5184576"/>
              <a:gd name="connsiteY5" fmla="*/ 0 h 2225498"/>
              <a:gd name="connsiteX6" fmla="*/ 5184576 w 5184576"/>
              <a:gd name="connsiteY6" fmla="*/ 242383 h 2225498"/>
              <a:gd name="connsiteX7" fmla="*/ 5184576 w 5184576"/>
              <a:gd name="connsiteY7" fmla="*/ 848324 h 2225498"/>
              <a:gd name="connsiteX8" fmla="*/ 5184576 w 5184576"/>
              <a:gd name="connsiteY8" fmla="*/ 848324 h 2225498"/>
              <a:gd name="connsiteX9" fmla="*/ 5184576 w 5184576"/>
              <a:gd name="connsiteY9" fmla="*/ 1211892 h 2225498"/>
              <a:gd name="connsiteX10" fmla="*/ 5184576 w 5184576"/>
              <a:gd name="connsiteY10" fmla="*/ 1211887 h 2225498"/>
              <a:gd name="connsiteX11" fmla="*/ 4942193 w 5184576"/>
              <a:gd name="connsiteY11" fmla="*/ 1454270 h 2225498"/>
              <a:gd name="connsiteX12" fmla="*/ 1727103 w 5184576"/>
              <a:gd name="connsiteY12" fmla="*/ 1466301 h 2225498"/>
              <a:gd name="connsiteX13" fmla="*/ 998238 w 5184576"/>
              <a:gd name="connsiteY13" fmla="*/ 2225498 h 2225498"/>
              <a:gd name="connsiteX14" fmla="*/ 1399501 w 5184576"/>
              <a:gd name="connsiteY14" fmla="*/ 1442239 h 2225498"/>
              <a:gd name="connsiteX15" fmla="*/ 242383 w 5184576"/>
              <a:gd name="connsiteY15" fmla="*/ 1454270 h 2225498"/>
              <a:gd name="connsiteX16" fmla="*/ 0 w 5184576"/>
              <a:gd name="connsiteY16" fmla="*/ 1211887 h 2225498"/>
              <a:gd name="connsiteX17" fmla="*/ 0 w 5184576"/>
              <a:gd name="connsiteY17" fmla="*/ 1211892 h 2225498"/>
              <a:gd name="connsiteX18" fmla="*/ 0 w 5184576"/>
              <a:gd name="connsiteY18" fmla="*/ 848324 h 2225498"/>
              <a:gd name="connsiteX19" fmla="*/ 0 w 5184576"/>
              <a:gd name="connsiteY19" fmla="*/ 848324 h 2225498"/>
              <a:gd name="connsiteX20" fmla="*/ 0 w 5184576"/>
              <a:gd name="connsiteY20" fmla="*/ 242383 h 222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184576" h="2225498">
                <a:moveTo>
                  <a:pt x="0" y="242383"/>
                </a:moveTo>
                <a:cubicBezTo>
                  <a:pt x="0" y="108519"/>
                  <a:pt x="108519" y="0"/>
                  <a:pt x="242383" y="0"/>
                </a:cubicBezTo>
                <a:lnTo>
                  <a:pt x="864096" y="0"/>
                </a:lnTo>
                <a:lnTo>
                  <a:pt x="864096" y="0"/>
                </a:lnTo>
                <a:lnTo>
                  <a:pt x="2160240" y="0"/>
                </a:lnTo>
                <a:lnTo>
                  <a:pt x="4942193" y="0"/>
                </a:lnTo>
                <a:cubicBezTo>
                  <a:pt x="5076057" y="0"/>
                  <a:pt x="5184576" y="108519"/>
                  <a:pt x="5184576" y="242383"/>
                </a:cubicBezTo>
                <a:lnTo>
                  <a:pt x="5184576" y="848324"/>
                </a:lnTo>
                <a:lnTo>
                  <a:pt x="5184576" y="848324"/>
                </a:lnTo>
                <a:lnTo>
                  <a:pt x="5184576" y="1211892"/>
                </a:lnTo>
                <a:lnTo>
                  <a:pt x="5184576" y="1211887"/>
                </a:lnTo>
                <a:cubicBezTo>
                  <a:pt x="5184576" y="1345751"/>
                  <a:pt x="5076057" y="1454270"/>
                  <a:pt x="4942193" y="1454270"/>
                </a:cubicBezTo>
                <a:lnTo>
                  <a:pt x="1727103" y="1466301"/>
                </a:lnTo>
                <a:lnTo>
                  <a:pt x="998238" y="2225498"/>
                </a:lnTo>
                <a:lnTo>
                  <a:pt x="1399501" y="1442239"/>
                </a:lnTo>
                <a:lnTo>
                  <a:pt x="242383" y="1454270"/>
                </a:lnTo>
                <a:cubicBezTo>
                  <a:pt x="108519" y="1454270"/>
                  <a:pt x="0" y="1345751"/>
                  <a:pt x="0" y="1211887"/>
                </a:cubicBezTo>
                <a:lnTo>
                  <a:pt x="0" y="1211892"/>
                </a:lnTo>
                <a:lnTo>
                  <a:pt x="0" y="848324"/>
                </a:lnTo>
                <a:lnTo>
                  <a:pt x="0" y="848324"/>
                </a:lnTo>
                <a:lnTo>
                  <a:pt x="0" y="242383"/>
                </a:lnTo>
                <a:close/>
              </a:path>
            </a:pathLst>
          </a:custGeom>
          <a:solidFill>
            <a:schemeClr val="bg2">
              <a:lumMod val="75000"/>
              <a:alpha val="85000"/>
            </a:schemeClr>
          </a:solidFill>
          <a:ln w="762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7207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23 СЕНТЯБРЯ </a:t>
            </a:r>
            <a:r>
              <a:rPr lang="ru-RU" sz="2400" dirty="0" smtClean="0">
                <a:solidFill>
                  <a:srgbClr val="BD58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—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день осеннего </a:t>
            </a:r>
            <a:r>
              <a:rPr lang="ru-RU" sz="2400" dirty="0" err="1" smtClean="0">
                <a:solidFill>
                  <a:srgbClr val="E483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РАВНО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денствия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.</a:t>
            </a:r>
          </a:p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pPr algn="ctr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69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81841" y="1724980"/>
            <a:ext cx="4880591" cy="4704184"/>
          </a:xfrm>
          <a:prstGeom prst="rect">
            <a:avLst/>
          </a:prstGeom>
        </p:spPr>
      </p:pic>
      <p:pic>
        <p:nvPicPr>
          <p:cNvPr id="6" name="Picture 2" descr="https://cstor.nn2.ru/users/users/foto/1355511-2019-04-11-pApAppp.jpg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233" l="884" r="89838">
                        <a14:foregroundMark x1="54197" y1="34021" x2="44477" y2="4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7778" y="2132856"/>
            <a:ext cx="4225131" cy="422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79633" y="2967335"/>
            <a:ext cx="18473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18944" y="3288624"/>
            <a:ext cx="1281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12Ч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6296" y="3297526"/>
            <a:ext cx="1286367" cy="926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150" l="0" r="100000">
                        <a14:foregroundMark x1="52900" y1="34579" x2="52900" y2="34579"/>
                        <a14:foregroundMark x1="76100" y1="35140" x2="76100" y2="35140"/>
                        <a14:foregroundMark x1="75800" y1="37103" x2="75800" y2="371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6226" y="4005064"/>
            <a:ext cx="1363838" cy="1459307"/>
          </a:xfrm>
          <a:prstGeom prst="rect">
            <a:avLst/>
          </a:prstGeom>
        </p:spPr>
      </p:pic>
      <p:pic>
        <p:nvPicPr>
          <p:cNvPr id="2052" name="Picture 4" descr="https://papik.pro/uploads/posts/2021-11/1636579357_41-papik-pro-p-solntse-risunok-bez-fona-4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289" y="4005064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780928" y="-31712"/>
            <a:ext cx="12601400" cy="82656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847864"/>
            <a:ext cx="564357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/>
            <a:r>
              <a:rPr lang="ru-RU" sz="6600" spc="300" dirty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Неживая </a:t>
            </a:r>
            <a:br>
              <a:rPr lang="ru-RU" sz="6600" spc="300" dirty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</a:br>
            <a:r>
              <a:rPr lang="ru-RU" sz="6600" spc="300" dirty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природа </a:t>
            </a:r>
            <a:br>
              <a:rPr lang="ru-RU" sz="6600" spc="300" dirty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</a:br>
            <a:r>
              <a:rPr lang="ru-RU" sz="6600" spc="300" dirty="0">
                <a:solidFill>
                  <a:srgbClr val="EF9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осенью</a:t>
            </a:r>
          </a:p>
        </p:txBody>
      </p:sp>
      <p:pic>
        <p:nvPicPr>
          <p:cNvPr id="5122" name="Picture 2" descr="https://slovnet.ru/wp-content/uploads/2018/11/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20688"/>
            <a:ext cx="5741368" cy="5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lenovo\Downloads\осенний день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722" y="-99392"/>
            <a:ext cx="9298470" cy="69573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0" y="267666"/>
            <a:ext cx="6876256" cy="1015663"/>
          </a:xfrm>
          <a:prstGeom prst="rect">
            <a:avLst/>
          </a:prstGeom>
          <a:solidFill>
            <a:srgbClr val="505563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Летом солнце высоко поднималось в небе,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 дни были длинными и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земля получала много тепла.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</p:txBody>
      </p:sp>
      <p:sp>
        <p:nvSpPr>
          <p:cNvPr id="2" name="AutoShape 2" descr="http://wap.photohost.ru/pictures/744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wap.photohost.ru/pictures/7442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5445224"/>
            <a:ext cx="4822703" cy="1323439"/>
          </a:xfrm>
          <a:prstGeom prst="rect">
            <a:avLst/>
          </a:prstGeom>
          <a:solidFill>
            <a:srgbClr val="DE9F34">
              <a:alpha val="85000"/>
            </a:srgbClr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Осенью солнце поднимается в небе не так высоко, </a:t>
            </a:r>
          </a:p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дни становятся короче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и </a:t>
            </a:r>
            <a:r>
              <a:rPr lang="ru-RU" sz="2000" dirty="0" smtClean="0">
                <a:solidFill>
                  <a:srgbClr val="798C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ХОЛОДАЕТ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.</a:t>
            </a:r>
          </a:p>
        </p:txBody>
      </p:sp>
      <p:pic>
        <p:nvPicPr>
          <p:cNvPr id="7" name="Picture 2" descr="https://3.bp.blogspot.com/-OXaz5MqUQ_o/WUQduC_bP-I/AAAAAAABIds/RSI_IoiH8TgaGfQY4nEXdo4bVqpgiBqSQCKgBGAs/s1600/fixiki_4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2924944"/>
            <a:ext cx="4608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lenovo\Downloads\иней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47" y="-26059"/>
            <a:ext cx="925252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15045" y="111840"/>
            <a:ext cx="5463547" cy="193899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Однажды утром вы увидите, что земля,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трава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крыши домов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побелели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</a:t>
            </a:r>
            <a:r>
              <a:rPr lang="ru-RU" sz="3600" dirty="0">
                <a:solidFill>
                  <a:srgbClr val="7207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 smtClean="0">
                <a:solidFill>
                  <a:srgbClr val="7207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ИНЕЙ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https://slovnet.ru/wp-content/uploads/2018/11/24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00" b="100000" l="51000" r="9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891" y="1116632"/>
            <a:ext cx="5741368" cy="5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484223" y="5733256"/>
            <a:ext cx="5454352" cy="923330"/>
          </a:xfrm>
          <a:prstGeom prst="rect">
            <a:avLst/>
          </a:prstGeom>
          <a:solidFill>
            <a:srgbClr val="72071B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ИНЕЙ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= ЛЕГКИЕ ЗАМОРОЗКИ.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Первые заморозки в начале сентября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7"/>
            <a:ext cx="9144000" cy="686269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87824" y="5013176"/>
            <a:ext cx="4752527" cy="1368152"/>
          </a:xfrm>
          <a:prstGeom prst="rect">
            <a:avLst/>
          </a:prstGeom>
          <a:solidFill>
            <a:srgbClr val="E2763C">
              <a:alpha val="8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Летом грозы бывают часто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,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но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они недолгие. 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Набежит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тёмная грозовая туча, 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mall" pitchFamily="2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сверкнёт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молния,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загремит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гром.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070758"/>
            <a:ext cx="4572000" cy="1384995"/>
          </a:xfrm>
          <a:prstGeom prst="rect">
            <a:avLst/>
          </a:prstGeom>
          <a:solidFill>
            <a:srgbClr val="2A2834">
              <a:alpha val="85000"/>
            </a:srgbClr>
          </a:solidFill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В середине сентября бывает </a:t>
            </a:r>
            <a:r>
              <a:rPr lang="ru-RU" sz="2800" i="1" dirty="0" smtClean="0">
                <a:solidFill>
                  <a:srgbClr val="E276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ПОСЛЕДНЯЯ ГРОЗА</a:t>
            </a:r>
            <a:r>
              <a:rPr lang="ru-RU" sz="2800" dirty="0" smtClean="0">
                <a:solidFill>
                  <a:srgbClr val="E276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mall" pitchFamily="2" charset="0"/>
              </a:rPr>
              <a:t>. </a:t>
            </a:r>
            <a:endParaRPr lang="ru-RU" sz="2800" dirty="0">
              <a:solidFill>
                <a:srgbClr val="E2763C"/>
              </a:solidFill>
              <a:latin typeface="Sitka Small" pitchFamily="2" charset="0"/>
            </a:endParaRPr>
          </a:p>
        </p:txBody>
      </p:sp>
      <p:pic>
        <p:nvPicPr>
          <p:cNvPr id="5" name="Picture 2" descr="https://3.bp.blogspot.com/-OXaz5MqUQ_o/WUQduC_bP-I/AAAAAAABIds/RSI_IoiH8TgaGfQY4nEXdo4bVqpgiBqSQCKgBGAs/s1600/fixiki_4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2924944"/>
            <a:ext cx="4608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976</TotalTime>
  <Words>350</Words>
  <Application>Microsoft Office PowerPoint</Application>
  <PresentationFormat>Экран (4:3)</PresentationFormat>
  <Paragraphs>103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Sitka Small</vt:lpstr>
      <vt:lpstr>ZopaCyr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Неживая  природа  осенью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 Васильев</dc:creator>
  <cp:lastModifiedBy>Александр Васильев</cp:lastModifiedBy>
  <cp:revision>200</cp:revision>
  <dcterms:modified xsi:type="dcterms:W3CDTF">2024-01-05T18:45:41Z</dcterms:modified>
</cp:coreProperties>
</file>