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18288000" cy="10287000"/>
  <p:notesSz cx="6858000" cy="9144000"/>
  <p:embeddedFontLst>
    <p:embeddedFont>
      <p:font typeface="Adigiana Extreme" charset="0"/>
      <p:regular r:id="rId43"/>
    </p:embeddedFont>
    <p:embeddedFont>
      <p:font typeface="Calibri" pitchFamily="34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7" d="100"/>
          <a:sy n="57" d="100"/>
        </p:scale>
        <p:origin x="-68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5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821676" y="1028700"/>
            <a:ext cx="10163140" cy="690161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089561" y="3542482"/>
            <a:ext cx="10108879" cy="674451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0" y="175693"/>
            <a:ext cx="18288000" cy="22280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5E17EB"/>
                </a:solidFill>
                <a:latin typeface="Adigiana Extreme"/>
              </a:rPr>
              <a:t>Who is the doctor’s assistant in looking after the sick or injured people.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370500" y="2447824"/>
            <a:ext cx="1547001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5E17EB"/>
                </a:solidFill>
                <a:latin typeface="Adigiana Extreme"/>
              </a:rPr>
              <a:t>nurse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388233" y="2927121"/>
            <a:ext cx="11039819" cy="7359879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675279" y="71103"/>
            <a:ext cx="11227729" cy="1111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en-US" sz="6499">
                <a:solidFill>
                  <a:srgbClr val="5E17EB"/>
                </a:solidFill>
                <a:latin typeface="Adigiana Extreme"/>
              </a:rPr>
              <a:t>The doctor who looks after sick animals.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577043" y="1595107"/>
            <a:ext cx="3133914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5E17EB"/>
                </a:solidFill>
                <a:latin typeface="Adigiana Extreme"/>
              </a:rPr>
              <a:t>Veterinary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42132" y="3540251"/>
            <a:ext cx="12437430" cy="2472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160"/>
              </a:lnSpc>
              <a:spcBef>
                <a:spcPct val="0"/>
              </a:spcBef>
            </a:pPr>
            <a:r>
              <a:rPr lang="en-US" sz="14400">
                <a:solidFill>
                  <a:srgbClr val="FF1616"/>
                </a:solidFill>
                <a:latin typeface="Adigiana Extreme"/>
              </a:rPr>
              <a:t> General Knowledge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469937" y="2105212"/>
            <a:ext cx="11638412" cy="7274007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365217" y="1123391"/>
            <a:ext cx="13557565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FF1616"/>
                </a:solidFill>
                <a:latin typeface="Adigiana Extreme"/>
              </a:rPr>
              <a:t>What should you do every morning to be healthy?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076247" y="2467773"/>
            <a:ext cx="8756645" cy="5823169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417377" y="161817"/>
            <a:ext cx="12509815" cy="2458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FF1616"/>
                </a:solidFill>
                <a:latin typeface="Adigiana Extreme"/>
              </a:rPr>
              <a:t>What is the normal temperature of a person?</a:t>
            </a:r>
          </a:p>
          <a:p>
            <a:pPr algn="ctr">
              <a:lnSpc>
                <a:spcPts val="10920"/>
              </a:lnSpc>
              <a:spcBef>
                <a:spcPct val="0"/>
              </a:spcBef>
            </a:pPr>
            <a:endParaRPr lang="en-US" sz="6399">
              <a:solidFill>
                <a:srgbClr val="FF1616"/>
              </a:solidFill>
              <a:latin typeface="Adigiana Extrem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868280" y="3815598"/>
            <a:ext cx="9535437" cy="635695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810224" y="234389"/>
            <a:ext cx="14667552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FF1616"/>
                </a:solidFill>
                <a:latin typeface="Adigiana Extreme"/>
              </a:rPr>
              <a:t>A client of a doctor, dentist, etc., whether sick or not.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256263" y="1812822"/>
            <a:ext cx="2029474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FF1616"/>
                </a:solidFill>
                <a:latin typeface="Adigiana Extreme"/>
              </a:rPr>
              <a:t>patient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445198" y="2402635"/>
            <a:ext cx="10491855" cy="699457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53950" y="175693"/>
            <a:ext cx="17544671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FF1616"/>
                </a:solidFill>
                <a:latin typeface="Adigiana Extreme"/>
              </a:rPr>
              <a:t>A piece of paper where a doctor writes what medicine you need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71037" y="4289497"/>
            <a:ext cx="6675067" cy="530030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310305" y="306960"/>
            <a:ext cx="13340817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FF1616"/>
                </a:solidFill>
                <a:latin typeface="Adigiana Extreme"/>
              </a:rPr>
              <a:t>A small ball of medicine which is swallowed whole.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156071" y="1639104"/>
            <a:ext cx="1368929" cy="12682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920"/>
              </a:lnSpc>
              <a:spcBef>
                <a:spcPct val="0"/>
              </a:spcBef>
            </a:pPr>
            <a:r>
              <a:rPr lang="en-US" sz="7800" dirty="0">
                <a:solidFill>
                  <a:srgbClr val="FF1616"/>
                </a:solidFill>
                <a:latin typeface="Adigiana Extreme"/>
              </a:rPr>
              <a:t>pill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604866" y="3095013"/>
            <a:ext cx="10787981" cy="7191987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283034" y="234389"/>
            <a:ext cx="15721932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FF1616"/>
                </a:solidFill>
                <a:latin typeface="Adigiana Extreme"/>
              </a:rPr>
              <a:t>The act of introduction of a drug in solution into the body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917927" y="1740250"/>
            <a:ext cx="2452146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FF1616"/>
                </a:solidFill>
                <a:latin typeface="Adigiana Extreme"/>
              </a:rPr>
              <a:t>injection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166014" y="3771900"/>
            <a:ext cx="7860198" cy="538751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876202" y="252532"/>
            <a:ext cx="9701023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FF1616"/>
                </a:solidFill>
                <a:latin typeface="Adigiana Extreme"/>
              </a:rPr>
              <a:t> A tool that measures temperature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267074" y="1921679"/>
            <a:ext cx="4086726" cy="10460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FF1616"/>
                </a:solidFill>
                <a:latin typeface="Adigiana Extreme"/>
              </a:rPr>
              <a:t>thermometer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16819" y="3128978"/>
            <a:ext cx="13254362" cy="2472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160"/>
              </a:lnSpc>
              <a:spcBef>
                <a:spcPct val="0"/>
              </a:spcBef>
            </a:pPr>
            <a:r>
              <a:rPr lang="en-US" sz="14400">
                <a:solidFill>
                  <a:srgbClr val="000000"/>
                </a:solidFill>
                <a:latin typeface="Adigiana Extreme"/>
              </a:rPr>
              <a:t>Names of Specialists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104544" y="4019878"/>
            <a:ext cx="10078912" cy="625732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674983" y="270675"/>
            <a:ext cx="12938035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FF1616"/>
                </a:solidFill>
                <a:latin typeface="Adigiana Extreme"/>
              </a:rPr>
              <a:t>In what direction should you brush your teeth?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084082" y="1867251"/>
            <a:ext cx="3357833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FF1616"/>
                </a:solidFill>
                <a:latin typeface="Adigiana Extreme"/>
              </a:rPr>
              <a:t>up and down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34076" y="2521756"/>
            <a:ext cx="10060239" cy="2472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160"/>
              </a:lnSpc>
              <a:spcBef>
                <a:spcPct val="0"/>
              </a:spcBef>
            </a:pPr>
            <a:r>
              <a:rPr lang="en-US" sz="14400">
                <a:solidFill>
                  <a:srgbClr val="008037"/>
                </a:solidFill>
                <a:latin typeface="Adigiana Extreme"/>
              </a:rPr>
              <a:t>Health and food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202710" y="2452544"/>
            <a:ext cx="9156863" cy="610762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994893" y="-65959"/>
            <a:ext cx="7209640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008037"/>
                </a:solidFill>
                <a:latin typeface="Adigiana Extreme"/>
              </a:rPr>
              <a:t>What colour is brain food?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548474" y="3211789"/>
            <a:ext cx="8828193" cy="662114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936036" y="-123825"/>
            <a:ext cx="10053069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008037"/>
                </a:solidFill>
                <a:latin typeface="Adigiana Extreme"/>
              </a:rPr>
              <a:t>What fruits have a lot of vitamin C</a:t>
            </a:r>
            <a:r>
              <a:rPr lang="en-US" sz="6399">
                <a:solidFill>
                  <a:srgbClr val="000000"/>
                </a:solidFill>
                <a:latin typeface="Adigiana Extreme"/>
              </a:rPr>
              <a:t>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786364" y="1572614"/>
            <a:ext cx="10715273" cy="714177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652244" y="179960"/>
            <a:ext cx="15310084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008037"/>
                </a:solidFill>
                <a:latin typeface="Adigiana Extreme"/>
              </a:rPr>
              <a:t>You eat these vegetables and fruit if you want to relax.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301281" y="2116800"/>
            <a:ext cx="9685439" cy="6053399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61769" y="-123825"/>
            <a:ext cx="16783888" cy="22280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008037"/>
                </a:solidFill>
                <a:latin typeface="Adigiana Extreme"/>
              </a:rPr>
              <a:t> What colour of food should you eat before saying goodnight?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383643" y="2187846"/>
            <a:ext cx="12831284" cy="7217597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971754" y="270675"/>
            <a:ext cx="9219631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008037"/>
                </a:solidFill>
                <a:latin typeface="Adigiana Extreme"/>
              </a:rPr>
              <a:t>Which harmful food do you know?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349630" y="3333757"/>
            <a:ext cx="11588739" cy="695324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997296" y="107388"/>
            <a:ext cx="5037697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008037"/>
                </a:solidFill>
                <a:latin typeface="Adigiana Extreme"/>
              </a:rPr>
              <a:t>What is a calorie?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10004" y="1449964"/>
            <a:ext cx="4362558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008037"/>
                </a:solidFill>
                <a:latin typeface="Adigiana Extreme"/>
              </a:rPr>
              <a:t>a unit of energy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944091" y="3233771"/>
            <a:ext cx="12399818" cy="2472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160"/>
              </a:lnSpc>
              <a:spcBef>
                <a:spcPct val="0"/>
              </a:spcBef>
            </a:pPr>
            <a:r>
              <a:rPr lang="en-US" sz="14400">
                <a:solidFill>
                  <a:srgbClr val="CB6CE6"/>
                </a:solidFill>
                <a:latin typeface="Adigiana Extreme"/>
              </a:rPr>
              <a:t>Finish the proverbs.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800931" y="2900596"/>
            <a:ext cx="9270991" cy="695324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334462" y="270675"/>
            <a:ext cx="5877358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CB6CE6"/>
                </a:solidFill>
                <a:latin typeface="Adigiana Extreme"/>
              </a:rPr>
              <a:t>An apple a day keeps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76133" y="1595107"/>
            <a:ext cx="4520587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CB6CE6"/>
                </a:solidFill>
                <a:latin typeface="Adigiana Extreme"/>
              </a:rPr>
              <a:t>the doctor away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191012" y="4086462"/>
            <a:ext cx="8745704" cy="5819537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54126" y="419458"/>
            <a:ext cx="17797463" cy="1051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600" dirty="0">
                <a:solidFill>
                  <a:srgbClr val="5E17EB"/>
                </a:solidFill>
                <a:latin typeface="Adigiana Extreme"/>
              </a:rPr>
              <a:t>When a person has a bad toothache he (she) goes to a........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634663" y="1996019"/>
            <a:ext cx="3858401" cy="1356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09"/>
              </a:lnSpc>
              <a:spcBef>
                <a:spcPct val="0"/>
              </a:spcBef>
            </a:pPr>
            <a:r>
              <a:rPr lang="en-US" sz="7863" dirty="0">
                <a:solidFill>
                  <a:srgbClr val="5E17EB"/>
                </a:solidFill>
                <a:latin typeface="Adigiana Extreme"/>
              </a:rPr>
              <a:t>DENTIST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271748" y="3429837"/>
            <a:ext cx="10288792" cy="685716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325659" y="89245"/>
            <a:ext cx="7201252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CB6CE6"/>
                </a:solidFill>
                <a:latin typeface="Adigiana Extreme"/>
              </a:rPr>
              <a:t> After dinner sleep a while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833454" y="1468107"/>
            <a:ext cx="6621092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CB6CE6"/>
                </a:solidFill>
                <a:latin typeface="Adigiana Extreme"/>
              </a:rPr>
              <a:t>after supper walk a mile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663100" y="3404319"/>
            <a:ext cx="6526370" cy="652637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766382" y="252532"/>
            <a:ext cx="3557804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CB6CE6"/>
                </a:solidFill>
                <a:latin typeface="Adigiana Extreme"/>
              </a:rPr>
              <a:t>Health is the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458060" y="1812822"/>
            <a:ext cx="4428448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CB6CE6"/>
                </a:solidFill>
                <a:latin typeface="Adigiana Extreme"/>
              </a:rPr>
              <a:t>greatest wealth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067852" y="3216882"/>
            <a:ext cx="9535437" cy="635695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421193" y="216246"/>
            <a:ext cx="8828755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CB6CE6"/>
                </a:solidFill>
                <a:latin typeface="Adigiana Extreme"/>
              </a:rPr>
              <a:t>Wealth is nothing health without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068372" y="1703964"/>
            <a:ext cx="1752113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CB6CE6"/>
                </a:solidFill>
                <a:latin typeface="Adigiana Extreme"/>
              </a:rPr>
              <a:t>health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66852" y="3323404"/>
            <a:ext cx="9156863" cy="610762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910939" y="306960"/>
            <a:ext cx="4833261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CB6CE6"/>
                </a:solidFill>
                <a:latin typeface="Adigiana Extreme"/>
              </a:rPr>
              <a:t>Eat to live, not …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753908" y="1695081"/>
            <a:ext cx="2748179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CB6CE6"/>
                </a:solidFill>
                <a:latin typeface="Adigiana Extreme"/>
              </a:rPr>
              <a:t>live to eat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567675" y="2511695"/>
            <a:ext cx="6245504" cy="2472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160"/>
              </a:lnSpc>
              <a:spcBef>
                <a:spcPct val="0"/>
              </a:spcBef>
            </a:pPr>
            <a:r>
              <a:rPr lang="en-US" sz="14400">
                <a:solidFill>
                  <a:srgbClr val="03989E"/>
                </a:solidFill>
                <a:latin typeface="Adigiana Extreme"/>
              </a:rPr>
              <a:t>Word quiz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164422" y="2980919"/>
            <a:ext cx="9741441" cy="730608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396373" y="419458"/>
            <a:ext cx="12080108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03989E"/>
                </a:solidFill>
                <a:latin typeface="Adigiana Extreme"/>
              </a:rPr>
              <a:t>This is the place where we go when we are ill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730238" y="1576964"/>
            <a:ext cx="2174379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03989E"/>
                </a:solidFill>
                <a:latin typeface="Adigiana Extreme"/>
              </a:rPr>
              <a:t>hospital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686346" y="4103960"/>
            <a:ext cx="5971877" cy="6796236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373388" y="125531"/>
            <a:ext cx="11980934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03989E"/>
                </a:solidFill>
                <a:latin typeface="Adigiana Extreme"/>
              </a:rPr>
              <a:t>We have this feeling when we are hurt or ill.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646062" y="1377392"/>
            <a:ext cx="1145300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03989E"/>
                </a:solidFill>
                <a:latin typeface="Adigiana Extreme"/>
              </a:rPr>
              <a:t>pain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310355" y="3142776"/>
            <a:ext cx="10957569" cy="730345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310355" y="71103"/>
            <a:ext cx="10941573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03989E"/>
                </a:solidFill>
                <a:latin typeface="Adigiana Extreme"/>
              </a:rPr>
              <a:t>A pain that a person has for a long time.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105139" y="1322963"/>
            <a:ext cx="1368001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03989E"/>
                </a:solidFill>
                <a:latin typeface="Adigiana Extreme"/>
              </a:rPr>
              <a:t>ache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666839" y="2986714"/>
            <a:ext cx="10664035" cy="710758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782672" y="179960"/>
            <a:ext cx="9779225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CB6CE6"/>
                </a:solidFill>
                <a:latin typeface="Adigiana Extreme"/>
              </a:rPr>
              <a:t> When you have pain in your throat.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294955" y="1703964"/>
            <a:ext cx="3601645" cy="10460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CB6CE6"/>
                </a:solidFill>
                <a:latin typeface="Adigiana Extreme"/>
              </a:rPr>
              <a:t>sore throat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575853" y="3797455"/>
            <a:ext cx="9535437" cy="635695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578129" y="306960"/>
            <a:ext cx="11784886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CB6CE6"/>
                </a:solidFill>
                <a:latin typeface="Adigiana Extreme"/>
              </a:rPr>
              <a:t>The body’s reaction to a difficult situation.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057567" y="3922120"/>
            <a:ext cx="9156863" cy="610762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482563" y="490261"/>
            <a:ext cx="15032587" cy="9625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  <a:spcBef>
                <a:spcPct val="0"/>
              </a:spcBef>
            </a:pPr>
            <a:r>
              <a:rPr lang="en-US" sz="5600">
                <a:solidFill>
                  <a:srgbClr val="5E17EB"/>
                </a:solidFill>
                <a:latin typeface="Adigiana Extreme"/>
              </a:rPr>
              <a:t>When you have some problems with your eyes you go to see an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796866" y="2060148"/>
            <a:ext cx="3556933" cy="12682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920"/>
              </a:lnSpc>
              <a:spcBef>
                <a:spcPct val="0"/>
              </a:spcBef>
            </a:pPr>
            <a:r>
              <a:rPr lang="en-US" sz="7800" dirty="0">
                <a:solidFill>
                  <a:srgbClr val="5E17EB"/>
                </a:solidFill>
                <a:latin typeface="Adigiana Extreme"/>
              </a:rPr>
              <a:t>Oculist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52011" y="2451358"/>
            <a:ext cx="10383977" cy="538428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351598" y="252532"/>
            <a:ext cx="8822802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CB6CE6"/>
                </a:solidFill>
                <a:latin typeface="Adigiana Extreme"/>
              </a:rPr>
              <a:t>The First Aid Station telephone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495800" y="2628900"/>
            <a:ext cx="8364128" cy="6264732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901253" y="125531"/>
            <a:ext cx="15211181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CB6CE6"/>
                </a:solidFill>
                <a:latin typeface="Adigiana Extreme"/>
              </a:rPr>
              <a:t> Something that shows the presence of bodily disorder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475435" y="4879726"/>
            <a:ext cx="6970713" cy="4887797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382410" y="393408"/>
            <a:ext cx="15523179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5E17EB"/>
                </a:solidFill>
                <a:latin typeface="Adigiana Extreme"/>
              </a:rPr>
              <a:t>When a person has a sharp pain in the heart they go to ...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520691" y="3264254"/>
            <a:ext cx="3246618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5E17EB"/>
                </a:solidFill>
                <a:latin typeface="Adigiana Extreme"/>
              </a:rPr>
              <a:t>cardiologist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565568" y="3704405"/>
            <a:ext cx="9156863" cy="610762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680950" y="419458"/>
            <a:ext cx="12018954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5E17EB"/>
                </a:solidFill>
                <a:latin typeface="Adigiana Extreme"/>
              </a:rPr>
              <a:t>When you catch cold you are attended by a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410037" y="2001962"/>
            <a:ext cx="3133054" cy="13191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68"/>
              </a:lnSpc>
              <a:spcBef>
                <a:spcPct val="0"/>
              </a:spcBef>
            </a:pPr>
            <a:r>
              <a:rPr lang="en-US" sz="7691" dirty="0">
                <a:solidFill>
                  <a:srgbClr val="5E17EB"/>
                </a:solidFill>
                <a:latin typeface="Adigiana Extreme"/>
              </a:rPr>
              <a:t>therapist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310076" y="3390900"/>
            <a:ext cx="9667847" cy="6450267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492831" y="738123"/>
            <a:ext cx="15919197" cy="2458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5E17EB"/>
                </a:solidFill>
                <a:latin typeface="Adigiana Extreme"/>
              </a:rPr>
              <a:t>When your nervous system is out of order you consult a ... </a:t>
            </a:r>
          </a:p>
          <a:p>
            <a:pPr algn="ctr">
              <a:lnSpc>
                <a:spcPts val="10920"/>
              </a:lnSpc>
              <a:spcBef>
                <a:spcPct val="0"/>
              </a:spcBef>
            </a:pPr>
            <a:endParaRPr lang="en-US" sz="6399" dirty="0">
              <a:solidFill>
                <a:srgbClr val="5E17EB"/>
              </a:solidFill>
              <a:latin typeface="Adigiana Extreme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049233" y="2101467"/>
            <a:ext cx="3209817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5E17EB"/>
                </a:solidFill>
                <a:latin typeface="Adigiana Extreme"/>
              </a:rPr>
              <a:t>Neurologist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603324" y="4038971"/>
            <a:ext cx="8645922" cy="6248029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0" y="103122"/>
            <a:ext cx="18288000" cy="22280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5E17EB"/>
                </a:solidFill>
                <a:latin typeface="Adigiana Extreme"/>
              </a:rPr>
              <a:t>When your little sister or brother has a high temperature your parents send for a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823634" y="2944312"/>
            <a:ext cx="4640731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5E17EB"/>
                </a:solidFill>
                <a:latin typeface="Adigiana Extreme"/>
              </a:rPr>
              <a:t>children’s doctor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572198" y="3582717"/>
            <a:ext cx="10056425" cy="670428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853705" y="419458"/>
            <a:ext cx="10476012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5E17EB"/>
                </a:solidFill>
                <a:latin typeface="Adigiana Extreme"/>
              </a:rPr>
              <a:t>Who performs operations at hospital?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278167" y="1794679"/>
            <a:ext cx="2207662" cy="1094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5E17EB"/>
                </a:solidFill>
                <a:latin typeface="Adigiana Extreme"/>
              </a:rPr>
              <a:t>surgeon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384</Words>
  <Application>Microsoft Office PowerPoint</Application>
  <PresentationFormat>Произвольный</PresentationFormat>
  <Paragraphs>64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5" baseType="lpstr">
      <vt:lpstr>Arial</vt:lpstr>
      <vt:lpstr>Adigiana Extreme</vt:lpstr>
      <vt:lpstr>Calibri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Brain-Ring “Health”</dc:title>
  <dc:creator>Елена Ивановна Волкова</dc:creator>
  <cp:lastModifiedBy>Лена</cp:lastModifiedBy>
  <cp:revision>2</cp:revision>
  <dcterms:created xsi:type="dcterms:W3CDTF">2006-08-16T00:00:00Z</dcterms:created>
  <dcterms:modified xsi:type="dcterms:W3CDTF">2022-04-03T13:56:19Z</dcterms:modified>
  <dc:identifier>DAE8v_WI78I</dc:identifier>
</cp:coreProperties>
</file>