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4" r:id="rId8"/>
    <p:sldId id="263" r:id="rId9"/>
    <p:sldId id="262" r:id="rId10"/>
    <p:sldId id="267" r:id="rId11"/>
    <p:sldId id="266" r:id="rId12"/>
    <p:sldId id="265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114AF-A4FE-446B-B88B-0BD9EBFA0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795232-4FFC-4310-B2EB-AC90BF559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C60C34-856D-4F81-9C13-20B824CE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185252-9009-4F33-97AC-A6CCA6C6A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434A97-23B0-473F-A7E2-B71D4A740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307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2FD5F4-40C4-492F-A102-46F56FE20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725B625-A3DC-4B30-A425-6FC86010EB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F6F1A5-C42C-4AE1-9009-50044FB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F2CB64-3F12-4C87-B792-6BE1CE9E5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C54A08-7AE4-42EF-B27D-F3F53E7FD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3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F7D875D-9E8D-4234-AE86-0D76CFDBA4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B3ACB9-ACDB-42AD-8140-540697154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BDC401-FE5F-43B4-B4DD-92EEF42D9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1E6A52-71D5-47CC-83C3-A99F09D4B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25FC64-2DE8-43AD-AF33-2B3328BCD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75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20F4E2-5BE1-427B-AD16-6569276E2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695A39-9516-4580-8984-2BFE98605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0B8D90-F953-4678-847A-B210DD647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261A45-BDFB-4698-A00F-D6064A7B4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7D07F4-053A-4BED-B224-99233515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70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3A8E9A-EF5F-4237-92E7-25A8B45AD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BEE9CB-0CCE-4E09-8B6F-45AD1C61E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833410-54B5-408F-92DB-625E2386E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0CF247-44AF-4A3D-BE5D-0F58DCFAA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42A339-5071-48F9-93B9-82F1A66F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03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2A01F3-7E1D-4DBE-838B-C98EF6529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D22EE4-1212-4DDC-8A14-68CA8E2933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EED3B5-EDEC-46A7-967F-F17B7C959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108E5E-51A2-4D6D-BFCD-7BE094907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ADD085-B20B-43F3-BB86-B6D550857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4FB885-56ED-4ACD-87D8-9C07F49F3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767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AF9B5-32E7-40FD-9CBE-70AB50894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6DDB18-C339-4E8D-A65D-BD9D18BB9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B52DA6-286C-4ED6-BA53-2406699EC9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AFBE387-596B-4178-80B4-5D3E35CF9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4A43A9E-1A75-47C6-BD1A-6896FBE729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FB7B9C-16A0-4C24-834C-40A247BF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4478A35-EF45-4EA8-8A2A-EA0F43CF1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E8F98E0-1BB6-4F0B-9CFA-F675D56B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534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BFB13-8973-4859-83A6-DD855D55D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130438D-90D1-4424-8E31-849A5DF47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6F49BB-93AC-486C-A0B0-D6C75EA95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EBA5430-9ED9-451B-A3F8-A0459DA26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C99C9D4-E426-424E-902F-85312A5BA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ED9589D-74AE-4E2A-8FE7-6F9F6FA4E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D54B31-1C6A-44AD-8AB6-8C4751824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4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AA691-362D-4995-B22D-6DE40736D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4C1761-D1FD-4CCC-8089-FE18ECD6F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C14DB1-1D67-412E-B600-3B8A77A38C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9A78A3-4E27-450A-9E83-6C877361A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51C092-F5B9-4FD2-A77A-D579165BA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587275-B924-4F31-9680-42E0798CC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28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6A5CA1-8437-4A26-BD4E-C1A780EBF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4E58DAE-CFCF-4479-B132-A4AE3153FC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EDB4226-003B-4066-A312-C42B72469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6004E7-97CE-4EEB-91AB-86A4169BB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E2AA27-8B7D-4ABC-9C22-FE1AA1CB8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E95CBA-A298-4170-BE7C-CAA2D4481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58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334808-64FD-47C7-B01C-0B4FFACF6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68B255-0238-4CE1-BF18-4FBA81126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C82165-FB2D-4A83-91A2-F612014278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A08A5-03EB-4434-9EFB-E29D7F598F48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AB5C16-E173-4178-81FC-3002BFEE4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8130AC-AB41-48E5-87E0-1BB48A4E5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5B133-1B7D-4A17-9B64-3133B4FC4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5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1117E4B5-17D0-4ED2-8BA8-C88813834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B3CBA2-CDEF-4ADD-8CE2-86225ABBE113}"/>
              </a:ext>
            </a:extLst>
          </p:cNvPr>
          <p:cNvSpPr/>
          <p:nvPr/>
        </p:nvSpPr>
        <p:spPr>
          <a:xfrm>
            <a:off x="0" y="694652"/>
            <a:ext cx="825623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Символ зимы и</a:t>
            </a:r>
          </a:p>
          <a:p>
            <a:pPr algn="ctr"/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Нового года.</a:t>
            </a:r>
          </a:p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Снеговик и его</a:t>
            </a:r>
          </a:p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история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2BE8C8-EAB9-4315-B39A-49ADA201A394}"/>
              </a:ext>
            </a:extLst>
          </p:cNvPr>
          <p:cNvSpPr txBox="1"/>
          <p:nvPr/>
        </p:nvSpPr>
        <p:spPr>
          <a:xfrm>
            <a:off x="0" y="6046784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Подготовила Удачина М.А.</a:t>
            </a:r>
          </a:p>
          <a:p>
            <a:pPr algn="ctr"/>
            <a:r>
              <a:rPr lang="ru-RU" sz="2000" b="1" dirty="0"/>
              <a:t>2024 год</a:t>
            </a:r>
          </a:p>
        </p:txBody>
      </p:sp>
    </p:spTree>
    <p:extLst>
      <p:ext uri="{BB962C8B-B14F-4D97-AF65-F5344CB8AC3E}">
        <p14:creationId xmlns:p14="http://schemas.microsoft.com/office/powerpoint/2010/main" val="1829579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839A7E-0822-497E-B147-BE2567877C71}"/>
              </a:ext>
            </a:extLst>
          </p:cNvPr>
          <p:cNvSpPr txBox="1"/>
          <p:nvPr/>
        </p:nvSpPr>
        <p:spPr>
          <a:xfrm>
            <a:off x="99873" y="531698"/>
            <a:ext cx="609452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всему миру ставят рекорды по лепке самых высоких Снеговиков.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высокий в Европе Снеговик красуется на склонах горнолыжного курорта в Австрии, в городе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Гальтюр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его высота достигла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метров 70 сантиметров.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рекорд по созданию самого высокого Снеговика в мире был установлен в Соединенных Штатах Америки в 1999 году, его высота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 метров 20 сантиметров, а вес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тысяч тонн снега. </a:t>
            </a:r>
          </a:p>
        </p:txBody>
      </p:sp>
      <p:pic>
        <p:nvPicPr>
          <p:cNvPr id="5" name="Picture 2" descr="C:\Documents and Settings\Юлия Лапаева\Мои документы\Загрузки\6.jpg">
            <a:extLst>
              <a:ext uri="{FF2B5EF4-FFF2-40B4-BE49-F238E27FC236}">
                <a16:creationId xmlns:a16="http://schemas.microsoft.com/office/drawing/2014/main" id="{A05C02F6-A9CF-43B6-8116-85D93EFEB2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26"/>
          <a:stretch/>
        </p:blipFill>
        <p:spPr bwMode="auto">
          <a:xfrm>
            <a:off x="6061223" y="61183"/>
            <a:ext cx="2608197" cy="2486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Юлия Лапаева\Мои документы\Загрузки\5.jpg">
            <a:extLst>
              <a:ext uri="{FF2B5EF4-FFF2-40B4-BE49-F238E27FC236}">
                <a16:creationId xmlns:a16="http://schemas.microsoft.com/office/drawing/2014/main" id="{BE3028B6-FEF3-4404-A0AA-EC3468DA0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080" y="1002070"/>
            <a:ext cx="3328146" cy="2743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Юлия Лапаева\Рабочий стол\72752.jpg">
            <a:extLst>
              <a:ext uri="{FF2B5EF4-FFF2-40B4-BE49-F238E27FC236}">
                <a16:creationId xmlns:a16="http://schemas.microsoft.com/office/drawing/2014/main" id="{1F9B24D5-5652-48FD-AFC3-963692253E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5" r="10404" b="21397"/>
          <a:stretch/>
        </p:blipFill>
        <p:spPr bwMode="auto">
          <a:xfrm>
            <a:off x="8308371" y="3745269"/>
            <a:ext cx="3694244" cy="2841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356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AB7DE1-73E1-4FC0-8058-692DFA16A35B}"/>
              </a:ext>
            </a:extLst>
          </p:cNvPr>
          <p:cNvSpPr txBox="1"/>
          <p:nvPr/>
        </p:nvSpPr>
        <p:spPr>
          <a:xfrm>
            <a:off x="162004" y="471350"/>
            <a:ext cx="1178734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маленький Снеговик - это Снеговик в 5 раз тоньше человеческого волоса, диаметр шаров - менее 0.01мм. Он состоит из двух нано-шаров олова, его глаза и рот выжжены сфокусированным ионным лучом, а нос из платины. Его создали специалисты из Лондонской Национальной физической лаборатории. </a:t>
            </a:r>
          </a:p>
        </p:txBody>
      </p:sp>
      <p:pic>
        <p:nvPicPr>
          <p:cNvPr id="5" name="Picture 2" descr="C:\Documents and Settings\Юлия Лапаева\Мои документы\Загрузки\353681.jpg">
            <a:extLst>
              <a:ext uri="{FF2B5EF4-FFF2-40B4-BE49-F238E27FC236}">
                <a16:creationId xmlns:a16="http://schemas.microsoft.com/office/drawing/2014/main" id="{EC2D9EA6-4705-427B-8747-0C604AEB30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4" r="13971"/>
          <a:stretch/>
        </p:blipFill>
        <p:spPr bwMode="auto">
          <a:xfrm>
            <a:off x="3606359" y="2983828"/>
            <a:ext cx="4979282" cy="3670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2286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2F0C235-108C-48DC-B3D0-57DEB43ABEE0}"/>
              </a:ext>
            </a:extLst>
          </p:cNvPr>
          <p:cNvSpPr txBox="1"/>
          <p:nvPr/>
        </p:nvSpPr>
        <p:spPr>
          <a:xfrm>
            <a:off x="0" y="674720"/>
            <a:ext cx="1219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Снеговиках написано много сказок и стихов. Самая известная сказка о нем - «Снеговик» написана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Г.Х.Андерсеном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этой сказке собака рассказывает снежному человеку о своей жизни, о людях, о печке, у которой так приятно греться. И у Снеговика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непонятное желание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приблизиться к печке, так как ему казалось,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 ней что-то шевелится. Целыми днями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думал о печи, его даже не радовали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лютые морозы. Пришла весна, Снеговик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растаял и читатели поняли, почему его так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необъяснимо влекло к печи.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8119A3E3-94AD-4472-88C3-974A93457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66" y="1983083"/>
            <a:ext cx="4628828" cy="4679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578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>
            <a:extLst>
              <a:ext uri="{FF2B5EF4-FFF2-40B4-BE49-F238E27FC236}">
                <a16:creationId xmlns:a16="http://schemas.microsoft.com/office/drawing/2014/main" id="{EA906DCA-5C32-4E57-BAB6-5E45A3CB9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8" y="112800"/>
            <a:ext cx="2470840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>
            <a:extLst>
              <a:ext uri="{FF2B5EF4-FFF2-40B4-BE49-F238E27FC236}">
                <a16:creationId xmlns:a16="http://schemas.microsoft.com/office/drawing/2014/main" id="{B70FE5C4-5CB7-4A55-BDC6-E3598CADD9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57600" y="990600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73BABF-E262-44FF-B480-4BFD130B5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666" y="3465600"/>
            <a:ext cx="2430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CCBC191-F83A-4161-B10E-58752826A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6334" y="73200"/>
            <a:ext cx="2430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F44F6C17-3E6E-4049-8DE2-E4527104E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1" y="3465600"/>
            <a:ext cx="2090695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>
            <a:extLst>
              <a:ext uri="{FF2B5EF4-FFF2-40B4-BE49-F238E27FC236}">
                <a16:creationId xmlns:a16="http://schemas.microsoft.com/office/drawing/2014/main" id="{442CBB1E-FB17-4FEB-9624-6EE97DD16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498" y="3465600"/>
            <a:ext cx="2471806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>
            <a:extLst>
              <a:ext uri="{FF2B5EF4-FFF2-40B4-BE49-F238E27FC236}">
                <a16:creationId xmlns:a16="http://schemas.microsoft.com/office/drawing/2014/main" id="{77656FC1-3279-4092-82A7-1244AB22D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146" y="96134"/>
            <a:ext cx="2347545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8">
            <a:extLst>
              <a:ext uri="{FF2B5EF4-FFF2-40B4-BE49-F238E27FC236}">
                <a16:creationId xmlns:a16="http://schemas.microsoft.com/office/drawing/2014/main" id="{19CE839B-DBB5-4EFA-9254-C825613D76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A5D768-4DD0-4C9A-8FA6-D8D3A1A085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5740" y="73200"/>
            <a:ext cx="2475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4218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C4E42F24-0AC9-4C3F-A92B-3D39F7CF8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B3CBA2-CDEF-4ADD-8CE2-86225ABBE113}"/>
              </a:ext>
            </a:extLst>
          </p:cNvPr>
          <p:cNvSpPr/>
          <p:nvPr/>
        </p:nvSpPr>
        <p:spPr>
          <a:xfrm>
            <a:off x="0" y="694652"/>
            <a:ext cx="825623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16AAD67-A4B2-404E-94F5-81FDF7BDC935}"/>
              </a:ext>
            </a:extLst>
          </p:cNvPr>
          <p:cNvSpPr/>
          <p:nvPr/>
        </p:nvSpPr>
        <p:spPr>
          <a:xfrm>
            <a:off x="1" y="96273"/>
            <a:ext cx="2935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998A1D-DA6C-49DA-86CB-732EFADCDAFA}"/>
              </a:ext>
            </a:extLst>
          </p:cNvPr>
          <p:cNvSpPr txBox="1"/>
          <p:nvPr/>
        </p:nvSpPr>
        <p:spPr>
          <a:xfrm>
            <a:off x="-1" y="284085"/>
            <a:ext cx="10724225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расскажу тебе, дружок,</a:t>
            </a: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Снеговичок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Задумывался ли ты над тем, что символизирует Снеговик,</a:t>
            </a: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кому впервые во всем мире</a:t>
            </a: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пришло в голову слепить этого</a:t>
            </a: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зимнего красавца?</a:t>
            </a:r>
          </a:p>
        </p:txBody>
      </p:sp>
    </p:spTree>
    <p:extLst>
      <p:ext uri="{BB962C8B-B14F-4D97-AF65-F5344CB8AC3E}">
        <p14:creationId xmlns:p14="http://schemas.microsoft.com/office/powerpoint/2010/main" val="29800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B7D60F-1357-4B91-ACDB-5853A26D4C37}"/>
              </a:ext>
            </a:extLst>
          </p:cNvPr>
          <p:cNvSpPr txBox="1"/>
          <p:nvPr/>
        </p:nvSpPr>
        <p:spPr>
          <a:xfrm>
            <a:off x="180482" y="692456"/>
            <a:ext cx="66523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Снеговики изображались злыми снежными монстрами огромных размеров. Это не случайно, ведь в те давние времена суровые зимы с лютыми морозами и вьюгами приносили немало хлопот.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Скорее всего, именно тогда и появились поверья, согласно которым снеговики представляют большую угрозу для людей.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со временем Снеговик стал символом зимних праздников!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77401D0-CAA3-4B0A-A1B4-CC9AAB2D6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9072" y="114054"/>
            <a:ext cx="5184591" cy="6628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2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32A15A7-CA60-4E35-BFCA-656F0B147F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592" t="6647" r="11524"/>
          <a:stretch/>
        </p:blipFill>
        <p:spPr bwMode="auto">
          <a:xfrm>
            <a:off x="88776" y="1076417"/>
            <a:ext cx="5562026" cy="4705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8E1F12-D17B-4A03-B26D-EA1EBE8D88D0}"/>
              </a:ext>
            </a:extLst>
          </p:cNvPr>
          <p:cNvSpPr txBox="1"/>
          <p:nvPr/>
        </p:nvSpPr>
        <p:spPr>
          <a:xfrm>
            <a:off x="5668554" y="479400"/>
            <a:ext cx="622752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Норвегии верили, что рассматривать Снеговиков ночью из-за штор опасно. Встретить снежную фигуру вечером считалось плохим знаком, поэтому в темное время суток ее пытались обойти стороной. </a:t>
            </a:r>
          </a:p>
        </p:txBody>
      </p:sp>
    </p:spTree>
    <p:extLst>
      <p:ext uri="{BB962C8B-B14F-4D97-AF65-F5344CB8AC3E}">
        <p14:creationId xmlns:p14="http://schemas.microsoft.com/office/powerpoint/2010/main" val="3353756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Documents and Settings\Юлия Лапаева\Мои документы\Загрузки\noviy-god-9.gif">
            <a:extLst>
              <a:ext uri="{FF2B5EF4-FFF2-40B4-BE49-F238E27FC236}">
                <a16:creationId xmlns:a16="http://schemas.microsoft.com/office/drawing/2014/main" id="{F076E085-E251-40A7-81D2-0DB6026C8E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95" y="2801726"/>
            <a:ext cx="3015911" cy="455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6231E1-5B19-436D-A529-C264B0A68F3D}"/>
              </a:ext>
            </a:extLst>
          </p:cNvPr>
          <p:cNvSpPr txBox="1"/>
          <p:nvPr/>
        </p:nvSpPr>
        <p:spPr>
          <a:xfrm>
            <a:off x="3178206" y="170236"/>
            <a:ext cx="87474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же Снеговиков лепили с древних языческих времен и почитали как духов зимы. К ним, как и к Морозу, относились с должным уважением и обращались с просьбами о помощи и уменьшении длительности лютых морозов.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Кстати, Снежные Бабы и Снегурочка - это наше, русское достояние. Наши предки верили, что зимними природными явлениями (туманами, снегами, метелями) повелевают духи женского пола.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чтобы показать им свое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почтение, лепили Снежных Баб. </a:t>
            </a:r>
          </a:p>
        </p:txBody>
      </p:sp>
    </p:spTree>
    <p:extLst>
      <p:ext uri="{BB962C8B-B14F-4D97-AF65-F5344CB8AC3E}">
        <p14:creationId xmlns:p14="http://schemas.microsoft.com/office/powerpoint/2010/main" val="853632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A834CB-5EDB-4388-A5D8-BC71B3FD7E52}"/>
              </a:ext>
            </a:extLst>
          </p:cNvPr>
          <p:cNvSpPr txBox="1"/>
          <p:nvPr/>
        </p:nvSpPr>
        <p:spPr>
          <a:xfrm>
            <a:off x="102531" y="168673"/>
            <a:ext cx="1190895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старинной европейской притче, святой Франциск Ассизский считал создание Снеговиков своеобразным методом борьбы с бесами.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 другой христианской легенде, Снеговики - это ангелы.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снег - это дар неба, а значит,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Снеговик - не кто иной, как ангел,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может передавать Богу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просьбы людей. Для этого маленького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Снеговичка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лепили из свежевыпавшего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снега и тихонько шептали ему свое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и верили, что как только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снежная фигурка растает, желание сразу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доставлено на небеса и вскоре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исполнится.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85A5CC5-7933-46D8-A6E1-D22F6EF571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6" r="28739"/>
          <a:stretch/>
        </p:blipFill>
        <p:spPr bwMode="auto">
          <a:xfrm>
            <a:off x="6977850" y="1479046"/>
            <a:ext cx="5111620" cy="5271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9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D18F3B-F19A-47FE-AE00-B780FA03CC64}"/>
              </a:ext>
            </a:extLst>
          </p:cNvPr>
          <p:cNvSpPr txBox="1"/>
          <p:nvPr/>
        </p:nvSpPr>
        <p:spPr>
          <a:xfrm>
            <a:off x="470516" y="616932"/>
            <a:ext cx="775020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Европе Снеговиков всегда лепили рядом с домами, щедро украшали гирляндами и домашней утварью, укутывали в шарфы, а в руки вручали ветвистые метлы. В деталях их «одеяния» угадывается мистический характер. Например, нос в виде морковки прикрепляли, чтобы умилостивить духов, посылающих урожай и плодородие. Перевернутое ведро на голове символизировало достаток в доме.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D1EBA7-0C22-4024-B4B0-4A325214D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889" y="1969228"/>
            <a:ext cx="3811478" cy="472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59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1E051E-7BEE-4FF1-AFE6-645C8181FB39}"/>
              </a:ext>
            </a:extLst>
          </p:cNvPr>
          <p:cNvSpPr txBox="1"/>
          <p:nvPr/>
        </p:nvSpPr>
        <p:spPr>
          <a:xfrm>
            <a:off x="3048740" y="282766"/>
            <a:ext cx="711619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старинному преданию, в конце XV века, примерно в 1493 году, итальянский скульптор, архитектор, поэт Микеланджело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Буонарроти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впервые слепил снежную фигуру.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исторических исследований, первое письменное упоминание о Снеговике встречается в книге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 века: там говорится о «красивом Снеговике» гигантских размеров.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DB312A-17A5-4F69-8E12-66158732E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0" y="2698812"/>
            <a:ext cx="2704587" cy="399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18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83CDD5-658D-4E18-B5A9-2710AB50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9FD085-9A2C-4775-9DD8-1F0CEE751065}"/>
              </a:ext>
            </a:extLst>
          </p:cNvPr>
          <p:cNvSpPr txBox="1"/>
          <p:nvPr/>
        </p:nvSpPr>
        <p:spPr>
          <a:xfrm>
            <a:off x="71022" y="123326"/>
            <a:ext cx="1186944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XIX веке снежные создания «подобрели» и вскоре стали незаменимым атрибутом Рождества и Нового года. Поздравительные открытки с изображением милого улыбчивого Снеговика в окружении веселых детей быстро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завоевывали популярность.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Любопытно, что в представлении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европейских народов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Снеговик - это всегда существо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мужского пола, Снежных Баб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Снегурочек у них никогда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было. В английском языке для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обозначения есть только одно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- «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snowman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5F04164-941C-4E98-A49A-6639FD8CE6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" t="3674" r="10694" b="9578"/>
          <a:stretch/>
        </p:blipFill>
        <p:spPr bwMode="auto">
          <a:xfrm>
            <a:off x="5597809" y="1597975"/>
            <a:ext cx="6449190" cy="4976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9565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719</Words>
  <Application>Microsoft Office PowerPoint</Application>
  <PresentationFormat>Широкоэкранный</PresentationFormat>
  <Paragraphs>62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2024-01-05T11:08:45Z</dcterms:created>
  <dcterms:modified xsi:type="dcterms:W3CDTF">2024-01-05T18:54:54Z</dcterms:modified>
</cp:coreProperties>
</file>