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  <p:sldMasterId id="2147483793" r:id="rId2"/>
    <p:sldMasterId id="2147483794" r:id="rId3"/>
    <p:sldMasterId id="2147483795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/>
    <p:restoredTop sz="94894"/>
  </p:normalViewPr>
  <p:slideViewPr>
    <p:cSldViewPr>
      <p:cViewPr varScale="1">
        <p:scale>
          <a:sx n="81" d="100"/>
          <a:sy n="81" d="100"/>
        </p:scale>
        <p:origin x="-1421" y="-86"/>
      </p:cViewPr>
      <p:guideLst>
        <p:guide orient="horz" pos="2158"/>
        <p:guide pos="28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lvl="0">
              <a:defRPr/>
            </a:pPr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>
              <a:defRPr/>
            </a:pPr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14.03.2022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420B2-5A68-4B02-94F1-C0942DC9F32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107A6-47CE-4136-A124-E9D4CDBD134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C81CE-1F8E-405D-8CEE-613CD15200A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45BFC-4787-4570-8CE5-005E30BCB2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3085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8FCFE-6128-445C-A025-876C4EAC06C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30637-6C57-4BB5-994B-301908C537D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1050B-7523-418C-937D-3619B53E3E7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60F08-51F2-4A1A-8702-D7D476A5287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63075-74C1-458A-A133-6B1EE4A9860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30BDC-CBF4-4964-A581-C1153C423A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6761A-4272-48C0-B4C5-E2924EED3CD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E594B-331C-42EE-A239-D96DE808529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E3BD2-B2DA-4BA0-8512-9186C73DCA2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D881F-06AE-4F71-87DA-819214C4DB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A0A33-0053-4BC7-A3FF-C7F8CA31880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B541E-E50E-4573-8A20-C315A0649C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endParaRPr lang="ru-RU" alt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CEF58-4F4B-4A2F-AE78-92EDC9EC8F7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36097-6B18-4652-875B-E0CD583FB8F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CFEC2-68E1-4F84-8C0C-269BF8A4B8E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A6D39-B160-404F-B98A-9F4C52AFBEB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713D5-B6AA-4C35-8533-2A0CAD9B081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D2D5B-F0EF-47D0-AAEC-3574E252B9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420B2-5A68-4B02-94F1-C0942DC9F32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107A6-47CE-4136-A124-E9D4CDBD134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C81CE-1F8E-405D-8CEE-613CD15200A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45BFC-4787-4570-8CE5-005E30BCB2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308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8FCFE-6128-445C-A025-876C4EAC06C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30637-6C57-4BB5-994B-301908C537D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1050B-7523-418C-937D-3619B53E3E7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60F08-51F2-4A1A-8702-D7D476A5287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63075-74C1-458A-A133-6B1EE4A9860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30BDC-CBF4-4964-A581-C1153C423A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6761A-4272-48C0-B4C5-E2924EED3CD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E594B-331C-42EE-A239-D96DE808529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E3BD2-B2DA-4BA0-8512-9186C73DCA2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D881F-06AE-4F71-87DA-819214C4DB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>
              <a:defRPr/>
            </a:pPr>
            <a:r>
              <a:rPr kumimoji="0" lang="ru-RU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A0A33-0053-4BC7-A3FF-C7F8CA31880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B541E-E50E-4573-8A20-C315A0649C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CEF58-4F4B-4A2F-AE78-92EDC9EC8F7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36097-6B18-4652-875B-E0CD583FB8F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5924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CFEC2-68E1-4F84-8C0C-269BF8A4B8E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A6D39-B160-404F-B98A-9F4C52AFBEB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3339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713D5-B6AA-4C35-8533-2A0CAD9B08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D2D5B-F0EF-47D0-AAEC-3574E252B9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639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9652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9889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3573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6975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0139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748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6216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27827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758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5109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60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14.03.2022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>
              <a:defRPr/>
            </a:pPr>
            <a:r>
              <a:rPr kumimoji="0"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14.03.2022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14.03.2022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14.03.2022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14.03.2022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72F9E2C-96D2-4252-9158-EA871CE73E5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464990-C237-49AE-9A67-64C7F11DCD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294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72F9E2C-96D2-4252-9158-EA871CE73E5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464990-C237-49AE-9A67-64C7F11DCD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294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121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95000">
              <a:srgbClr val="92D050">
                <a:lumMod val="79000"/>
              </a:srgbClr>
            </a:gs>
            <a:gs pos="87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0.jpg"/>
          <p:cNvPicPr>
            <a:picLocks noChangeAspect="1"/>
          </p:cNvPicPr>
          <p:nvPr/>
        </p:nvPicPr>
        <p:blipFill rotWithShape="1">
          <a:blip r:embed="rId2"/>
          <a:srcRect b="20"/>
          <a:stretch>
            <a:fillRect/>
          </a:stretch>
        </p:blipFill>
        <p:spPr>
          <a:xfrm>
            <a:off x="7671" y="0"/>
            <a:ext cx="9144000" cy="374072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Прямоугольник 1"/>
          <p:cNvSpPr/>
          <p:nvPr/>
        </p:nvSpPr>
        <p:spPr>
          <a:xfrm>
            <a:off x="1318260" y="2967335"/>
            <a:ext cx="6497954" cy="34601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endParaRPr lang="ru-RU" sz="4400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4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К.Паустовский</a:t>
            </a:r>
          </a:p>
          <a:p>
            <a:pPr algn="ctr">
              <a:defRPr/>
            </a:pPr>
            <a:r>
              <a:rPr lang="ru-RU" sz="44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«Заячьи лапы». Доброта </a:t>
            </a:r>
          </a:p>
          <a:p>
            <a:pPr algn="ctr">
              <a:defRPr/>
            </a:pPr>
            <a:r>
              <a:rPr lang="ru-RU" sz="44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сострадание</a:t>
            </a:r>
          </a:p>
          <a:p>
            <a:pPr algn="ctr">
              <a:defRPr/>
            </a:pPr>
            <a:r>
              <a:rPr lang="ru-RU" sz="44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рассказе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418300" y="604254"/>
            <a:ext cx="8307398" cy="564949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568928" y="730534"/>
            <a:ext cx="8287547" cy="539693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584" y="1844824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Arial"/>
              </a:rPr>
              <a:t>Мальчишки и девчонки, идите всегда лишь 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Arial"/>
              </a:rPr>
              <a:t>дорогою добра!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2" name="Detskie_Pesni-Dorogoyu_Dobra (mp3cut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03848" y="52782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19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56655" y="2204864"/>
            <a:ext cx="9118778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Домашнее задание: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Прочитать пьесу-сказку</a:t>
            </a:r>
          </a:p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«Двенадцать месяцев»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Индивид. задание: биография С.Я.Маршака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1605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9901" y="2156706"/>
            <a:ext cx="843192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Доброму человеку и чужая</a:t>
            </a:r>
          </a:p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олезнь к сердцу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24127" y="5085184"/>
            <a:ext cx="3077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ПОСЛОВИЦА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28711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03648" y="1844825"/>
            <a:ext cx="68407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Доброта – отзывчивость,</a:t>
            </a:r>
          </a:p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душевное </a:t>
            </a:r>
            <a:r>
              <a:rPr lang="ru-RU" sz="4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расположение к людям,</a:t>
            </a:r>
          </a:p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стремление </a:t>
            </a:r>
            <a:r>
              <a:rPr lang="ru-RU" sz="4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делать добро другим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44008" y="5405154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из словаря С. И. Ожегова)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11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40000">
              <a:srgbClr val="85C2FF"/>
            </a:gs>
            <a:gs pos="84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571612"/>
            <a:ext cx="8501122" cy="45720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  <a:defRPr/>
            </a:pPr>
            <a:r>
              <a:rPr lang="ru-RU" altLang="en-US" sz="3600" b="1" i="1">
                <a:solidFill>
                  <a:schemeClr val="tx2">
                    <a:lumMod val="10000"/>
                  </a:schemeClr>
                </a:solidFill>
              </a:rPr>
              <a:t>Ваня идет к ветеринару</a:t>
            </a:r>
            <a:r>
              <a:rPr lang="en-US" altLang="ru-RU" sz="3600" b="1" i="1">
                <a:solidFill>
                  <a:schemeClr val="tx2">
                    <a:lumMod val="10000"/>
                  </a:schemeClr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3600" b="1" i="1">
                <a:solidFill>
                  <a:schemeClr val="tx2">
                    <a:lumMod val="10000"/>
                  </a:schemeClr>
                </a:solidFill>
              </a:rPr>
              <a:t>Бабка Анисья дает совет</a:t>
            </a:r>
            <a:r>
              <a:rPr lang="en-US" altLang="ru-RU" sz="3600" b="1" i="1">
                <a:solidFill>
                  <a:schemeClr val="tx2">
                    <a:lumMod val="10000"/>
                  </a:schemeClr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altLang="en-US" sz="3600" b="1" i="1">
                <a:solidFill>
                  <a:schemeClr val="tx2">
                    <a:lumMod val="10000"/>
                  </a:schemeClr>
                </a:solidFill>
              </a:rPr>
              <a:t>В поисках Карла Петровича</a:t>
            </a:r>
            <a:r>
              <a:rPr lang="en-US" altLang="ru-RU" sz="3600" b="1" i="1">
                <a:solidFill>
                  <a:schemeClr val="tx2">
                    <a:lumMod val="10000"/>
                  </a:schemeClr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altLang="en-US" sz="3600" b="1" i="1">
                <a:solidFill>
                  <a:schemeClr val="tx2">
                    <a:lumMod val="10000"/>
                  </a:schemeClr>
                </a:solidFill>
              </a:rPr>
              <a:t>“Я всю жизнь детей лечил</a:t>
            </a:r>
            <a:r>
              <a:rPr lang="en-US" altLang="ru-RU" sz="3600" b="1" i="1">
                <a:solidFill>
                  <a:schemeClr val="tx2">
                    <a:lumMod val="10000"/>
                  </a:schemeClr>
                </a:solidFill>
              </a:rPr>
              <a:t>,</a:t>
            </a:r>
            <a:r>
              <a:rPr lang="ru-RU" altLang="en-US" sz="3600" b="1" i="1">
                <a:solidFill>
                  <a:schemeClr val="tx2">
                    <a:lumMod val="10000"/>
                  </a:schemeClr>
                </a:solidFill>
              </a:rPr>
              <a:t> а не зайцев”</a:t>
            </a:r>
            <a:r>
              <a:rPr lang="en-US" altLang="ru-RU" sz="3600" b="1" i="1">
                <a:solidFill>
                  <a:schemeClr val="tx2">
                    <a:lumMod val="10000"/>
                  </a:schemeClr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altLang="en-US" sz="3600" b="1" i="1">
                <a:solidFill>
                  <a:schemeClr val="tx2">
                    <a:lumMod val="10000"/>
                  </a:schemeClr>
                </a:solidFill>
              </a:rPr>
              <a:t>Заячья и дедова слава</a:t>
            </a:r>
            <a:r>
              <a:rPr lang="en-US" altLang="ru-RU" sz="3600" b="1" i="1">
                <a:solidFill>
                  <a:schemeClr val="tx2">
                    <a:lumMod val="10000"/>
                  </a:schemeClr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altLang="en-US" sz="3600" b="1" i="1">
                <a:solidFill>
                  <a:schemeClr val="tx2">
                    <a:lumMod val="10000"/>
                  </a:schemeClr>
                </a:solidFill>
              </a:rPr>
              <a:t>История зайца и деда</a:t>
            </a:r>
            <a:r>
              <a:rPr lang="en-US" altLang="ru-RU" sz="3600" b="1" i="1">
                <a:solidFill>
                  <a:schemeClr val="tx2">
                    <a:lumMod val="10000"/>
                  </a:schemeClr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ru-RU" sz="3600"/>
          </a:p>
          <a:p>
            <a:pPr marL="514350" indent="-514350">
              <a:buFont typeface="+mj-lt"/>
              <a:buAutoNum type="arabicPeriod"/>
              <a:defRPr/>
            </a:pPr>
            <a:endParaRPr lang="ru-RU" sz="3600"/>
          </a:p>
        </p:txBody>
      </p:sp>
      <p:sp>
        <p:nvSpPr>
          <p:cNvPr id="4" name="TextBox 3"/>
          <p:cNvSpPr txBox="1"/>
          <p:nvPr/>
        </p:nvSpPr>
        <p:spPr>
          <a:xfrm>
            <a:off x="500034" y="214289"/>
            <a:ext cx="7858180" cy="764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4400" b="1">
                <a:solidFill>
                  <a:srgbClr val="FF0000"/>
                </a:solidFill>
              </a:rPr>
              <a:t>П</a:t>
            </a:r>
            <a:r>
              <a:rPr lang="ru-RU" sz="4400" b="1">
                <a:solidFill>
                  <a:srgbClr val="FF0000"/>
                </a:solidFill>
              </a:rPr>
              <a:t>лан рассказа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Пожар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1" descr="images (1)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928794" y="1414963"/>
            <a:ext cx="5286412" cy="4786345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1845960" y="391025"/>
            <a:ext cx="5452078" cy="607594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1678677" y="394244"/>
            <a:ext cx="5786645" cy="606951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Мульт </a:t>
            </a:r>
            <a:r>
              <a:rPr lang="en-US" altLang="ru-RU"/>
              <a:t>-</a:t>
            </a:r>
            <a:r>
              <a:rPr lang="ru-RU" altLang="en-US"/>
              <a:t> зарядка</a:t>
            </a:r>
          </a:p>
        </p:txBody>
      </p:sp>
      <p:pic>
        <p:nvPicPr>
          <p:cNvPr id="3" name="08e8-00070dc7-854bb724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tretch>
            <a:fillRect/>
          </a:stretch>
        </p:blipFill>
        <p:spPr>
          <a:xfrm>
            <a:off x="287524" y="1304764"/>
            <a:ext cx="8640960" cy="471652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228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755576" y="728700"/>
            <a:ext cx="7740860" cy="554461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10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FFFF0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102</Words>
  <Application>Microsoft Office PowerPoint</Application>
  <PresentationFormat>Экран (4:3)</PresentationFormat>
  <Paragraphs>27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Бумажная</vt:lpstr>
      <vt:lpstr>Тема Office</vt:lpstr>
      <vt:lpstr>1_Тема Office</vt:lpstr>
      <vt:lpstr>9_Тема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Пожар</vt:lpstr>
      <vt:lpstr>Презентация PowerPoint</vt:lpstr>
      <vt:lpstr>Презентация PowerPoint</vt:lpstr>
      <vt:lpstr>Мульт - зарядка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acer</cp:lastModifiedBy>
  <cp:revision>39</cp:revision>
  <dcterms:modified xsi:type="dcterms:W3CDTF">2022-03-14T13:51:13Z</dcterms:modified>
  <cp:version>0906.0100.01</cp:version>
</cp:coreProperties>
</file>