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handoutMasterIdLst>
    <p:handoutMasterId r:id="rId22"/>
  </p:handoutMasterIdLst>
  <p:sldIdLst>
    <p:sldId id="257" r:id="rId2"/>
    <p:sldId id="260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8001"/>
    <a:srgbClr val="6B9A0E"/>
    <a:srgbClr val="89C412"/>
    <a:srgbClr val="C5FAA8"/>
    <a:srgbClr val="8CCA13"/>
    <a:srgbClr val="C61D32"/>
    <a:srgbClr val="ED5D73"/>
    <a:srgbClr val="F48D95"/>
    <a:srgbClr val="E46D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38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2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EFD4-6855-4251-9F21-C5F52D3090AD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5CE21-67D1-4822-A11D-B1C8F495C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0692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>
            <a:off x="0" y="1"/>
            <a:ext cx="12192000" cy="4871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A4E5F50-8C3C-4655-97FD-59D2AA8CA0C8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752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256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0992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3"/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068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634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269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https://us.123rf.com/450wm/andegro4ka/andegro4ka1311/andegro4ka131100030/23865891-pirates-treasure-map-with-spyglass-and-compass-illustration.jpg?ver=6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26593"/>
            <a:ext cx="1331407" cy="133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 flipH="1">
            <a:off x="7742490" y="5080275"/>
            <a:ext cx="4449510" cy="1777725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 flipV="1">
            <a:off x="0" y="0"/>
            <a:ext cx="3674692" cy="1468159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7440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 rot="5400000">
            <a:off x="-1426107" y="1426107"/>
            <a:ext cx="4749990" cy="1897776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7oom.ru/powerpoint/fon-dlya-prezentacii-po-geografii-2.jpg?ver=3.0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47521"/>
            <a:ext cx="2803021" cy="2110478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0468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 rot="5400000">
            <a:off x="-1778670" y="1778670"/>
            <a:ext cx="5924286" cy="2366946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853"/>
          <a:stretch/>
        </p:blipFill>
        <p:spPr bwMode="auto">
          <a:xfrm>
            <a:off x="0" y="5924286"/>
            <a:ext cx="12192001" cy="931492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visualife.newmobapp.com/wp-content/uploads/2014/07/treasure-map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7333" y="336984"/>
            <a:ext cx="973668" cy="91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9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7333" y="4995638"/>
            <a:ext cx="973667" cy="122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180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50" b="14674"/>
          <a:stretch/>
        </p:blipFill>
        <p:spPr bwMode="auto">
          <a:xfrm flipH="1">
            <a:off x="0" y="6264066"/>
            <a:ext cx="12192000" cy="593933"/>
          </a:xfrm>
          <a:prstGeom prst="round2Same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 flipV="1">
            <a:off x="0" y="0"/>
            <a:ext cx="3674692" cy="1468159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1985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>
            <a:off x="0" y="1"/>
            <a:ext cx="12192000" cy="4871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832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853"/>
          <a:stretch/>
        </p:blipFill>
        <p:spPr bwMode="auto">
          <a:xfrm>
            <a:off x="0" y="5924286"/>
            <a:ext cx="12192000" cy="931492"/>
          </a:xfrm>
          <a:prstGeom prst="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609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" r="1215" b="87486"/>
          <a:stretch/>
        </p:blipFill>
        <p:spPr bwMode="auto">
          <a:xfrm>
            <a:off x="0" y="0"/>
            <a:ext cx="12192000" cy="58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AGReverance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728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338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7332" y="157928"/>
            <a:ext cx="973667" cy="122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 userDrawn="1"/>
        </p:nvSpPr>
        <p:spPr>
          <a:xfrm>
            <a:off x="11362927" y="6673334"/>
            <a:ext cx="8290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AGReverance" pitchFamily="2" charset="0"/>
              </a:rPr>
              <a:t>© Полшкова В.В., 2018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01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700" r:id="rId3"/>
    <p:sldLayoutId id="2147483701" r:id="rId4"/>
    <p:sldLayoutId id="2147483702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AGReverance" pitchFamily="2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Реки </a:t>
            </a:r>
            <a:r>
              <a:rPr lang="ru-RU" sz="48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россии</a:t>
            </a:r>
            <a:endParaRPr lang="ru-RU" sz="4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8619392" y="5226302"/>
            <a:ext cx="3200400" cy="930709"/>
          </a:xfrm>
        </p:spPr>
        <p:txBody>
          <a:bodyPr>
            <a:normAutofit/>
          </a:bodyPr>
          <a:lstStyle/>
          <a:p>
            <a:r>
              <a:rPr lang="ru-RU" sz="1400" b="1" dirty="0">
                <a:solidFill>
                  <a:schemeClr val="tx1"/>
                </a:solidFill>
              </a:rPr>
              <a:t>Сташкова Елена Валерьевна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Учитель географии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МБОУ г. Мурманск СОШ № 45</a:t>
            </a:r>
          </a:p>
        </p:txBody>
      </p:sp>
    </p:spTree>
    <p:extLst>
      <p:ext uri="{BB962C8B-B14F-4D97-AF65-F5344CB8AC3E}">
        <p14:creationId xmlns:p14="http://schemas.microsoft.com/office/powerpoint/2010/main" val="734738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2488209-8098-4555-A6F0-EDD8AD16EA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7354CE2-85EB-4E56-BC3C-79D355BF1802}"/>
              </a:ext>
            </a:extLst>
          </p:cNvPr>
          <p:cNvSpPr/>
          <p:nvPr/>
        </p:nvSpPr>
        <p:spPr>
          <a:xfrm>
            <a:off x="448409" y="281354"/>
            <a:ext cx="8176846" cy="79130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Горные реки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– Терек, Кубань, </a:t>
            </a:r>
            <a:r>
              <a:rPr lang="ru-RU" sz="2800" b="1" dirty="0" err="1">
                <a:solidFill>
                  <a:schemeClr val="accent2">
                    <a:lumMod val="50000"/>
                  </a:schemeClr>
                </a:solidFill>
              </a:rPr>
              <a:t>Зея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, Анадырь и др.</a:t>
            </a:r>
          </a:p>
        </p:txBody>
      </p:sp>
    </p:spTree>
    <p:extLst>
      <p:ext uri="{BB962C8B-B14F-4D97-AF65-F5344CB8AC3E}">
        <p14:creationId xmlns:p14="http://schemas.microsoft.com/office/powerpoint/2010/main" val="23280953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E3E1CCC-0175-4167-B4D1-AB0EF9BFB5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477" y="118624"/>
            <a:ext cx="5501742" cy="6211859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69CAAEFB-9162-4BA5-ACED-076EDC74F558}"/>
              </a:ext>
            </a:extLst>
          </p:cNvPr>
          <p:cNvSpPr/>
          <p:nvPr/>
        </p:nvSpPr>
        <p:spPr>
          <a:xfrm>
            <a:off x="788377" y="2206870"/>
            <a:ext cx="4862147" cy="178483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Рельеф влияет на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уклон и падение реки.</a:t>
            </a:r>
          </a:p>
        </p:txBody>
      </p:sp>
    </p:spTree>
    <p:extLst>
      <p:ext uri="{BB962C8B-B14F-4D97-AF65-F5344CB8AC3E}">
        <p14:creationId xmlns:p14="http://schemas.microsoft.com/office/powerpoint/2010/main" val="3242013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E091703-3A90-48F6-981D-4416ED7AF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884" y="0"/>
            <a:ext cx="6345115" cy="475354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7610386-7698-4D2D-AB06-CA488181A4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221798"/>
            <a:ext cx="6937131" cy="4636202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B035B98D-6D1D-4117-9933-6F423D2F6F79}"/>
              </a:ext>
            </a:extLst>
          </p:cNvPr>
          <p:cNvSpPr/>
          <p:nvPr/>
        </p:nvSpPr>
        <p:spPr>
          <a:xfrm>
            <a:off x="1907931" y="993531"/>
            <a:ext cx="5231423" cy="157382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ЕНИСЕЙ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– самая полноводная река России.</a:t>
            </a:r>
          </a:p>
        </p:txBody>
      </p:sp>
    </p:spTree>
    <p:extLst>
      <p:ext uri="{BB962C8B-B14F-4D97-AF65-F5344CB8AC3E}">
        <p14:creationId xmlns:p14="http://schemas.microsoft.com/office/powerpoint/2010/main" val="42861218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F475D25-147E-4040-A137-12F699F340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6504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3F7349D-9452-4561-9C71-6BFF898C4A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92" y="1222126"/>
            <a:ext cx="11061215" cy="502921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3460F072-2FA7-4F99-B1A4-D690977A2722}"/>
              </a:ext>
            </a:extLst>
          </p:cNvPr>
          <p:cNvSpPr/>
          <p:nvPr/>
        </p:nvSpPr>
        <p:spPr>
          <a:xfrm>
            <a:off x="2259623" y="232991"/>
            <a:ext cx="7482254" cy="74734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Типы питания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рек России на карте</a:t>
            </a:r>
          </a:p>
        </p:txBody>
      </p:sp>
    </p:spTree>
    <p:extLst>
      <p:ext uri="{BB962C8B-B14F-4D97-AF65-F5344CB8AC3E}">
        <p14:creationId xmlns:p14="http://schemas.microsoft.com/office/powerpoint/2010/main" val="35888084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BC45D61-A6D2-42A4-99B7-C3107BD76C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22" y="1239710"/>
            <a:ext cx="10814326" cy="5029210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5B08B08F-49D2-49FF-81BE-9170889BC009}"/>
              </a:ext>
            </a:extLst>
          </p:cNvPr>
          <p:cNvSpPr/>
          <p:nvPr/>
        </p:nvSpPr>
        <p:spPr>
          <a:xfrm>
            <a:off x="2795953" y="237392"/>
            <a:ext cx="6312877" cy="5715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Карта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ледостава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рек России</a:t>
            </a:r>
          </a:p>
        </p:txBody>
      </p:sp>
    </p:spTree>
    <p:extLst>
      <p:ext uri="{BB962C8B-B14F-4D97-AF65-F5344CB8AC3E}">
        <p14:creationId xmlns:p14="http://schemas.microsoft.com/office/powerpoint/2010/main" val="20922770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1E46CE8-1693-4F7E-AB9E-4019FDFAC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715" y="239089"/>
            <a:ext cx="9348225" cy="583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8149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ADBB0C-DC56-44A3-B92C-E684711C6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2925"/>
            <a:ext cx="12192000" cy="5205075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B20FB243-28A6-4B09-B3F6-A6B5C0CBD850}"/>
              </a:ext>
            </a:extLst>
          </p:cNvPr>
          <p:cNvSpPr/>
          <p:nvPr/>
        </p:nvSpPr>
        <p:spPr>
          <a:xfrm>
            <a:off x="3937488" y="553915"/>
            <a:ext cx="4317023" cy="49237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режима рек</a:t>
            </a:r>
          </a:p>
        </p:txBody>
      </p:sp>
    </p:spTree>
    <p:extLst>
      <p:ext uri="{BB962C8B-B14F-4D97-AF65-F5344CB8AC3E}">
        <p14:creationId xmlns:p14="http://schemas.microsoft.com/office/powerpoint/2010/main" val="9782762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FE5A0A8-2715-4796-B87A-A1C95C05A4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146" y="1573818"/>
            <a:ext cx="10808230" cy="502921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83E0B522-8669-485F-82F2-66E8F4E5B75B}"/>
              </a:ext>
            </a:extLst>
          </p:cNvPr>
          <p:cNvSpPr/>
          <p:nvPr/>
        </p:nvSpPr>
        <p:spPr>
          <a:xfrm>
            <a:off x="2732941" y="536331"/>
            <a:ext cx="7042639" cy="61546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Половодье на реках России</a:t>
            </a:r>
          </a:p>
        </p:txBody>
      </p:sp>
    </p:spTree>
    <p:extLst>
      <p:ext uri="{BB962C8B-B14F-4D97-AF65-F5344CB8AC3E}">
        <p14:creationId xmlns:p14="http://schemas.microsoft.com/office/powerpoint/2010/main" val="5905421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1C2350A-1978-4792-924B-4F138CBAF5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199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DA1601B-F5C8-435E-8E5A-A9BED5CC0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039" y="1536460"/>
            <a:ext cx="8806962" cy="5321540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35160F9-71B5-4A57-BF4F-589C8ED6E7EF}"/>
              </a:ext>
            </a:extLst>
          </p:cNvPr>
          <p:cNvSpPr/>
          <p:nvPr/>
        </p:nvSpPr>
        <p:spPr>
          <a:xfrm>
            <a:off x="342901" y="2226969"/>
            <a:ext cx="2787161" cy="66821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ПОВТОРИМ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9DD81EE9-D6AF-463E-94FA-EE3F99B78E3A}"/>
              </a:ext>
            </a:extLst>
          </p:cNvPr>
          <p:cNvSpPr/>
          <p:nvPr/>
        </p:nvSpPr>
        <p:spPr>
          <a:xfrm>
            <a:off x="1427284" y="246183"/>
            <a:ext cx="9337431" cy="124850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РЕКА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– водоток, натурального происхождения, который течет всё время в разработанном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русле.</a:t>
            </a:r>
          </a:p>
        </p:txBody>
      </p:sp>
    </p:spTree>
    <p:extLst>
      <p:ext uri="{BB962C8B-B14F-4D97-AF65-F5344CB8AC3E}">
        <p14:creationId xmlns:p14="http://schemas.microsoft.com/office/powerpoint/2010/main" val="25135531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</a:rPr>
              <a:t>Параграф 33 прочитать, вопрос 10 стр. 129 (письменно)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3972217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8977A17-A17C-42D6-B2BA-599E310146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885" y="1531517"/>
            <a:ext cx="9880175" cy="4727643"/>
          </a:xfrm>
          <a:prstGeom prst="rect">
            <a:avLst/>
          </a:prstGeom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50562A42-5201-4C55-AEA4-4B884F8B62E8}"/>
              </a:ext>
            </a:extLst>
          </p:cNvPr>
          <p:cNvSpPr/>
          <p:nvPr/>
        </p:nvSpPr>
        <p:spPr>
          <a:xfrm>
            <a:off x="633046" y="175846"/>
            <a:ext cx="11295737" cy="135401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По территории России протекает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свыше 2,8 млн.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различных по длине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рек.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 7 из них протяженностью более 2 тыс. км. (в мире таких 34)</a:t>
            </a:r>
          </a:p>
        </p:txBody>
      </p:sp>
    </p:spTree>
    <p:extLst>
      <p:ext uri="{BB962C8B-B14F-4D97-AF65-F5344CB8AC3E}">
        <p14:creationId xmlns:p14="http://schemas.microsoft.com/office/powerpoint/2010/main" val="978459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EA03758-CB2F-4DC9-9BF6-640188609B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246557" cy="3429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221E9D-192A-477F-834E-E8918BC237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6654" y="0"/>
            <a:ext cx="3795346" cy="379534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39F25B7-614E-492E-B8F0-A3A1759C25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902" y="3429000"/>
            <a:ext cx="4873997" cy="3429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6D2543F-5D58-40F6-9285-40019538BF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899" y="3429001"/>
            <a:ext cx="5137077" cy="3428999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124931CF-31BF-4B45-AE53-4F63C34B6C4D}"/>
              </a:ext>
            </a:extLst>
          </p:cNvPr>
          <p:cNvSpPr/>
          <p:nvPr/>
        </p:nvSpPr>
        <p:spPr>
          <a:xfrm>
            <a:off x="4523430" y="2417884"/>
            <a:ext cx="3675185" cy="187276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ЛЕНА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 – самая протяженная река нашей страны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(4400 км)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5991CE30-34D6-45C1-B666-B76FBD00DEBF}"/>
              </a:ext>
            </a:extLst>
          </p:cNvPr>
          <p:cNvSpPr/>
          <p:nvPr/>
        </p:nvSpPr>
        <p:spPr>
          <a:xfrm>
            <a:off x="5539154" y="133350"/>
            <a:ext cx="3472961" cy="81621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Самая большая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дельта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E498234A-38F1-4D2F-84B3-716A59E1B008}"/>
              </a:ext>
            </a:extLst>
          </p:cNvPr>
          <p:cNvSpPr/>
          <p:nvPr/>
        </p:nvSpPr>
        <p:spPr>
          <a:xfrm>
            <a:off x="329792" y="3982914"/>
            <a:ext cx="2708031" cy="54512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Исток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 Лены</a:t>
            </a:r>
          </a:p>
        </p:txBody>
      </p:sp>
    </p:spTree>
    <p:extLst>
      <p:ext uri="{BB962C8B-B14F-4D97-AF65-F5344CB8AC3E}">
        <p14:creationId xmlns:p14="http://schemas.microsoft.com/office/powerpoint/2010/main" val="488491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00C22B7-E0E4-4D9F-AD62-C988CE4E9C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89230" cy="351692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3EEB26E-EDDB-4D4B-BDC5-41C47C6A96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0450" y="0"/>
            <a:ext cx="5151550" cy="3429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779E446-0AED-46BF-BCB5-8B1E08ACB3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607" y="3117111"/>
            <a:ext cx="5616819" cy="3740889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7FE9A0B7-A7BB-45CB-A21A-7BE8B76D4412}"/>
              </a:ext>
            </a:extLst>
          </p:cNvPr>
          <p:cNvSpPr/>
          <p:nvPr/>
        </p:nvSpPr>
        <p:spPr>
          <a:xfrm>
            <a:off x="4144839" y="2505808"/>
            <a:ext cx="3710354" cy="142435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ВОЛГА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– самая длинная река в Европе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(3531 км)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851E268A-CCFF-4BA8-870D-DB6485C7BC41}"/>
              </a:ext>
            </a:extLst>
          </p:cNvPr>
          <p:cNvSpPr/>
          <p:nvPr/>
        </p:nvSpPr>
        <p:spPr>
          <a:xfrm>
            <a:off x="9416562" y="3217985"/>
            <a:ext cx="2583471" cy="50995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Дельта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 Волги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92AB5378-F1E7-4087-A908-B0C215706C4A}"/>
              </a:ext>
            </a:extLst>
          </p:cNvPr>
          <p:cNvSpPr/>
          <p:nvPr/>
        </p:nvSpPr>
        <p:spPr>
          <a:xfrm>
            <a:off x="740020" y="3323493"/>
            <a:ext cx="2222987" cy="50995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Исток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Волги</a:t>
            </a:r>
          </a:p>
        </p:txBody>
      </p:sp>
    </p:spTree>
    <p:extLst>
      <p:ext uri="{BB962C8B-B14F-4D97-AF65-F5344CB8AC3E}">
        <p14:creationId xmlns:p14="http://schemas.microsoft.com/office/powerpoint/2010/main" val="1448910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711564-3534-4832-BB99-C0D1201407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525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9B3EF5-556E-4903-B0DC-CDB3050657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955" y="1365118"/>
            <a:ext cx="9064631" cy="47864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CF4D8C5-7519-4523-A033-AF248A11318D}"/>
              </a:ext>
            </a:extLst>
          </p:cNvPr>
          <p:cNvSpPr/>
          <p:nvPr/>
        </p:nvSpPr>
        <p:spPr>
          <a:xfrm>
            <a:off x="1301262" y="202223"/>
            <a:ext cx="9416324" cy="72096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Реки России отличаются по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площади своего бассейна</a:t>
            </a:r>
          </a:p>
        </p:txBody>
      </p:sp>
    </p:spTree>
    <p:extLst>
      <p:ext uri="{BB962C8B-B14F-4D97-AF65-F5344CB8AC3E}">
        <p14:creationId xmlns:p14="http://schemas.microsoft.com/office/powerpoint/2010/main" val="10642146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F1435F-9CE1-42D0-B8FB-AF1B2765F1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BBE7E004-C97D-4A9A-911E-111CD7FAC9AF}"/>
              </a:ext>
            </a:extLst>
          </p:cNvPr>
          <p:cNvSpPr/>
          <p:nvPr/>
        </p:nvSpPr>
        <p:spPr>
          <a:xfrm>
            <a:off x="923191" y="360484"/>
            <a:ext cx="10533185" cy="164416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Рельеф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оказывает влияние на многие особенности рек: направление течения, скорость течения, характер склонов и берегов, рельеф речной долины.</a:t>
            </a:r>
          </a:p>
        </p:txBody>
      </p:sp>
    </p:spTree>
    <p:extLst>
      <p:ext uri="{BB962C8B-B14F-4D97-AF65-F5344CB8AC3E}">
        <p14:creationId xmlns:p14="http://schemas.microsoft.com/office/powerpoint/2010/main" val="1161447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B4CB347-DAE0-4E27-8D96-4A822DAA8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852F0403-2C19-49D4-A52A-7B365D434AFE}"/>
              </a:ext>
            </a:extLst>
          </p:cNvPr>
          <p:cNvSpPr/>
          <p:nvPr/>
        </p:nvSpPr>
        <p:spPr>
          <a:xfrm>
            <a:off x="888023" y="351692"/>
            <a:ext cx="10498015" cy="181121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Наша страна имеет в большей степени равнинный рельеф и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большинство рек – равнинные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(медленное, плавное течение, широкие долины) – Дон, Волга, Северная Двина, Онега, Нева и др.</a:t>
            </a:r>
          </a:p>
        </p:txBody>
      </p:sp>
    </p:spTree>
    <p:extLst>
      <p:ext uri="{BB962C8B-B14F-4D97-AF65-F5344CB8AC3E}">
        <p14:creationId xmlns:p14="http://schemas.microsoft.com/office/powerpoint/2010/main" val="28118522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6063</TotalTime>
  <Words>215</Words>
  <Application>Microsoft Office PowerPoint</Application>
  <PresentationFormat>Широкоэкранный</PresentationFormat>
  <Paragraphs>26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AGReverance</vt:lpstr>
      <vt:lpstr>Calibri</vt:lpstr>
      <vt:lpstr>Tw Cen MT</vt:lpstr>
      <vt:lpstr>Wingdings 3</vt:lpstr>
      <vt:lpstr>Интеграл</vt:lpstr>
      <vt:lpstr>Реки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Company>МАОУ ДО ЦРТДиЮ Каменского района Пензенской области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«География»</dc:title>
  <dc:subject>География</dc:subject>
  <dc:creator>Viktoriya Polshkova</dc:creator>
  <cp:keywords>география</cp:keywords>
  <cp:lastModifiedBy>Елена Сташкова</cp:lastModifiedBy>
  <cp:revision>224</cp:revision>
  <dcterms:created xsi:type="dcterms:W3CDTF">2018-02-25T15:29:25Z</dcterms:created>
  <dcterms:modified xsi:type="dcterms:W3CDTF">2024-01-05T19:04:48Z</dcterms:modified>
  <cp:category>География;Страны</cp:category>
</cp:coreProperties>
</file>