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7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66E7F2-6293-4713-9C0D-D1A50EA7865F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41CADBA-9E0A-43BB-8245-4241B4334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626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3649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11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8847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PT Sans"/>
              </a:rPr>
              <a:t>Из истории</a:t>
            </a:r>
            <a:endParaRPr lang="ru-RU" dirty="0">
              <a:solidFill>
                <a:srgbClr val="000000"/>
              </a:solidFill>
              <a:latin typeface="PT Sans"/>
            </a:endParaRPr>
          </a:p>
          <a:p>
            <a:r>
              <a:rPr lang="ru-RU" dirty="0">
                <a:solidFill>
                  <a:srgbClr val="000000"/>
                </a:solidFill>
                <a:latin typeface="PT Sans"/>
              </a:rPr>
              <a:t>Чтобы сохранить многообразие живых существ, которые стали редкими на нашей планете Международный союз охраны природы и природных ресурсов создал «Комиссию службы выживания», которая в </a:t>
            </a:r>
            <a:r>
              <a:rPr lang="ru-RU" b="1" dirty="0">
                <a:solidFill>
                  <a:srgbClr val="000000"/>
                </a:solidFill>
                <a:latin typeface="PT Sans"/>
              </a:rPr>
              <a:t>1966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году выпустила </a:t>
            </a:r>
            <a:r>
              <a:rPr lang="ru-RU" b="1" dirty="0">
                <a:solidFill>
                  <a:srgbClr val="000000"/>
                </a:solidFill>
                <a:latin typeface="PT Sans"/>
              </a:rPr>
              <a:t>Международную Красную книгу.</a:t>
            </a:r>
            <a:endParaRPr lang="ru-RU" dirty="0">
              <a:solidFill>
                <a:srgbClr val="000000"/>
              </a:solidFill>
              <a:latin typeface="PT Sans"/>
            </a:endParaRPr>
          </a:p>
          <a:p>
            <a:r>
              <a:rPr lang="ru-RU" b="1" dirty="0">
                <a:solidFill>
                  <a:srgbClr val="000000"/>
                </a:solidFill>
                <a:latin typeface="PT Sans"/>
              </a:rPr>
              <a:t>Красная книга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является официальным документом, содержащим свод сведений о состоянии, распространении, мерах охраны редких и находящихся под угрозой исчезновения видов (подвидов, популяций) объектов животного и растительного мира на определенной территории.</a:t>
            </a:r>
          </a:p>
          <a:p>
            <a:r>
              <a:rPr lang="ru-RU" dirty="0">
                <a:solidFill>
                  <a:srgbClr val="000000"/>
                </a:solidFill>
                <a:latin typeface="PT Sans"/>
              </a:rPr>
              <a:t>В </a:t>
            </a:r>
            <a:r>
              <a:rPr lang="ru-RU" b="1" dirty="0">
                <a:solidFill>
                  <a:srgbClr val="000000"/>
                </a:solidFill>
                <a:latin typeface="PT Sans"/>
              </a:rPr>
              <a:t>1978г.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Красная книга появилась и в нашей стране.</a:t>
            </a:r>
          </a:p>
          <a:p>
            <a:r>
              <a:rPr lang="ru-RU" dirty="0">
                <a:solidFill>
                  <a:srgbClr val="000000"/>
                </a:solidFill>
                <a:latin typeface="PT Sans"/>
              </a:rPr>
              <a:t>В этой книге перечислены животные и растения, которые обитают на территории нашей страны и могут безвозвратно исчезнуть.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291759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88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136339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Главным автором Красной книги стал английский орнитолог и художник-анималист Питер Скотт.</a:t>
            </a:r>
          </a:p>
          <a:p>
            <a:endParaRPr lang="ru-RU" dirty="0"/>
          </a:p>
          <a:p>
            <a:r>
              <a:rPr lang="ru-RU" dirty="0"/>
              <a:t>Первое издание Красной книги вышло в 1963 году.</a:t>
            </a:r>
          </a:p>
          <a:p>
            <a:r>
              <a:rPr lang="ru-RU" dirty="0"/>
              <a:t>В два его тома вошли сведения о 211 видах млекопитающих и 312 видах птиц.</a:t>
            </a:r>
          </a:p>
        </p:txBody>
      </p:sp>
    </p:spTree>
    <p:extLst>
      <p:ext uri="{BB962C8B-B14F-4D97-AF65-F5344CB8AC3E}">
        <p14:creationId xmlns:p14="http://schemas.microsoft.com/office/powerpoint/2010/main" val="221654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96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305342"/>
            <a:ext cx="849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Красная книга России</a:t>
            </a:r>
          </a:p>
          <a:p>
            <a:endParaRPr lang="ru-RU" dirty="0"/>
          </a:p>
          <a:p>
            <a:r>
              <a:rPr lang="ru-RU" dirty="0"/>
              <a:t>Опубликована в 1983 г.</a:t>
            </a:r>
          </a:p>
          <a:p>
            <a:endParaRPr lang="ru-RU" dirty="0"/>
          </a:p>
          <a:p>
            <a:r>
              <a:rPr lang="ru-RU" dirty="0"/>
              <a:t>В нее было занесено  </a:t>
            </a:r>
          </a:p>
          <a:p>
            <a:endParaRPr lang="ru-RU" dirty="0"/>
          </a:p>
          <a:p>
            <a:r>
              <a:rPr lang="ru-RU" dirty="0"/>
              <a:t>94 видов млекопитающих,</a:t>
            </a:r>
          </a:p>
          <a:p>
            <a:r>
              <a:rPr lang="ru-RU" dirty="0"/>
              <a:t>37 пресмыкающихся,</a:t>
            </a:r>
          </a:p>
          <a:p>
            <a:r>
              <a:rPr lang="ru-RU" dirty="0"/>
              <a:t>107 видов птиц, </a:t>
            </a:r>
          </a:p>
          <a:p>
            <a:r>
              <a:rPr lang="ru-RU" dirty="0"/>
              <a:t>11 видов рептилий,</a:t>
            </a:r>
          </a:p>
          <a:p>
            <a:r>
              <a:rPr lang="ru-RU" dirty="0"/>
              <a:t>4 вида амфибий, </a:t>
            </a:r>
          </a:p>
          <a:p>
            <a:r>
              <a:rPr lang="ru-RU" dirty="0"/>
              <a:t>9 видов рыб,</a:t>
            </a:r>
          </a:p>
          <a:p>
            <a:r>
              <a:rPr lang="ru-RU" dirty="0"/>
              <a:t>19 моллюсков</a:t>
            </a:r>
          </a:p>
          <a:p>
            <a:r>
              <a:rPr lang="ru-RU" dirty="0"/>
              <a:t>219 насекомых,</a:t>
            </a:r>
          </a:p>
          <a:p>
            <a:r>
              <a:rPr lang="ru-RU" dirty="0"/>
              <a:t>11 червей</a:t>
            </a:r>
          </a:p>
        </p:txBody>
      </p:sp>
    </p:spTree>
    <p:extLst>
      <p:ext uri="{BB962C8B-B14F-4D97-AF65-F5344CB8AC3E}">
        <p14:creationId xmlns:p14="http://schemas.microsoft.com/office/powerpoint/2010/main" val="1832414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03649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763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074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6257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497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3916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49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308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67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412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85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703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96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920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827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112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222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5369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556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" y="116632"/>
            <a:ext cx="9033748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523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40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065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236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03649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174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918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68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44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028343"/>
            <a:ext cx="77048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Письмо от белого медведя</a:t>
            </a:r>
          </a:p>
          <a:p>
            <a:endParaRPr lang="ru-RU" dirty="0"/>
          </a:p>
          <a:p>
            <a:r>
              <a:rPr lang="ru-RU" dirty="0"/>
              <a:t>Я, медвежонок, сын белой медведицы. Я живу в Арктике, на Северном полюсе. Мои сородичи – большие и сильные медведи, но нас осталось очень мало. Мы страдаем от голода, потому что в океане не осталось рыбы, которой мы питаемся из-за того, что вы, люди, загрязнили воду. Моя мама тяжело больна от голода. От плохой воды её шерсть стала выпадать клочьями. Говорят, скоро растают льды и нам негде будет жить.</a:t>
            </a:r>
          </a:p>
          <a:p>
            <a:endParaRPr lang="ru-RU" dirty="0"/>
          </a:p>
          <a:p>
            <a:r>
              <a:rPr lang="ru-RU" dirty="0"/>
              <a:t>Помогите нам, люди</a:t>
            </a:r>
          </a:p>
        </p:txBody>
      </p:sp>
    </p:spTree>
    <p:extLst>
      <p:ext uri="{BB962C8B-B14F-4D97-AF65-F5344CB8AC3E}">
        <p14:creationId xmlns:p14="http://schemas.microsoft.com/office/powerpoint/2010/main" val="4200635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954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8003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05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042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2899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593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691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748" y="116632"/>
            <a:ext cx="89289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ВЫХУХОЛЬ РУССКАЯ</a:t>
            </a:r>
          </a:p>
          <a:p>
            <a:endParaRPr lang="ru-RU" dirty="0"/>
          </a:p>
          <a:p>
            <a:r>
              <a:rPr lang="ru-RU" dirty="0"/>
              <a:t>Занесена во все существующие Красные книги, в том числе и</a:t>
            </a:r>
          </a:p>
          <a:p>
            <a:endParaRPr lang="ru-RU" dirty="0"/>
          </a:p>
          <a:p>
            <a:r>
              <a:rPr lang="ru-RU" dirty="0"/>
              <a:t>в международную, Русская выхухоль. Этот зверёк,</a:t>
            </a:r>
          </a:p>
          <a:p>
            <a:endParaRPr lang="ru-RU" dirty="0"/>
          </a:p>
          <a:p>
            <a:r>
              <a:rPr lang="ru-RU" dirty="0"/>
              <a:t>ведущий полуводный образ жизни - ровесник мамонта, он существует более</a:t>
            </a:r>
          </a:p>
          <a:p>
            <a:endParaRPr lang="ru-RU" dirty="0"/>
          </a:p>
          <a:p>
            <a:r>
              <a:rPr lang="ru-RU" dirty="0"/>
              <a:t>30 млн. лет, в Ростовской области обитает на территории четырёх районов.</a:t>
            </a:r>
          </a:p>
          <a:p>
            <a:endParaRPr lang="ru-RU" dirty="0"/>
          </a:p>
          <a:p>
            <a:r>
              <a:rPr lang="ru-RU" dirty="0"/>
              <a:t>Последние десять лет обитает в притоках Дона в Шолоховском и </a:t>
            </a:r>
            <a:r>
              <a:rPr lang="ru-RU" dirty="0" err="1"/>
              <a:t>Верхнедонском</a:t>
            </a:r>
            <a:endParaRPr lang="ru-RU" dirty="0"/>
          </a:p>
          <a:p>
            <a:endParaRPr lang="ru-RU" dirty="0"/>
          </a:p>
          <a:p>
            <a:r>
              <a:rPr lang="ru-RU" dirty="0"/>
              <a:t>районах, в притоках Северного Донца и на </a:t>
            </a:r>
            <a:r>
              <a:rPr lang="ru-RU" dirty="0" err="1"/>
              <a:t>Миусе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Вероятная численность в Ростовской области – до 1000 особей.</a:t>
            </a:r>
          </a:p>
          <a:p>
            <a:endParaRPr lang="ru-RU" dirty="0"/>
          </a:p>
          <a:p>
            <a:r>
              <a:rPr lang="ru-RU" dirty="0"/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789462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19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201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73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104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62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314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974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74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578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1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01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92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720840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МЕЖДУНАРОДНЫЙ СОЮЗ ОХРАНЫ ПРИРОДЫ</a:t>
            </a:r>
          </a:p>
          <a:p>
            <a:endParaRPr lang="ru-RU" dirty="0"/>
          </a:p>
          <a:p>
            <a:r>
              <a:rPr lang="ru-RU" dirty="0"/>
              <a:t>Основана в 1948 году,</a:t>
            </a:r>
          </a:p>
          <a:p>
            <a:endParaRPr lang="ru-RU" dirty="0"/>
          </a:p>
          <a:p>
            <a:r>
              <a:rPr lang="ru-RU" dirty="0"/>
              <a:t>штаб-квартира расположена в городе Гланде (Швейцария).</a:t>
            </a:r>
          </a:p>
          <a:p>
            <a:endParaRPr lang="ru-RU" dirty="0"/>
          </a:p>
          <a:p>
            <a:r>
              <a:rPr lang="ru-RU" dirty="0"/>
              <a:t>Союз объединяет 82 государства,</a:t>
            </a:r>
          </a:p>
          <a:p>
            <a:endParaRPr lang="ru-RU" dirty="0"/>
          </a:p>
          <a:p>
            <a:r>
              <a:rPr lang="ru-RU" dirty="0"/>
              <a:t>в том числе и Российскую Федерацию</a:t>
            </a:r>
          </a:p>
        </p:txBody>
      </p:sp>
    </p:spTree>
    <p:extLst>
      <p:ext uri="{BB962C8B-B14F-4D97-AF65-F5344CB8AC3E}">
        <p14:creationId xmlns:p14="http://schemas.microsoft.com/office/powerpoint/2010/main" val="340254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349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90336"/>
            <a:ext cx="89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Можете вы себе представить нашу Землю без животного мира? Смог бы выжить человек, если бы исчезли сразу все представители животного мира?.</a:t>
            </a:r>
          </a:p>
        </p:txBody>
      </p:sp>
    </p:spTree>
    <p:extLst>
      <p:ext uri="{BB962C8B-B14F-4D97-AF65-F5344CB8AC3E}">
        <p14:creationId xmlns:p14="http://schemas.microsoft.com/office/powerpoint/2010/main" val="202917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07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3649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50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749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110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623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44136" cy="6516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56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84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5969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942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785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133</TotalTime>
  <Words>331</Words>
  <Application>Microsoft Office PowerPoint</Application>
  <PresentationFormat>Экран (4:3)</PresentationFormat>
  <Paragraphs>56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Обучающее изложение</dc:title>
  <dc:creator>ДП-84</dc:creator>
  <cp:lastModifiedBy>acer</cp:lastModifiedBy>
  <cp:revision>28</cp:revision>
  <dcterms:created xsi:type="dcterms:W3CDTF">2012-10-06T09:37:23Z</dcterms:created>
  <dcterms:modified xsi:type="dcterms:W3CDTF">2023-09-22T18:27:52Z</dcterms:modified>
</cp:coreProperties>
</file>