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83" r:id="rId2"/>
    <p:sldId id="285" r:id="rId3"/>
    <p:sldId id="284" r:id="rId4"/>
    <p:sldId id="286" r:id="rId5"/>
    <p:sldId id="280" r:id="rId6"/>
    <p:sldId id="291" r:id="rId7"/>
    <p:sldId id="290" r:id="rId8"/>
    <p:sldId id="258" r:id="rId9"/>
    <p:sldId id="259" r:id="rId10"/>
    <p:sldId id="268" r:id="rId11"/>
    <p:sldId id="287" r:id="rId12"/>
    <p:sldId id="288" r:id="rId13"/>
    <p:sldId id="289" r:id="rId14"/>
    <p:sldId id="292" r:id="rId15"/>
    <p:sldId id="295" r:id="rId16"/>
    <p:sldId id="294" r:id="rId17"/>
    <p:sldId id="296" r:id="rId18"/>
    <p:sldId id="297" r:id="rId19"/>
    <p:sldId id="298" r:id="rId20"/>
    <p:sldId id="29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EBB8C62-0006-438F-BAD9-4F35096EDFFE}">
          <p14:sldIdLst>
            <p14:sldId id="283"/>
            <p14:sldId id="285"/>
            <p14:sldId id="284"/>
            <p14:sldId id="286"/>
            <p14:sldId id="280"/>
            <p14:sldId id="291"/>
            <p14:sldId id="290"/>
            <p14:sldId id="258"/>
            <p14:sldId id="259"/>
            <p14:sldId id="268"/>
            <p14:sldId id="287"/>
            <p14:sldId id="288"/>
            <p14:sldId id="289"/>
            <p14:sldId id="292"/>
            <p14:sldId id="295"/>
            <p14:sldId id="294"/>
            <p14:sldId id="296"/>
            <p14:sldId id="297"/>
            <p14:sldId id="298"/>
            <p14:sldId id="299"/>
          </p14:sldIdLst>
        </p14:section>
        <p14:section name="Раздел без заголовка" id="{C9DEC9CA-0945-4BC9-AA2C-7CD05E4098D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99" autoAdjust="0"/>
    <p:restoredTop sz="94660"/>
  </p:normalViewPr>
  <p:slideViewPr>
    <p:cSldViewPr>
      <p:cViewPr varScale="1">
        <p:scale>
          <a:sx n="83" d="100"/>
          <a:sy n="83" d="100"/>
        </p:scale>
        <p:origin x="121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22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493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0441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762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0277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622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17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347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462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63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68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7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60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44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36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6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AA76B-CFA5-46DA-9FDE-E224B15C3463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0A2724-F8E0-46B1-AE7B-BF9BDBA11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09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0"/>
            <a:ext cx="6561776" cy="12687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высказывания великих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4515793"/>
              </p:ext>
            </p:extLst>
          </p:nvPr>
        </p:nvGraphicFramePr>
        <p:xfrm>
          <a:off x="0" y="1268759"/>
          <a:ext cx="9144000" cy="5427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3846454677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972297566"/>
                    </a:ext>
                  </a:extLst>
                </a:gridCol>
              </a:tblGrid>
              <a:tr h="538860"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651644"/>
                  </a:ext>
                </a:extLst>
              </a:tr>
              <a:tr h="85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1.«Не упускай случая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величайшее достоинство – доброта» (Фрэнсис Бэкон)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340717"/>
                  </a:ext>
                </a:extLst>
              </a:tr>
              <a:tr h="85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2.  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«Жизнь человека состоит не в видениях и сновидениях, 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 не должна на этом заканчиваться»  (Томас </a:t>
                      </a:r>
                      <a:r>
                        <a:rPr lang="ru-RU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Фуллер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6711846"/>
                  </a:ext>
                </a:extLst>
              </a:tr>
              <a:tr h="85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«Из всех добродетелей и достоинств души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 в активной благотворительности и добровольном служении». Генри Лонгфелло 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4099112"/>
                  </a:ext>
                </a:extLst>
              </a:tr>
              <a:tr h="504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«В чем смысл жизни?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повторять их» (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Фрэнсис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Бэкон)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5559562"/>
                  </a:ext>
                </a:extLst>
              </a:tr>
              <a:tr h="85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«Лучший способ сохранить память о добрых делах –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сделать добро» (Марк Твен)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102956"/>
                  </a:ext>
                </a:extLst>
              </a:tr>
              <a:tr h="857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«Благотворительность начинается дома,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Служить другим и делать добро» (Аристотель)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4034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427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699792" y="2924944"/>
            <a:ext cx="6207968" cy="352839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 меценатства в Российской империи также приходится на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середину XIX — начало XX века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это время значительный вклад вносят 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купцы.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Они открывают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театры, возрождают ремесла и промыслы. Имения купцов становятся культурными центрами, куда съезжаются художники, писатели и поэты, актеры. Имена самых известных из них —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Мамонтов, Морозов, Третьяков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 сих пор широко распространены.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6876" y="5982354"/>
            <a:ext cx="1914525" cy="335350"/>
          </a:xfrm>
        </p:spPr>
        <p:txBody>
          <a:bodyPr>
            <a:normAutofit/>
          </a:bodyPr>
          <a:lstStyle/>
          <a:p>
            <a:r>
              <a:rPr lang="ru-RU" dirty="0" smtClean="0"/>
              <a:t>П. Третьяков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2498"/>
            <a:ext cx="19526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76" y="3578919"/>
            <a:ext cx="19145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35" y="476672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3"/>
          <p:cNvSpPr txBox="1">
            <a:spLocks/>
          </p:cNvSpPr>
          <p:nvPr/>
        </p:nvSpPr>
        <p:spPr>
          <a:xfrm>
            <a:off x="3716288" y="5960169"/>
            <a:ext cx="2448272" cy="357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88640"/>
            <a:ext cx="28575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67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16632"/>
            <a:ext cx="7344816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 Павел Михайлович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1832-1898гг.)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4106416" cy="388077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Потомственный купец Павел Третьяков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знаменитую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галерею (Третьяковку)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делал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глухонемых,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вклад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Музея изящных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искусств, оказал помощь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экспедиции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Н.Н.Миклухо-Маклая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&quot;третьяков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5328"/>
            <a:ext cx="3640404" cy="204772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34" y="3933056"/>
            <a:ext cx="4161985" cy="277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51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Савва Мамонтов (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1841—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1918гг.)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«железнодорожный король»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07504" y="1772816"/>
            <a:ext cx="3592767" cy="5184576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Савва Мамонтов – промышленник и предприниматель.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себя в Абрамцеве он устроил что-то вроде Дома творчества. Покровительствовал художникам Репину, Васнецову, Серову и др.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него мир не узнал бы Федора Шаляпина: певец вышел из частной оперы Мамонтова.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 мастерские народных промыслов, основал частную Оперу, сделал большой вклад в создание Музея изящных искусств.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096" y="1678496"/>
            <a:ext cx="2926095" cy="2758616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866640" y="2160982"/>
            <a:ext cx="3090672" cy="907977"/>
          </a:xfrm>
        </p:spPr>
        <p:txBody>
          <a:bodyPr/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 Валентин Серов, друживший с Мамонтовым, на знаменитой картине «Девочка с персиками» изобразил дочь Саввы - Веру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679680" y="3208188"/>
            <a:ext cx="2969730" cy="364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966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716016" cy="19304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 Савва Тимофеевич (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1862–1905гг.)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930400"/>
            <a:ext cx="4104456" cy="4110961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Фабрикант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Савва Морозов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участвовал в создании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МХАТа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Художественный академический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 дал и огромную сумму на строительство и несколько лет в одиночку оплачивал все театральные расходы. Но делал это при условии, что его имя не должно появляться в газетах. </a:t>
            </a:r>
          </a:p>
        </p:txBody>
      </p:sp>
      <p:pic>
        <p:nvPicPr>
          <p:cNvPr id="20482" name="Picture 2" descr="Картинки по запросу &quot;морозов савв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0"/>
            <a:ext cx="4211960" cy="367240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221756"/>
            <a:ext cx="4283968" cy="36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47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Гаврила Гаврилович Солодовников (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1826-1901гг.).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3568" y="1993480"/>
            <a:ext cx="2952687" cy="39558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1920" y="1993480"/>
            <a:ext cx="4608512" cy="404788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состояние составляло около 22 миллионов рублей, 20 из которых Солодовников потратил на нужды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его средства были построены: Московская консерватория, профессиональные школы, приют для бездомных детей,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дешевыми квартирами 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бедных людей и т.д.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406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Бахрушин Алексей Александрович (1865–1929гг.)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160588"/>
            <a:ext cx="3518197" cy="4580779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купец, потомственный почётный гражданин, мануфактур-советник, меценат, собиратель театральной старины, создатель частного литературно-театрального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музея.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Бахрушина вместе с его братьями строил церкви и больницы, школы 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приюты.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85184" y="4653136"/>
            <a:ext cx="4644516" cy="2204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184" y="1556792"/>
            <a:ext cx="464451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5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7596336" cy="174176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России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меценатство и благотворительность набирают силу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76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609600"/>
            <a:ext cx="7632847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«Верные-неверные утверждения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51520" y="2132856"/>
            <a:ext cx="7776863" cy="45365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1.Благотворительность – это бескорыстная помощь людям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Благотворительностью могут заниматься только богатые люди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(Неверно).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3.Если человек занимается благотворительностью, то он становится чище, добрее, отзывчивее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 Руси благотворительность появилась после принятия христианства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5.Меценат — это тот же благотворитель только в сфере искусства, культуры и т.д.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6.Акции по сбору продуктов, медикаментов, вещей для СВО – это не благотворительность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7.Известные меценаты XIX века внесли очень большой вклад в развитие науки, культуры и искусства России </a:t>
            </a:r>
            <a:r>
              <a:rPr lang="ru-RU" sz="2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115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09600"/>
            <a:ext cx="8028384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милосердия и благотворительности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26" y="2160588"/>
            <a:ext cx="6173394" cy="4697412"/>
          </a:xfrm>
        </p:spPr>
      </p:pic>
    </p:spTree>
    <p:extLst>
      <p:ext uri="{BB962C8B-B14F-4D97-AF65-F5344CB8AC3E}">
        <p14:creationId xmlns:p14="http://schemas.microsoft.com/office/powerpoint/2010/main" val="3715781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7488832" cy="45565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 первой строчке записывается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слово – существительное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и есть тема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второй строчке надо написать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прилагательных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раскрывающих тему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 третьей строчке записываются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глагола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описывающих действия, относящиеся к теме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 четвертой строчке размещается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целая фраза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предложение – свое отношение к теме.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Последняя строчка – это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слово-резюме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дает новую интерпретацию темы, позволяет выразить к ней личное отношение.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032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315416"/>
            <a:ext cx="7725544" cy="158417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Высказывания великих людей: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280920" cy="5822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«Не упускай случая сделать добро»   (Марк  Твен)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«Жизнь человека состоит не в видениях и сновидениях, а в активной благотворительности и добровольном служении». Генри Лонгфелло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 всех добродетелей и достоинств души величайшее достоинство – доброта»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Бэкон)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чем смысл жизни? Служить другим и делать добро» (Аристотель)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«Лучший способ сохранить память о добрых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делах – повторять их»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Бэкон)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«Благотворительность начинается дома, но не должна на этом заканчиваться»  (Томас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Фуллер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6722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94719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7848871" cy="47005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информацию о современных благотворителях и благотворительных организациях и подготовить сообщение. </a:t>
            </a: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2937"/>
            <a:ext cx="9144000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20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7236296" cy="31683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Выдающиеся благотворители в истории. Благотворительность как нравственный долг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08" y="3645024"/>
            <a:ext cx="4004083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2975"/>
            <a:ext cx="4572000" cy="36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2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346777" cy="388077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</a:t>
            </a:r>
          </a:p>
          <a:p>
            <a:pPr marL="0" indent="0" algn="ctr">
              <a:buNone/>
            </a:pPr>
            <a:endParaRPr lang="ru-RU" u="sng" dirty="0"/>
          </a:p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                                  творить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                                       делать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634809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Как вы понимаете слово?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768350" cy="445135"/>
          </a:xfrm>
          <a:prstGeom prst="rect">
            <a:avLst/>
          </a:prstGeom>
          <a:noFill/>
        </p:spPr>
      </p:pic>
      <p:cxnSp>
        <p:nvCxnSpPr>
          <p:cNvPr id="5" name="Прямая со стрелкой 4"/>
          <p:cNvCxnSpPr/>
          <p:nvPr/>
        </p:nvCxnSpPr>
        <p:spPr>
          <a:xfrm>
            <a:off x="5580112" y="2852936"/>
            <a:ext cx="704850" cy="409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73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14356"/>
            <a:ext cx="8404396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«Мудрые сказки тётушки Совы. Благотворительность»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слово»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7488832" cy="4412563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очень связано с благотворительностью.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 покровительство искусству, науке, культуре и т.д.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13 апреля отмечается «День спасибо», тесно связанный с этим словом.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произошло от древнеримского имени Меценат.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7629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058744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Гай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Цильний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Меценат?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930400"/>
            <a:ext cx="3446189" cy="4594943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другом и приближенным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Октавиана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Прославился своим покровительством литературе и искусству.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временем имя Мецената стало именем нарицательным – для бескорыстных покровителей науки, литературы, искусства.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68738" y="2160588"/>
            <a:ext cx="3799606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33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6336704" cy="314096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 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Зарождение благотворительности в Киевской Руси связывается с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принятием христианства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Владимир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родоначальник благотворительности на Руси.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</a:rPr>
              <a:t>	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630" y="4438650"/>
            <a:ext cx="18954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08920"/>
            <a:ext cx="6804248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22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308235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 по XVII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 основной формой пожертвования была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милостыня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Этому способствовало православие и почитание 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Иоанна Златоуста.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IV (Грозный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созданы богадельни.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Федорович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открытие сиротских домов.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Михайлович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созданы приказы, занимавшиеся призрением бедных.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 Алексеевич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домов для беспризорных детей, где обучали грамоте, ремеслу, наукам.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</a:t>
            </a:r>
            <a:r>
              <a:rPr lang="en-US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госпиталей, богаделен, раздавать престарелым и увечным «кормовые «»деньги» и т.д.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1775 году </a:t>
            </a:r>
            <a:r>
              <a:rPr lang="ru-RU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II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ввела приказы общественного призрения, учреждения социальной направленности, в управлении которых находились народные школы, госпитали, приюты для больных и умалишенных, больницы и др.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Супруга Павла I императрица Мария Федоровна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организовала Воспитательное общество благородных девиц (помощь детям, инвалидам, вдовам и престарелым).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7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909</TotalTime>
  <Words>892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Trebuchet MS</vt:lpstr>
      <vt:lpstr>Wingdings 3</vt:lpstr>
      <vt:lpstr>Аспект</vt:lpstr>
      <vt:lpstr>Составьте высказывания великих людей:</vt:lpstr>
      <vt:lpstr> Высказывания великих людей:  </vt:lpstr>
      <vt:lpstr>Выдающиеся благотворители в истории. Благотворительность как нравственный долг.</vt:lpstr>
      <vt:lpstr>Как вы понимаете слово?</vt:lpstr>
      <vt:lpstr>«Мудрые сказки тётушки Совы. Благотворительность»</vt:lpstr>
      <vt:lpstr>«Угадай слово»</vt:lpstr>
      <vt:lpstr>Кто такой Гай Цильний Меценат?</vt:lpstr>
      <vt:lpstr>  Зарождение благотворительности в Киевской Руси связывается с принятием христианства.    Князь Владимир – родоначальник благотворительности на Руси.  </vt:lpstr>
      <vt:lpstr>С IX по XVII века основной формой пожертвования была милостыня. Этому способствовало православие и почитание Иоанна Златоуста.  Иван IV (Грозный) - созданы богадельни. Михаил Федорович - открытие сиротских домов. Алексей Михайлович - созданы приказы, занимавшиеся призрением бедных. Федор Алексеевич - открытие домов для беспризорных детей, где обучали грамоте, ремеслу, наукам. Петр I – открытие госпиталей, богаделен, раздавать престарелым и увечным «кормовые «»деньги» и т.д. В 1775 году Екатерина II ввела приказы общественного призрения, учреждения социальной направленности, в управлении которых находились народные школы, госпитали, приюты для больных и умалишенных, больницы и др.   Супруга Павла I императрица Мария Федоровна- организовала Воспитательное общество благородных девиц (помощь детям, инвалидам, вдовам и престарелым). </vt:lpstr>
      <vt:lpstr>Пик меценатства в Российской империи также приходится на середину XIX — начало XX века. В это время значительный вклад вносят купцы. Они открывают музеи и театры, возрождают ремесла и промыслы. Имения купцов становятся культурными центрами, куда съезжаются художники, писатели и поэты, актеры. Имена самых известных из них — Мамонтов, Морозов, Третьяков — до сих пор широко распространены. </vt:lpstr>
      <vt:lpstr>Третьяков Павел Михайлович (1832-1898гг.) </vt:lpstr>
      <vt:lpstr>Савва Мамонтов (1841— 1918гг.) – «железнодорожный король»</vt:lpstr>
      <vt:lpstr>Морозов Савва Тимофеевич (1862–1905гг.) </vt:lpstr>
      <vt:lpstr>Гаврила Гаврилович Солодовников (1826-1901гг.).</vt:lpstr>
      <vt:lpstr>Бахрушин Алексей Александрович (1865–1929гг.)</vt:lpstr>
      <vt:lpstr>В современной России меценатство и благотворительность набирают силу</vt:lpstr>
      <vt:lpstr>«Верные-неверные утверждения»</vt:lpstr>
      <vt:lpstr>Символ милосердия и благотворительности</vt:lpstr>
      <vt:lpstr>Синквейн: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благотворительности в России</dc:title>
  <dc:creator>Пользователь</dc:creator>
  <cp:lastModifiedBy>Станислав К</cp:lastModifiedBy>
  <cp:revision>57</cp:revision>
  <dcterms:created xsi:type="dcterms:W3CDTF">2021-03-11T05:22:04Z</dcterms:created>
  <dcterms:modified xsi:type="dcterms:W3CDTF">2024-01-05T17:13:13Z</dcterms:modified>
</cp:coreProperties>
</file>