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357166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Область «Патриотическое воспитание»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357298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Тема: «Экскурсия по памятникам воинской славы г. Луга»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500306"/>
            <a:ext cx="7429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Экскурсия проводилась в разновозрастной группе от 5 до 7 лет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Воспитатели: Кудрявцева Ольга Петровна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Константинова Наталья Викторовна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Pictures\2015-05-08\20150508_1116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4000504"/>
            <a:ext cx="4572031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428604"/>
            <a:ext cx="828680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Формирование духовности, нравственно-патриотических чувств у детей старшего дошкольного возраста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Обучающие задачи: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формировать у детей представление о подвиге народа, который встал на защиту своей Родины в годы Великой Отечественной войны;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подвести детей к выводу о том, что война - это плохо, а мир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хорошо.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Развивающие задачи: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формировать у детей познавательную активность;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побуждать в детях интерес к событиям Великой Отечественной войны;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развивать внимание, наблюдательность, память, мышление, речь, воображение;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социально-личностные качества детей: сопереживание,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позитивное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отношение друг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воспитывать чувство гражданственности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патриотизма;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воспитывать нравственные чувства: доброжелательность, чуткость, отзывчивость, сопереживание, благодарность, умение прийти на помощь;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воспитывать уважение к защитникам Родины, к участникам войны, гордость за свой народ, армию, формировать интерес к истории своей страны, желание, став взрослыми, встать на защиту своей страны, любовь к Родине.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Pictures\2015-05-08\20150508_094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297758" y="3345656"/>
            <a:ext cx="4191029" cy="23574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142852"/>
            <a:ext cx="84296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Мемориал Партизанская слава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Мемориал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посвящен боевому партизанскому братству Ленинградской, Псковской и Новгородской областей. Партизанское движение в «Северном Крыму», как давно именовали Лужский район, родилось в 1941 году после установления оккупационного режима немцами. Памятник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представляет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собой целую композицию, которая начинается от железобетонного дота времен войны. На поле у мемориала установлены стелы валуны с памятными надписями, посвященными 13 партизанским бригадам Ленобласти.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1\Pictures\2015-05-08\20150508_0939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083840" y="3274218"/>
            <a:ext cx="4191029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7154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Памятник-стела «Город воинской славы»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Памятник-стела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«Город воинской славы» был открыт 9 мая 2010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 в городе Луга в сквере напротив железнодорожного вокзала «Луга I».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соответствии с Указом Президента РФ Путина Владимира Владимировича от 1 декабря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2006 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каждом городе удостоенном почётного звания «Город воинской славы», устанавливается стела, посвященная этому событию.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Pictures\2015-05-08\20150508_101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428868"/>
            <a:ext cx="5365787" cy="3018255"/>
          </a:xfrm>
          <a:prstGeom prst="rect">
            <a:avLst/>
          </a:prstGeom>
          <a:noFill/>
        </p:spPr>
      </p:pic>
      <p:pic>
        <p:nvPicPr>
          <p:cNvPr id="3075" name="Picture 3" descr="C:\Users\1\Pictures\2015-05-08\20150508_1003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000628" y="2928934"/>
            <a:ext cx="4572032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Pictures\2015-05-08\20150508_1039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397406" y="2397616"/>
            <a:ext cx="4429159" cy="24914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214290"/>
            <a:ext cx="8215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Памятник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артиллеристам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Рядом установлены 76,2-мм дивизионная пушка ЗИС-3 образца 1942 г. и БМП-1 образца 1965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1\Pictures\2015-05-08\20150508_1031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000108"/>
            <a:ext cx="4857784" cy="2732504"/>
          </a:xfrm>
          <a:prstGeom prst="rect">
            <a:avLst/>
          </a:prstGeom>
          <a:noFill/>
        </p:spPr>
      </p:pic>
      <p:pic>
        <p:nvPicPr>
          <p:cNvPr id="4100" name="Picture 4" descr="C:\Users\1\Pictures\2015-05-08\20150508_1028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929066"/>
            <a:ext cx="4786346" cy="2692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5011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Мемориальное кладбище советских воинов, бойцов народного ополчения, партизан и подпольщиков, погибших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1941-1945гг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периметру основания памятника фамилии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погибших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1941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- 1945гг.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Слева от мемориала расположены отдельные захоронения и памятник "Соотечественникам, ополченцам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балтийцам,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лужанам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отдавшим свои жизни за РОДИНУ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1941-1944гг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от благодарных потомков".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Справа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установлен памятник участникам военных конфликтов. 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5122" name="Picture 2" descr="C:\Users\1\Pictures\2015-05-08\20150508_1053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928934"/>
            <a:ext cx="5461039" cy="3071834"/>
          </a:xfrm>
          <a:prstGeom prst="rect">
            <a:avLst/>
          </a:prstGeom>
          <a:noFill/>
        </p:spPr>
      </p:pic>
      <p:pic>
        <p:nvPicPr>
          <p:cNvPr id="5123" name="Picture 3" descr="C:\Users\1\Pictures\2015-05-08\20150508_1055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034360" y="2895202"/>
            <a:ext cx="4744404" cy="2668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154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Лужский рубеж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августа 1941 года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Лангиной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горе были вырыты окопы, подготовлены артиллерийские и пулеметные дзоты, часть которых, как память,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лужане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сохранили. На этой высоте удерживал оборону 274-й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артпульбат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сформированный из добровольцев Балтийского завода.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1\Pictures\2015-05-08\20150508_111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857364"/>
            <a:ext cx="7667677" cy="43130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277</Words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</cp:revision>
  <dcterms:created xsi:type="dcterms:W3CDTF">2022-01-26T16:05:01Z</dcterms:created>
  <dcterms:modified xsi:type="dcterms:W3CDTF">2022-01-26T17:49:58Z</dcterms:modified>
</cp:coreProperties>
</file>