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685">
          <p15:clr>
            <a:srgbClr val="747775"/>
          </p15:clr>
        </p15:guide>
        <p15:guide id="2" pos="57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685"/>
        <p:guide pos="57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ac49c866e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ac49c866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ac49c71cab_5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ac49c71cab_5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ac49c71cab_5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ac49c71cab_5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ac49c866ea_3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ac49c866ea_3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ac49c866ea_3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ac49c866ea_3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c49c71cab_5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ac49c71cab_5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4294967295" type="title"/>
          </p:nvPr>
        </p:nvSpPr>
        <p:spPr>
          <a:xfrm>
            <a:off x="250350" y="151300"/>
            <a:ext cx="6186000" cy="4472100"/>
          </a:xfrm>
          <a:prstGeom prst="rect">
            <a:avLst/>
          </a:prstGeom>
          <a:ln cap="flat" cmpd="sng" w="2286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ru" sz="3520"/>
              <a:t>Государственное бюджетное образовательное учреждение</a:t>
            </a:r>
            <a:r>
              <a:rPr i="1" lang="ru" sz="3520"/>
              <a:t> города Москвы ”Инженерно-техническая</a:t>
            </a:r>
            <a:r>
              <a:rPr i="1" lang="ru" sz="3520"/>
              <a:t> школа имени дважды Героя Советского Союза П.Р. Поповича”.</a:t>
            </a:r>
            <a:endParaRPr i="1" sz="3520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6683800" y="-201025"/>
            <a:ext cx="2337900" cy="4575300"/>
          </a:xfrm>
          <a:prstGeom prst="rect">
            <a:avLst/>
          </a:prstGeom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63"/>
              <a:t>м</a:t>
            </a:r>
            <a:r>
              <a:rPr i="1" lang="ru" sz="2163"/>
              <a:t>астер-класс</a:t>
            </a:r>
            <a:r>
              <a:rPr i="1" lang="ru" sz="1663"/>
              <a:t> по аппликации</a:t>
            </a:r>
            <a:r>
              <a:rPr i="1" lang="ru" sz="1863"/>
              <a:t>”     Варежка для Деда Мороза”</a:t>
            </a:r>
            <a:r>
              <a:rPr i="1" lang="ru" sz="1663"/>
              <a:t> с элементами рисования </a:t>
            </a:r>
            <a:r>
              <a:rPr i="1" lang="ru"/>
              <a:t>                                                                                                                                                  Подготовил и провёл: воспитатель Иванюк Н.В. Дошкольное отделение      </a:t>
            </a:r>
            <a:r>
              <a:rPr i="1" lang="ru" sz="1471"/>
              <a:t>МОСКВА 2023</a:t>
            </a:r>
            <a:endParaRPr i="1" sz="1471"/>
          </a:p>
        </p:txBody>
      </p:sp>
      <p:sp>
        <p:nvSpPr>
          <p:cNvPr id="56" name="Google Shape;56;p13"/>
          <p:cNvSpPr txBox="1"/>
          <p:nvPr/>
        </p:nvSpPr>
        <p:spPr>
          <a:xfrm>
            <a:off x="6002925" y="403675"/>
            <a:ext cx="316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700" y="189350"/>
            <a:ext cx="7154601" cy="4764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875" y="0"/>
            <a:ext cx="3558550" cy="4064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">
            <a:off x="4872739" y="1551370"/>
            <a:ext cx="4314521" cy="414491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4142425" y="86300"/>
            <a:ext cx="5039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800">
                <a:solidFill>
                  <a:schemeClr val="dk1"/>
                </a:solidFill>
              </a:rPr>
              <a:t>Воспитательные: воспитание </a:t>
            </a:r>
            <a:r>
              <a:rPr b="1" i="1" lang="ru" sz="1800">
                <a:solidFill>
                  <a:schemeClr val="dk1"/>
                </a:solidFill>
              </a:rPr>
              <a:t>аккуратности</a:t>
            </a:r>
            <a:r>
              <a:rPr b="1" i="1" lang="ru" sz="1800">
                <a:solidFill>
                  <a:schemeClr val="dk1"/>
                </a:solidFill>
              </a:rPr>
              <a:t> и внимательности  при создании поделки; -уважительно относится к труду других</a:t>
            </a:r>
            <a:r>
              <a:rPr b="1" i="1" lang="ru" sz="1800">
                <a:solidFill>
                  <a:schemeClr val="dk2"/>
                </a:solidFill>
              </a:rPr>
              <a:t>.</a:t>
            </a:r>
            <a:endParaRPr b="1" i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0"/>
            <a:ext cx="8249400" cy="8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/>
              <a:t>Познавательные : приобретение практического опыта в создании аппликации из картона и бумаги</a:t>
            </a:r>
            <a:r>
              <a:rPr lang="ru"/>
              <a:t>.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921575" y="968676"/>
            <a:ext cx="3733951" cy="4325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350" y="1307200"/>
            <a:ext cx="4210600" cy="369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625" y="175475"/>
            <a:ext cx="8151174" cy="462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793675" y="539925"/>
            <a:ext cx="5038500" cy="21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/>
              <a:t>Дети с удовольствием  мастерили разнообразные рукавички Деда Мороза своими руками. Рукавичка является обязательным символом Деда мороза и его волшебным атрибутом, который помогает исполнять детские желания.</a:t>
            </a:r>
            <a:endParaRPr b="1" i="1"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075" y="457888"/>
            <a:ext cx="2941175" cy="388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1150900" y="450150"/>
            <a:ext cx="7573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/>
              <a:t>спасибо за внимание!</a:t>
            </a:r>
            <a:endParaRPr b="1"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