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>
        <p:scale>
          <a:sx n="100" d="100"/>
          <a:sy n="100" d="100"/>
        </p:scale>
        <p:origin x="2472" y="14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43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50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736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7684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957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987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50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026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48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0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41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338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639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85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49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67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D51E2-CD45-4743-B645-637A4DE8DCEE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7884C-9564-4BFD-88F8-F96C3D07CD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818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5A3BF4-5FDE-F06E-3210-6FEF2F921B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77" t="13487" r="7501" b="-154"/>
          <a:stretch/>
        </p:blipFill>
        <p:spPr>
          <a:xfrm>
            <a:off x="3994347" y="22370"/>
            <a:ext cx="2727964" cy="45272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88BA04-BBB3-8422-11BB-81995B30E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8999"/>
            <a:ext cx="6096000" cy="34279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81AE1B-046A-2172-721F-AA22FF6F4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62463">
            <a:off x="6804104" y="3552316"/>
            <a:ext cx="4829813" cy="31813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8D8251-C017-1267-2BA5-24CB247DCA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68836">
            <a:off x="6360863" y="224521"/>
            <a:ext cx="6052566" cy="32302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F0E322-D28C-D52D-D233-8904DB03835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707" r="25324"/>
          <a:stretch/>
        </p:blipFill>
        <p:spPr>
          <a:xfrm rot="19837044">
            <a:off x="68525" y="-285750"/>
            <a:ext cx="3082403" cy="39433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1FD0DA-EAD5-752B-2DD9-47608E1BD5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225" y="639191"/>
            <a:ext cx="11334750" cy="3427984"/>
          </a:xfrm>
        </p:spPr>
        <p:txBody>
          <a:bodyPr>
            <a:normAutofit/>
          </a:bodyPr>
          <a:lstStyle/>
          <a:p>
            <a:r>
              <a:rPr lang="ru-RU" sz="11500" b="1" dirty="0">
                <a:solidFill>
                  <a:srgbClr val="FF0000"/>
                </a:solidFill>
              </a:rPr>
              <a:t>Ребусы по ПДД</a:t>
            </a:r>
          </a:p>
        </p:txBody>
      </p:sp>
    </p:spTree>
    <p:extLst>
      <p:ext uri="{BB962C8B-B14F-4D97-AF65-F5344CB8AC3E}">
        <p14:creationId xmlns:p14="http://schemas.microsoft.com/office/powerpoint/2010/main" val="17627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121FFBE7-C142-7F79-895C-B54F4D4C2C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" t="5801" r="3875" b="22770"/>
          <a:stretch/>
        </p:blipFill>
        <p:spPr bwMode="auto">
          <a:xfrm>
            <a:off x="944087" y="463138"/>
            <a:ext cx="9755616" cy="558140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129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D16CEF28-0C99-7BBA-C5BD-DDE6001F61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" t="6520" r="5377" b="16727"/>
          <a:stretch/>
        </p:blipFill>
        <p:spPr bwMode="auto">
          <a:xfrm>
            <a:off x="4116174" y="1831728"/>
            <a:ext cx="8009151" cy="502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E4DD5-2831-D04B-AEFB-233890DD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413" y="649040"/>
            <a:ext cx="7701521" cy="1325563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АВТОМОБИЛЬ</a:t>
            </a:r>
          </a:p>
        </p:txBody>
      </p:sp>
    </p:spTree>
    <p:extLst>
      <p:ext uri="{BB962C8B-B14F-4D97-AF65-F5344CB8AC3E}">
        <p14:creationId xmlns:p14="http://schemas.microsoft.com/office/powerpoint/2010/main" val="1291542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4C850AB9-8969-2952-86FC-933A41BA0D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4" t="16133" r="9571" b="54791"/>
          <a:stretch/>
        </p:blipFill>
        <p:spPr bwMode="auto">
          <a:xfrm>
            <a:off x="539384" y="978725"/>
            <a:ext cx="11113232" cy="346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89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240D6D-C004-17A9-B1AC-75A584947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000" b="1" dirty="0">
                <a:solidFill>
                  <a:srgbClr val="00B050"/>
                </a:solidFill>
              </a:rPr>
              <a:t>ПЕРЕКРЕСТОК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3C00FC6-EA55-EDE3-2751-9078171F75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66" t="4022" r="2060" b="3401"/>
          <a:stretch/>
        </p:blipFill>
        <p:spPr>
          <a:xfrm>
            <a:off x="5362574" y="1625097"/>
            <a:ext cx="6915151" cy="5166228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F324AF6D-BFC8-ECD9-D823-B0F4FD763782}"/>
              </a:ext>
            </a:extLst>
          </p:cNvPr>
          <p:cNvSpPr/>
          <p:nvPr/>
        </p:nvSpPr>
        <p:spPr>
          <a:xfrm>
            <a:off x="6419850" y="3133725"/>
            <a:ext cx="352425" cy="29527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896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7A0360-178B-DB04-4A91-D8D099059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B2DB9D-01FF-7992-7C07-155ADBDDA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9769B7-8F63-37D7-624D-DB2DD138D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86066"/>
            <a:ext cx="10287000" cy="626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28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75CCA-894C-2DAE-43DC-06D02E481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>
                <a:solidFill>
                  <a:srgbClr val="7030A0"/>
                </a:solidFill>
              </a:rPr>
              <a:t>МЕТРО</a:t>
            </a: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8EFC1AD4-FE75-FE56-409A-C2A1CF9DFE7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3C3A336-F2D7-6F2E-0858-3BC8349102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85" b="1429"/>
          <a:stretch/>
        </p:blipFill>
        <p:spPr>
          <a:xfrm>
            <a:off x="4900680" y="1690688"/>
            <a:ext cx="7107364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4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1EAFEC-7560-A994-91CB-4EE4729F2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D3B72D-F957-D1E0-3227-5E98698A5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BAB37A14-B8EC-2E12-1270-328D6F6EE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471488"/>
            <a:ext cx="10306050" cy="591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872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134D17-F805-50AE-7E7E-FBB9BC245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9" y="620929"/>
            <a:ext cx="4191000" cy="1325563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УЛИЦА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C9196E6B-227D-878D-1198-B7D579103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12764" y="3000375"/>
            <a:ext cx="5818117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244FE1-69AD-E5BE-0995-9E8CB89DE393}"/>
              </a:ext>
            </a:extLst>
          </p:cNvPr>
          <p:cNvSpPr txBox="1"/>
          <p:nvPr/>
        </p:nvSpPr>
        <p:spPr>
          <a:xfrm>
            <a:off x="4994345" y="510161"/>
            <a:ext cx="71976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Дороги и улицы — это не одно и то же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C46228-35F5-C25F-8EA8-BFE83633561A}"/>
              </a:ext>
            </a:extLst>
          </p:cNvPr>
          <p:cNvSpPr txBox="1"/>
          <p:nvPr/>
        </p:nvSpPr>
        <p:spPr>
          <a:xfrm>
            <a:off x="6096000" y="1551478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Дорога</a:t>
            </a:r>
            <a:r>
              <a:rPr lang="ru-RU" sz="2400" dirty="0"/>
              <a:t> — это линейное сооружение, единственная задача которого — обеспечение движения автотранспорта.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E19C82-A477-5E8E-4B6F-F6774576B8D2}"/>
              </a:ext>
            </a:extLst>
          </p:cNvPr>
          <p:cNvSpPr txBox="1"/>
          <p:nvPr/>
        </p:nvSpPr>
        <p:spPr>
          <a:xfrm>
            <a:off x="61119" y="2356792"/>
            <a:ext cx="6096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Улица</a:t>
            </a:r>
            <a:r>
              <a:rPr lang="ru-RU" sz="2000" dirty="0"/>
              <a:t> — это совершенно другое пространство! На улице, безусловно, как и на дороге, есть проезжая часть, и по этой проезжей части движется автотранспорт. Однако, это далеко не единственное, что на улице происходит. Здесь также движутся пешеходы, едут велосипедисты, на улицу выходят магазины и кафе, на улицах есть парковка на проезжей части, по улицам движется общественный транспорт, люди встречаются на улицах и проводят на них время. В общем, улица — это многофункциональное пространство, в котором движение автотранспорта играет заметную, однако, далеко не принципиальную роль.</a:t>
            </a:r>
          </a:p>
        </p:txBody>
      </p:sp>
    </p:spTree>
    <p:extLst>
      <p:ext uri="{BB962C8B-B14F-4D97-AF65-F5344CB8AC3E}">
        <p14:creationId xmlns:p14="http://schemas.microsoft.com/office/powerpoint/2010/main" val="1365712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7676B46B-1D3B-BD85-07F6-A5DA6C8AC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77" y="495300"/>
            <a:ext cx="10062845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69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8C328D-EFD8-F84F-5041-521C30C94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649" y="620549"/>
            <a:ext cx="5942324" cy="2670806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ПЕРЕХОД</a:t>
            </a:r>
            <a:br>
              <a:rPr lang="ru-RU" sz="8000" b="1" dirty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3CC155CE-44D7-62D0-EA50-5B5E485B7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22" y="126175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535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E27DAF-8A96-EEE2-4CA9-BEB602D07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ED2943-6690-04A3-4FDC-0184024F2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7D9271A-75EE-710A-E2FA-829F47C96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450542"/>
            <a:ext cx="10010776" cy="548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025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AF996D23-CB53-4313-BD0E-843E0BDDA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45" y="5922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4D93C-C7A1-D7EF-5B52-F95B43FFE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7308"/>
            <a:ext cx="5526974" cy="290164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СВЕТОФОР</a:t>
            </a:r>
          </a:p>
        </p:txBody>
      </p:sp>
    </p:spTree>
    <p:extLst>
      <p:ext uri="{BB962C8B-B14F-4D97-AF65-F5344CB8AC3E}">
        <p14:creationId xmlns:p14="http://schemas.microsoft.com/office/powerpoint/2010/main" val="481872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2591ECB1-976F-69F0-7B08-D54B07C57A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" t="6061" r="5047" b="28138"/>
          <a:stretch/>
        </p:blipFill>
        <p:spPr bwMode="auto">
          <a:xfrm>
            <a:off x="623455" y="573234"/>
            <a:ext cx="10099963" cy="571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847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05EB1-E760-A791-4C78-92C215559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07" y="679374"/>
            <a:ext cx="5520048" cy="1325563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rgbClr val="FFFF00"/>
                </a:solidFill>
                <a:effectLst/>
                <a:latin typeface="Montserrat" panose="020B0604020202020204" pitchFamily="2" charset="-52"/>
              </a:rPr>
              <a:t>Когда появились первые такси?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B20704-8525-73B3-7679-F5EF958F5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436" y="2278516"/>
            <a:ext cx="4689764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Montserrat" panose="020B0604020202020204" pitchFamily="2" charset="-52"/>
              </a:rPr>
              <a:t>Удивительно, но прародитель нынешних такси появился еще на территории Древнего Рима. Перевозка людей осуществлялась на «такси-колесницах». Тогда же появился и первый «таксометр» в виде таза, который крепился на оси транспорта. В него через определенное расстояние падал небольшой камень. Сколько упало камней, такой и будет оплата в конце маршрута. </a:t>
            </a:r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FBA36B3-C71D-C89D-5A6F-B7A8BF8AE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54" y="488909"/>
            <a:ext cx="6003966" cy="600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A69747-E850-4E24-B182-ED7B5FF55463}"/>
              </a:ext>
            </a:extLst>
          </p:cNvPr>
          <p:cNvSpPr txBox="1"/>
          <p:nvPr/>
        </p:nvSpPr>
        <p:spPr>
          <a:xfrm>
            <a:off x="8522154" y="264193"/>
            <a:ext cx="36698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</a:rPr>
              <a:t>ТАКСИ</a:t>
            </a:r>
          </a:p>
        </p:txBody>
      </p:sp>
    </p:spTree>
    <p:extLst>
      <p:ext uri="{BB962C8B-B14F-4D97-AF65-F5344CB8AC3E}">
        <p14:creationId xmlns:p14="http://schemas.microsoft.com/office/powerpoint/2010/main" val="2263616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CE61F-0F96-BCFE-2900-1216A9D9C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A467C3-5881-728F-1842-6C2B5118B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5D60C663-1D2C-B315-1B29-DCEFF5A153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9" b="21169"/>
          <a:stretch/>
        </p:blipFill>
        <p:spPr bwMode="auto">
          <a:xfrm>
            <a:off x="308854" y="681037"/>
            <a:ext cx="11883146" cy="518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074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4DC786-1115-75C1-6143-7B2F3ABB7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158" y="365124"/>
            <a:ext cx="8138618" cy="607233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DB6B1-9F5A-C9F6-E243-DE288776F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4067175" cy="1325563"/>
          </a:xfrm>
        </p:spPr>
        <p:txBody>
          <a:bodyPr>
            <a:normAutofit fontScale="90000"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ПЕШЕХОД</a:t>
            </a:r>
          </a:p>
        </p:txBody>
      </p:sp>
    </p:spTree>
    <p:extLst>
      <p:ext uri="{BB962C8B-B14F-4D97-AF65-F5344CB8AC3E}">
        <p14:creationId xmlns:p14="http://schemas.microsoft.com/office/powerpoint/2010/main" val="891875396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57</TotalTime>
  <Words>203</Words>
  <Application>Microsoft Office PowerPoint</Application>
  <PresentationFormat>Широкоэкранный</PresentationFormat>
  <Paragraphs>14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Montserrat</vt:lpstr>
      <vt:lpstr>Trebuchet MS</vt:lpstr>
      <vt:lpstr>Берлин</vt:lpstr>
      <vt:lpstr>Ребусы по ПДД</vt:lpstr>
      <vt:lpstr>Презентация PowerPoint</vt:lpstr>
      <vt:lpstr>ПЕРЕХОД </vt:lpstr>
      <vt:lpstr>Презентация PowerPoint</vt:lpstr>
      <vt:lpstr>СВЕТОФОР</vt:lpstr>
      <vt:lpstr>Презентация PowerPoint</vt:lpstr>
      <vt:lpstr>Когда появились первые такси? </vt:lpstr>
      <vt:lpstr>Презентация PowerPoint</vt:lpstr>
      <vt:lpstr>ПЕШЕХОД</vt:lpstr>
      <vt:lpstr>Презентация PowerPoint</vt:lpstr>
      <vt:lpstr>АВТОМОБИЛЬ</vt:lpstr>
      <vt:lpstr>Презентация PowerPoint</vt:lpstr>
      <vt:lpstr>ПЕРЕКРЕСТОК</vt:lpstr>
      <vt:lpstr>Презентация PowerPoint</vt:lpstr>
      <vt:lpstr>МЕТРО</vt:lpstr>
      <vt:lpstr>Презентация PowerPoint</vt:lpstr>
      <vt:lpstr>УЛИЦА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Ребусы по ПДД</dc:title>
  <dc:creator>Angelochek</dc:creator>
  <cp:lastModifiedBy>Angelochek</cp:lastModifiedBy>
  <cp:revision>2</cp:revision>
  <dcterms:created xsi:type="dcterms:W3CDTF">2024-01-05T17:12:08Z</dcterms:created>
  <dcterms:modified xsi:type="dcterms:W3CDTF">2024-01-05T18:09:51Z</dcterms:modified>
</cp:coreProperties>
</file>