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60" r:id="rId3"/>
    <p:sldId id="261" r:id="rId4"/>
    <p:sldId id="256" r:id="rId5"/>
    <p:sldId id="262" r:id="rId6"/>
    <p:sldId id="265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7983B-E853-4FD5-B2CD-6DD185E4263B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A43AB-93DB-4216-9B97-048BEA2C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Фрагмент от слов «Берт не ограничил меня никаким сроком…» до слов «С той минуты я на всю жизнь был очарован Питером и всеми жирафами вообще» (с. 258 – 260)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A43AB-93DB-4216-9B97-048BEA2C5DE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A43AB-93DB-4216-9B97-048BEA2C5DE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87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89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3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34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23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22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60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82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589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15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84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DF8D-BE99-49C0-8178-2EDFE0809947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08241-B931-455A-A3A6-B1C1EF467A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4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425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ex/unnec/unnec018.jpg" TargetMode="External"/><Relationship Id="rId3" Type="http://schemas.openxmlformats.org/officeDocument/2006/relationships/hyperlink" Target="http://allforchildren.ru/ex/unnec/unnec012.jpg" TargetMode="External"/><Relationship Id="rId7" Type="http://schemas.openxmlformats.org/officeDocument/2006/relationships/hyperlink" Target="http://allforchildren.ru/ex/unnec/unnec017.jpg" TargetMode="External"/><Relationship Id="rId2" Type="http://schemas.openxmlformats.org/officeDocument/2006/relationships/hyperlink" Target="http://allforchildren.ru/ex/unnec/unnec0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forchildren.ru/ex/unnec/unnec016.jpg" TargetMode="External"/><Relationship Id="rId5" Type="http://schemas.openxmlformats.org/officeDocument/2006/relationships/hyperlink" Target="http://allforchildren.ru/ex/unnec/unnec014.jpg" TargetMode="External"/><Relationship Id="rId10" Type="http://schemas.openxmlformats.org/officeDocument/2006/relationships/hyperlink" Target="http://allforchildren.ru/ex/unnec/unnec020.jpg" TargetMode="External"/><Relationship Id="rId4" Type="http://schemas.openxmlformats.org/officeDocument/2006/relationships/hyperlink" Target="http://allforchildren.ru/ex/unnec/unnec013.jpg" TargetMode="External"/><Relationship Id="rId9" Type="http://schemas.openxmlformats.org/officeDocument/2006/relationships/hyperlink" Target="http://allforchildren.ru/ex/unnec/unnec019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 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Кто такой </a:t>
            </a:r>
            <a:r>
              <a:rPr lang="ru-RU" dirty="0" err="1" smtClean="0"/>
              <a:t>Джеральд</a:t>
            </a:r>
            <a:r>
              <a:rPr lang="ru-RU" dirty="0" smtClean="0"/>
              <a:t> Даррелл?</a:t>
            </a:r>
          </a:p>
          <a:p>
            <a:r>
              <a:rPr lang="ru-RU" dirty="0" smtClean="0"/>
              <a:t>Где и когда у него появился интерес к животным?</a:t>
            </a:r>
          </a:p>
          <a:p>
            <a:r>
              <a:rPr lang="ru-RU" dirty="0" smtClean="0"/>
              <a:t>Где работал Даррелл во время учёбы и после колледжа, чтобы быть ближе к животным?</a:t>
            </a:r>
          </a:p>
          <a:p>
            <a:r>
              <a:rPr lang="ru-RU" dirty="0" smtClean="0"/>
              <a:t>Куда и зачем отправился Даррелл после окончания учёбы?</a:t>
            </a:r>
          </a:p>
          <a:p>
            <a:r>
              <a:rPr lang="ru-RU" dirty="0" smtClean="0"/>
              <a:t>Чему посвящены книги писателя?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43050"/>
            <a:ext cx="4357718" cy="4857784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2400" b="1" dirty="0" smtClean="0"/>
              <a:t>Я по Африке иду.</a:t>
            </a:r>
          </a:p>
          <a:p>
            <a:pPr marL="514350" indent="-514350">
              <a:buNone/>
            </a:pPr>
            <a:r>
              <a:rPr lang="ru-RU" sz="2400" b="1" dirty="0" smtClean="0"/>
              <a:t>Замечаю на ходу, </a:t>
            </a:r>
          </a:p>
          <a:p>
            <a:pPr marL="514350" indent="-514350">
              <a:buNone/>
            </a:pPr>
            <a:r>
              <a:rPr lang="ru-RU" sz="2400" b="1" dirty="0" smtClean="0"/>
              <a:t>Как над морем буйных трав</a:t>
            </a:r>
          </a:p>
          <a:p>
            <a:pPr marL="514350" indent="-514350">
              <a:buNone/>
            </a:pPr>
            <a:r>
              <a:rPr lang="ru-RU" sz="2400" b="1" dirty="0" smtClean="0"/>
              <a:t>Шею вытянул жираф.</a:t>
            </a:r>
          </a:p>
          <a:p>
            <a:pPr marL="514350" indent="-514350">
              <a:buNone/>
            </a:pPr>
            <a:r>
              <a:rPr lang="ru-RU" sz="2400" b="1" dirty="0" smtClean="0"/>
              <a:t>У меня над головой</a:t>
            </a:r>
          </a:p>
          <a:p>
            <a:pPr marL="514350" indent="-514350">
              <a:buNone/>
            </a:pPr>
            <a:r>
              <a:rPr lang="ru-RU" sz="2400" b="1" dirty="0" smtClean="0"/>
              <a:t>Пальма зашуршит листвой,</a:t>
            </a:r>
          </a:p>
          <a:p>
            <a:pPr marL="514350" indent="-514350">
              <a:buNone/>
            </a:pPr>
            <a:r>
              <a:rPr lang="ru-RU" sz="2400" b="1" dirty="0" smtClean="0"/>
              <a:t>Но придётся приседать,</a:t>
            </a:r>
          </a:p>
          <a:p>
            <a:pPr marL="514350" indent="-514350">
              <a:buNone/>
            </a:pPr>
            <a:r>
              <a:rPr lang="ru-RU" sz="2400" b="1" dirty="0" smtClean="0"/>
              <a:t>Чтобы фиников набрать.</a:t>
            </a:r>
          </a:p>
          <a:p>
            <a:pPr marL="514350" indent="-514350">
              <a:buNone/>
            </a:pPr>
            <a:r>
              <a:rPr lang="ru-RU" sz="2400" b="1" dirty="0" smtClean="0"/>
              <a:t>А огромный серый слон</a:t>
            </a:r>
          </a:p>
          <a:p>
            <a:pPr marL="514350" indent="-514350">
              <a:buNone/>
            </a:pPr>
            <a:r>
              <a:rPr lang="ru-RU" sz="2400" b="1" dirty="0" smtClean="0"/>
              <a:t>Посылает мне поклон.</a:t>
            </a:r>
          </a:p>
          <a:p>
            <a:pPr marL="514350" indent="-514350">
              <a:buNone/>
            </a:pPr>
            <a:r>
              <a:rPr lang="ru-RU" sz="2400" b="1" dirty="0" smtClean="0"/>
              <a:t>Я прогулку завершил,</a:t>
            </a:r>
          </a:p>
          <a:p>
            <a:pPr marL="514350" indent="-514350">
              <a:buNone/>
            </a:pPr>
            <a:r>
              <a:rPr lang="ru-RU" sz="2400" b="1" dirty="0" smtClean="0"/>
              <a:t>Сесть на место поспешил.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Слушаем чтение учителя,            отвечаем на вопросы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Как прошла первая встреча Даррелла с Билли и Питером?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Какое чувство испытал автор при первой встрече с жирафом?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Каким образом он решил наладить отношения с Билли?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3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  <p:pic>
        <p:nvPicPr>
          <p:cNvPr id="22545" name="Picture 17" descr="https://img-fotki.yandex.ru/get/15553/200418627.3c/0_1122a9_9b1b9a2a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549386"/>
            <a:ext cx="2846514" cy="209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Пони </a:t>
            </a:r>
            <a:r>
              <a:rPr lang="ru-RU" sz="2400" dirty="0" smtClean="0"/>
              <a:t> - лошади низкорослых пород.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Грациозно</a:t>
            </a:r>
            <a:r>
              <a:rPr lang="ru-RU" sz="2400" dirty="0" smtClean="0"/>
              <a:t> – с грацией, изящно, с тонкой красотой форм и движений.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Угловатость</a:t>
            </a:r>
            <a:r>
              <a:rPr lang="ru-RU" sz="2400" dirty="0" smtClean="0"/>
              <a:t> – неловкость, неуклюжесть; с движениями, лишёнными плавности.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Кроткий</a:t>
            </a:r>
            <a:r>
              <a:rPr lang="ru-RU" sz="2400" dirty="0" smtClean="0"/>
              <a:t> – уступчивый, спокойный и покорный.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Учтиво</a:t>
            </a:r>
            <a:r>
              <a:rPr lang="ru-RU" sz="2400" dirty="0" smtClean="0"/>
              <a:t> – почтительно, вежливо.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Очарован</a:t>
            </a:r>
            <a:r>
              <a:rPr lang="ru-RU" sz="2400" dirty="0" smtClean="0"/>
              <a:t> – восхищён.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Выборка текста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По цепочке </a:t>
            </a:r>
            <a:r>
              <a:rPr lang="ru-RU" sz="2400" dirty="0" smtClean="0"/>
              <a:t>читаем фрагмент на с. 258 – 260.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По ходу чтения отмечаем </a:t>
            </a:r>
            <a:r>
              <a:rPr lang="ru-RU" sz="2400" dirty="0" smtClean="0"/>
              <a:t>слова, выражения, предложения, которые отражают тему – «живописный жираф».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2928926" y="3857628"/>
            <a:ext cx="5786478" cy="250033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57620" y="442913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Живописный</a:t>
            </a:r>
            <a:r>
              <a:rPr lang="ru-RU" sz="2400" dirty="0" smtClean="0"/>
              <a:t> – красивый, достойный быть изображённым на картине.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Выборочный пересказ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Жираф шёл так, словно он _______ . Самое высокое животное на свете двигалось ____ и _______ , как ______ , и бесшумно, как ______ .</a:t>
            </a:r>
          </a:p>
          <a:p>
            <a:pPr>
              <a:buNone/>
            </a:pPr>
            <a:r>
              <a:rPr lang="ru-RU" dirty="0" smtClean="0"/>
              <a:t>Ресницы жирафа _______ и ______ , а глаза _______ , _______ , _______ и ________ .</a:t>
            </a:r>
          </a:p>
          <a:p>
            <a:pPr>
              <a:buNone/>
            </a:pPr>
            <a:r>
              <a:rPr lang="ru-RU" dirty="0" smtClean="0"/>
              <a:t>Его хвост напоминал _______ маятник из шелковистых волос цвета _____ ____.</a:t>
            </a:r>
          </a:p>
          <a:p>
            <a:pPr>
              <a:buNone/>
            </a:pPr>
            <a:r>
              <a:rPr lang="ru-RU" dirty="0" smtClean="0"/>
              <a:t>Замысловатый набор пятен ______ и _______ цвета составлял __________ мозаику.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5976664" cy="20882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Дж. Даррелл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ЖИВОПИСНЫЙ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ЖИРАФ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3500438"/>
            <a:ext cx="4786346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Удалось ли автору убедить читателей                   в красоте жирафа?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718663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Прочитать указанный фрагмент книги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Узнать, кто обитал в вольере.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Узнать, почему жираф назван живописным.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Отобрать материал для описания внешнего вида жирафа и подготовить выборочный пересказ.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5715040" cy="4525963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Выразительное чтение описания жирафа.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Выборочный пересказ описания жирафа (по карточке</a:t>
            </a:r>
            <a:r>
              <a:rPr lang="ru-RU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желанию: самостоятельно нарисовать жирафа или раскрасить иллюстрацию (см. следующие слайды).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3"/>
          <a:srcRect l="12501" r="14286"/>
          <a:stretch>
            <a:fillRect/>
          </a:stretch>
        </p:blipFill>
        <p:spPr bwMode="auto">
          <a:xfrm flipH="1">
            <a:off x="5286380" y="928670"/>
            <a:ext cx="3857620" cy="514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жирафа</a:t>
            </a:r>
          </a:p>
        </p:txBody>
      </p:sp>
      <p:pic>
        <p:nvPicPr>
          <p:cNvPr id="2050" name="Picture 2" descr="https://kakrukamisam.ru/wp-content/uploads/6/8/4/68449023ea12938badedbcee8c1573d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072230" cy="491850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Раскрашиваем иллюстрацию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79126\Desktop\Мои документы\3. ОВЗ\2. Чтение. ОВЗ\Ч-9. ОВЗ\32. Даррелл. Живописный жираф\wonder-day-giraffe-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500462" cy="494731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027" name="Picture 3" descr="C:\Users\79126\Desktop\Мои документы\3. ОВЗ\2. Чтение. ОВЗ\Ч-9. ОВЗ\32. Даррелл. Живописный жираф\жираф. раскрас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933935" cy="49292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факты о Даррелле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79126\Desktop\Мои документы\3. ОВЗ\2. Чтение. ОВЗ\Ч-9. ОВЗ\32. Даррелл. Живописный жираф\1. Биография\Даррелл. Фото, илл\памятник в джерсийском зоопарк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14488"/>
            <a:ext cx="3681414" cy="4404549"/>
          </a:xfrm>
          <a:prstGeom prst="ellipse">
            <a:avLst/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Облако 4"/>
          <p:cNvSpPr/>
          <p:nvPr/>
        </p:nvSpPr>
        <p:spPr>
          <a:xfrm>
            <a:off x="571472" y="1857364"/>
            <a:ext cx="2857520" cy="1643074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2143116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Одно из первых слов, сказанных в детстве, – «зоопарк»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5715008" y="1285860"/>
            <a:ext cx="2857520" cy="2071702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2198" y="1571612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Писатель побывал в нашей стране и создал 13-серийный фильм «Даррелл в России»</a:t>
            </a: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642910" y="3929066"/>
            <a:ext cx="3071834" cy="2357454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00100" y="4357694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Даррелл не получил высшего образования, что не помешало ему стать известным учёным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5357818" y="4000504"/>
            <a:ext cx="3286148" cy="2428892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15008" y="4286256"/>
            <a:ext cx="2857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 20 лет до появления Международной Красной книги Даррелл начал собирать информацию о редких и исчезающих животных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allforchildren.ru/ex/unnec/unnec011.jpg</a:t>
            </a:r>
            <a:endParaRPr lang="ru-RU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allforchildren.ru/ex/unnec/unnec012.jpg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allforchildren.ru/ex/unnec/unnec01</a:t>
            </a:r>
            <a:r>
              <a:rPr lang="ru-RU" sz="1600" dirty="0" smtClean="0">
                <a:hlinkClick r:id="rId4"/>
              </a:rPr>
              <a:t>3</a:t>
            </a:r>
            <a:r>
              <a:rPr lang="en-US" sz="1600" dirty="0" smtClean="0">
                <a:hlinkClick r:id="rId4"/>
              </a:rPr>
              <a:t>.jpg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allforchildren.ru/ex/unnec/unnec014.jpg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allforchildren.ru/ex/unnec/unnec016.jpg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allforchildren.ru/ex/unnec/unnec017.jpg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allforchildren.ru/ex/unnec/unnec018.jpg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allforchildren.ru/ex/unnec/unnec019.jpg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allforchildren.ru/ex/unnec/unnec020.jpg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4500570"/>
            <a:ext cx="5144616" cy="1129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Носова Ольга Михайловна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 МОУ СОШ № 11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углубленным изучением отдельных предметов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Курского муниципального  района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Ставропольского края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Разгадайте загадку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Он пуглив и добродушен,</a:t>
            </a:r>
          </a:p>
          <a:p>
            <a:pPr>
              <a:buNone/>
            </a:pPr>
            <a:r>
              <a:rPr lang="ru-RU" sz="2200" dirty="0" smtClean="0"/>
              <a:t>Зверь, чья странная наружность</a:t>
            </a:r>
          </a:p>
          <a:p>
            <a:pPr>
              <a:buNone/>
            </a:pPr>
            <a:r>
              <a:rPr lang="ru-RU" sz="2200" dirty="0" smtClean="0"/>
              <a:t>Вас, конечно, удивит.</a:t>
            </a:r>
          </a:p>
          <a:p>
            <a:pPr>
              <a:buNone/>
            </a:pPr>
            <a:r>
              <a:rPr lang="ru-RU" sz="2200" dirty="0" smtClean="0"/>
              <a:t>До чего ж нелепый вид!</a:t>
            </a:r>
          </a:p>
          <a:p>
            <a:pPr>
              <a:buNone/>
            </a:pPr>
            <a:r>
              <a:rPr lang="ru-RU" sz="2200" dirty="0" smtClean="0"/>
              <a:t>Тело - будто от лошадки,</a:t>
            </a:r>
          </a:p>
          <a:p>
            <a:pPr>
              <a:buNone/>
            </a:pPr>
            <a:r>
              <a:rPr lang="ru-RU" sz="2200" dirty="0" smtClean="0"/>
              <a:t>От упитанной и гладкой,</a:t>
            </a:r>
          </a:p>
          <a:p>
            <a:pPr>
              <a:buNone/>
            </a:pPr>
            <a:r>
              <a:rPr lang="ru-RU" sz="2200" dirty="0" smtClean="0"/>
              <a:t>От неё же голова.</a:t>
            </a:r>
          </a:p>
          <a:p>
            <a:pPr>
              <a:buNone/>
            </a:pPr>
            <a:r>
              <a:rPr lang="ru-RU" sz="2200" dirty="0" smtClean="0"/>
              <a:t>И не верится сперва,</a:t>
            </a:r>
          </a:p>
          <a:p>
            <a:pPr>
              <a:buNone/>
            </a:pPr>
            <a:r>
              <a:rPr lang="ru-RU" sz="2200" dirty="0" smtClean="0"/>
              <a:t>Что такие вот ресницы</a:t>
            </a:r>
          </a:p>
          <a:p>
            <a:pPr>
              <a:buNone/>
            </a:pPr>
            <a:r>
              <a:rPr lang="ru-RU" sz="2200" dirty="0" smtClean="0"/>
              <a:t>Могут зверю пригодиться –</a:t>
            </a:r>
          </a:p>
          <a:p>
            <a:pPr>
              <a:buNone/>
            </a:pPr>
            <a:r>
              <a:rPr lang="ru-RU" sz="2200" dirty="0" smtClean="0"/>
              <a:t>До того они длинны.</a:t>
            </a:r>
          </a:p>
          <a:p>
            <a:pPr>
              <a:buNone/>
            </a:pPr>
            <a:r>
              <a:rPr lang="ru-RU" sz="2200" dirty="0" smtClean="0"/>
              <a:t>Очи кротки и умны.</a:t>
            </a:r>
            <a:endParaRPr lang="ru-RU" sz="2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У него на шкуре пятна</a:t>
            </a:r>
          </a:p>
          <a:p>
            <a:pPr>
              <a:buNone/>
            </a:pPr>
            <a:r>
              <a:rPr lang="ru-RU" sz="2200" dirty="0" err="1" smtClean="0"/>
              <a:t>Леопардовы</a:t>
            </a:r>
            <a:r>
              <a:rPr lang="ru-RU" sz="2200" dirty="0" smtClean="0"/>
              <a:t>. Занятно!</a:t>
            </a:r>
          </a:p>
          <a:p>
            <a:pPr>
              <a:buNone/>
            </a:pPr>
            <a:r>
              <a:rPr lang="ru-RU" sz="2200" dirty="0" smtClean="0"/>
              <a:t>Здесь в саванне этот мех</a:t>
            </a:r>
          </a:p>
          <a:p>
            <a:pPr>
              <a:buNone/>
            </a:pPr>
            <a:r>
              <a:rPr lang="ru-RU" sz="2200" dirty="0" smtClean="0"/>
              <a:t>Зависть вызовет у всех.</a:t>
            </a:r>
          </a:p>
          <a:p>
            <a:pPr>
              <a:buNone/>
            </a:pPr>
            <a:r>
              <a:rPr lang="ru-RU" sz="2200" dirty="0" smtClean="0"/>
              <a:t>Плечи – будто бы верблюжьи.</a:t>
            </a:r>
          </a:p>
          <a:p>
            <a:pPr>
              <a:buNone/>
            </a:pPr>
            <a:r>
              <a:rPr lang="ru-RU" sz="2200" dirty="0" smtClean="0"/>
              <a:t>От быка – подвижность ушек,</a:t>
            </a:r>
          </a:p>
          <a:p>
            <a:pPr>
              <a:buNone/>
            </a:pPr>
            <a:r>
              <a:rPr lang="ru-RU" sz="2200" dirty="0" smtClean="0"/>
              <a:t>Антилопья лёгкость ног…</a:t>
            </a:r>
          </a:p>
          <a:p>
            <a:pPr>
              <a:buNone/>
            </a:pPr>
            <a:r>
              <a:rPr lang="ru-RU" sz="2200" dirty="0" smtClean="0"/>
              <a:t>Ото всех взял всё, что смог.</a:t>
            </a:r>
          </a:p>
          <a:p>
            <a:pPr>
              <a:buNone/>
            </a:pPr>
            <a:r>
              <a:rPr lang="ru-RU" sz="2200" dirty="0" smtClean="0"/>
              <a:t>Только шея, только шея</a:t>
            </a:r>
          </a:p>
          <a:p>
            <a:pPr>
              <a:buNone/>
            </a:pPr>
            <a:r>
              <a:rPr lang="ru-RU" sz="2200" dirty="0" smtClean="0"/>
              <a:t>Лишь его. И нет длиннее</a:t>
            </a:r>
          </a:p>
          <a:p>
            <a:pPr>
              <a:buNone/>
            </a:pPr>
            <a:r>
              <a:rPr lang="ru-RU" sz="2200" dirty="0" smtClean="0"/>
              <a:t>В мире шей. Он в этом прав,</a:t>
            </a:r>
          </a:p>
          <a:p>
            <a:pPr>
              <a:buNone/>
            </a:pPr>
            <a:r>
              <a:rPr lang="ru-RU" sz="2200" dirty="0" smtClean="0"/>
              <a:t>Африканский зверь - … 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5976664" cy="20882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Дж. Даррелл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ЖИВОПИСНЫЙ</a:t>
            </a:r>
            <a:b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ЖИРАФ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3500438"/>
            <a:ext cx="4786346" cy="1752600"/>
          </a:xfrm>
        </p:spPr>
        <p:txBody>
          <a:bodyPr/>
          <a:lstStyle/>
          <a:p>
            <a:r>
              <a:rPr lang="ru-RU" dirty="0" smtClean="0"/>
              <a:t>Урок 2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Знакомство                                 с обитателями вольера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Задачи урока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718663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Прочитать указанный фрагмент книги Даррелла.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Узнать, кто обитал в вольере.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Узнать, почему жираф назван живописным.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Отобрать материал для описания внешнего вида жирафа и подготовить выборочный пересказ.</a:t>
            </a:r>
            <a:endParaRPr lang="ru-RU" dirty="0"/>
          </a:p>
        </p:txBody>
      </p:sp>
      <p:pic>
        <p:nvPicPr>
          <p:cNvPr id="5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 flipH="1">
            <a:off x="6143604" y="500042"/>
            <a:ext cx="300039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«Мальчик на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позверюшках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79126\Desktop\Мои документы\3. ОВЗ\2. Чтение. ОВЗ\Ч-9. ОВЗ\32. Даррелл. Живописный жираф\1. Биография\Даррелл. Фото, илл\уипсней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571612"/>
            <a:ext cx="5050642" cy="336709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21507" name="Picture 3" descr="C:\Users\79126\Desktop\Мои документы\3. ОВЗ\2. Чтение. ОВЗ\Ч-9. ОВЗ\32. Даррелл. Живописный жираф\1. Биография\Даррелл. Фото, илл\зоопарк уипснейд. главный вход.jpg"/>
          <p:cNvPicPr>
            <a:picLocks noChangeAspect="1" noChangeArrowheads="1"/>
          </p:cNvPicPr>
          <p:nvPr/>
        </p:nvPicPr>
        <p:blipFill>
          <a:blip r:embed="rId3"/>
          <a:srcRect t="12500" b="26250"/>
          <a:stretch>
            <a:fillRect/>
          </a:stretch>
        </p:blipFill>
        <p:spPr bwMode="auto">
          <a:xfrm>
            <a:off x="500034" y="4361920"/>
            <a:ext cx="4500594" cy="20674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Облако 7"/>
          <p:cNvSpPr/>
          <p:nvPr/>
        </p:nvSpPr>
        <p:spPr>
          <a:xfrm>
            <a:off x="357158" y="2500306"/>
            <a:ext cx="3571900" cy="2000264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2910" y="3143248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Главный вход в Лондонский  зоопарк, где работал Даррелл, и схема зоопарка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Самостоятельное  чтение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643050"/>
            <a:ext cx="6357982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текст от начала до слов «… Билли усиленно старался выдернуть из моего башмака шнурок, чтобы съесть его» (с. 256 – 258).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Отметьте слова, значения которых вы хотели бы уточнить.</a:t>
            </a:r>
            <a:endParaRPr lang="ru-RU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0" y="2357430"/>
            <a:ext cx="2928926" cy="400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Обитатель</a:t>
            </a:r>
            <a:r>
              <a:rPr lang="ru-RU" sz="2400" dirty="0" smtClean="0"/>
              <a:t> – постоянный житель.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Обитель</a:t>
            </a:r>
            <a:r>
              <a:rPr lang="ru-RU" sz="2400" dirty="0" smtClean="0"/>
              <a:t> – место долговременного проживания человека, безлюдное, тихое и скромное.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Гулкое</a:t>
            </a:r>
            <a:r>
              <a:rPr lang="ru-RU" sz="2400" dirty="0" smtClean="0"/>
              <a:t> (помещение) – </a:t>
            </a:r>
            <a:r>
              <a:rPr lang="ru-RU" sz="2400" dirty="0" err="1" smtClean="0"/>
              <a:t>помещение</a:t>
            </a:r>
            <a:r>
              <a:rPr lang="ru-RU" sz="2400" dirty="0" smtClean="0"/>
              <a:t>, в котором усиливается звук.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С отсутствующим видом </a:t>
            </a:r>
            <a:r>
              <a:rPr lang="ru-RU" sz="2400" dirty="0" smtClean="0"/>
              <a:t>–                  не выражающим никакого интереса к происходящему.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Брыкнуть</a:t>
            </a:r>
            <a:r>
              <a:rPr lang="ru-RU" sz="2400" dirty="0" smtClean="0"/>
              <a:t> – лягнуть, сделать отрывистое движение ногой.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Работаем с заданием 1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43050"/>
            <a:ext cx="5429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Какие животные стали новыми подопечными Даррелла?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С чем автор сравнивает загон жирафа? Прочитайте описание дома, в котором жили Питер и Билли.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Каким образом у Питера появился сосед?</a:t>
            </a:r>
            <a:endParaRPr lang="ru-RU" sz="2400" dirty="0"/>
          </a:p>
        </p:txBody>
      </p:sp>
      <p:pic>
        <p:nvPicPr>
          <p:cNvPr id="2054" name="Picture 6" descr="https://bumper-stickers.ru/44526-thickbox_default/jiraf.jpg"/>
          <p:cNvPicPr>
            <a:picLocks noChangeAspect="1" noChangeArrowheads="1"/>
          </p:cNvPicPr>
          <p:nvPr/>
        </p:nvPicPr>
        <p:blipFill>
          <a:blip r:embed="rId2"/>
          <a:srcRect l="12501" r="14286"/>
          <a:stretch>
            <a:fillRect/>
          </a:stretch>
        </p:blipFill>
        <p:spPr bwMode="auto">
          <a:xfrm>
            <a:off x="-1" y="1714488"/>
            <a:ext cx="3399643" cy="4643494"/>
          </a:xfrm>
          <a:prstGeom prst="rect">
            <a:avLst/>
          </a:prstGeom>
          <a:noFill/>
        </p:spPr>
      </p:pic>
      <p:pic>
        <p:nvPicPr>
          <p:cNvPr id="22545" name="Picture 17" descr="https://img-fotki.yandex.ru/get/15553/200418627.3c/0_1122a9_9b1b9a2a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549386"/>
            <a:ext cx="2846514" cy="209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848</Words>
  <Application>Microsoft Office PowerPoint</Application>
  <PresentationFormat>Экран (4:3)</PresentationFormat>
  <Paragraphs>124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Проверим домашнее задание</vt:lpstr>
      <vt:lpstr>Интересные факты о Даррелле</vt:lpstr>
      <vt:lpstr>Разгадайте загадку</vt:lpstr>
      <vt:lpstr>Дж. Даррелл ЖИВОПИСНЫЙ ЖИРАФ</vt:lpstr>
      <vt:lpstr>    Задачи урока</vt:lpstr>
      <vt:lpstr>    «Мальчик на позверюшках»</vt:lpstr>
      <vt:lpstr>Самостоятельное  чтение</vt:lpstr>
      <vt:lpstr>Словарная работа</vt:lpstr>
      <vt:lpstr>Работаем с заданием 1 </vt:lpstr>
      <vt:lpstr>Физкультминутка </vt:lpstr>
      <vt:lpstr>Слушаем чтение учителя,            отвечаем на вопросы</vt:lpstr>
      <vt:lpstr>Словарная работа</vt:lpstr>
      <vt:lpstr>Выборка текста</vt:lpstr>
      <vt:lpstr>Выборочный пересказ</vt:lpstr>
      <vt:lpstr>Дж. Даррелл ЖИВОПИСНЫЙ ЖИРАФ</vt:lpstr>
      <vt:lpstr>    Задачи урока</vt:lpstr>
      <vt:lpstr>Домашнее задание</vt:lpstr>
      <vt:lpstr>Рисуем жирафа</vt:lpstr>
      <vt:lpstr>Раскрашиваем иллюстрацию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лишний предмет часть 2</dc:title>
  <dc:creator>Ольга Михайловна</dc:creator>
  <cp:lastModifiedBy>Natalya Shustova</cp:lastModifiedBy>
  <cp:revision>27</cp:revision>
  <dcterms:created xsi:type="dcterms:W3CDTF">2014-07-31T18:37:51Z</dcterms:created>
  <dcterms:modified xsi:type="dcterms:W3CDTF">2023-05-17T17:37:58Z</dcterms:modified>
</cp:coreProperties>
</file>