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1640177851_12-www-funnyart-club-p-novogodnie-foni-dlya-prezentatsii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838200" y="1828800"/>
            <a:ext cx="8001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 – РА - РА – начинается игра!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 – ЛО- ЛО – всем нам будет весело!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Пользователь\Desktop\1640177851_12-www-funnyart-club-p-novogodnie-foni-dlya-prezentatsii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5" descr="648OL0TvfGW6N25qm59CzOTw0OH2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851936">
            <a:off x="832540" y="1144138"/>
            <a:ext cx="3455988" cy="2439988"/>
          </a:xfrm>
          <a:prstGeom prst="rect">
            <a:avLst/>
          </a:prstGeom>
          <a:noFill/>
        </p:spPr>
      </p:pic>
      <p:pic>
        <p:nvPicPr>
          <p:cNvPr id="5" name="Picture 9" descr="2074887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917717">
            <a:off x="5290382" y="1188445"/>
            <a:ext cx="2974975" cy="2379663"/>
          </a:xfrm>
          <a:prstGeom prst="rect">
            <a:avLst/>
          </a:prstGeom>
          <a:noFill/>
        </p:spPr>
      </p:pic>
      <p:pic>
        <p:nvPicPr>
          <p:cNvPr id="6" name="Picture 7" descr="1451308194_13334593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3657600"/>
            <a:ext cx="2592388" cy="2303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1640177851_12-www-funnyart-club-p-novogodnie-foni-dlya-prezentatsii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8" name="Picture 2" descr="C:\Users\Пользователь\Desktop\v1557143670.png"/>
          <p:cNvPicPr>
            <a:picLocks noChangeAspect="1" noChangeArrowheads="1"/>
          </p:cNvPicPr>
          <p:nvPr/>
        </p:nvPicPr>
        <p:blipFill>
          <a:blip r:embed="rId3"/>
          <a:srcRect r="50936" b="3814"/>
          <a:stretch>
            <a:fillRect/>
          </a:stretch>
        </p:blipFill>
        <p:spPr bwMode="auto">
          <a:xfrm>
            <a:off x="0" y="1295400"/>
            <a:ext cx="3995737" cy="4443412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Desktop\яркие-украшения-рождества-16794667.jpg"/>
          <p:cNvPicPr>
            <a:picLocks noChangeAspect="1" noChangeArrowheads="1"/>
          </p:cNvPicPr>
          <p:nvPr/>
        </p:nvPicPr>
        <p:blipFill>
          <a:blip r:embed="rId4" cstate="print"/>
          <a:srcRect r="71956" b="53623"/>
          <a:stretch>
            <a:fillRect/>
          </a:stretch>
        </p:blipFill>
        <p:spPr bwMode="auto">
          <a:xfrm>
            <a:off x="4191000" y="5181600"/>
            <a:ext cx="857250" cy="1143000"/>
          </a:xfrm>
          <a:prstGeom prst="rect">
            <a:avLst/>
          </a:prstGeom>
          <a:noFill/>
        </p:spPr>
      </p:pic>
      <p:pic>
        <p:nvPicPr>
          <p:cNvPr id="5" name="Picture 2" descr="C:\Users\Пользователь\Desktop\яркие-украшения-рождества-16794667.jpg"/>
          <p:cNvPicPr>
            <a:picLocks noChangeAspect="1" noChangeArrowheads="1"/>
          </p:cNvPicPr>
          <p:nvPr/>
        </p:nvPicPr>
        <p:blipFill>
          <a:blip r:embed="rId5" cstate="print"/>
          <a:srcRect t="46377" r="71957" b="7246"/>
          <a:stretch>
            <a:fillRect/>
          </a:stretch>
        </p:blipFill>
        <p:spPr bwMode="auto">
          <a:xfrm>
            <a:off x="4343400" y="3048000"/>
            <a:ext cx="800100" cy="1066800"/>
          </a:xfrm>
          <a:prstGeom prst="rect">
            <a:avLst/>
          </a:prstGeom>
          <a:noFill/>
        </p:spPr>
      </p:pic>
      <p:pic>
        <p:nvPicPr>
          <p:cNvPr id="6" name="Picture 2" descr="C:\Users\Пользователь\Desktop\яркие-украшения-рождества-16794667.jpg"/>
          <p:cNvPicPr>
            <a:picLocks noChangeAspect="1" noChangeArrowheads="1"/>
          </p:cNvPicPr>
          <p:nvPr/>
        </p:nvPicPr>
        <p:blipFill>
          <a:blip r:embed="rId6" cstate="print"/>
          <a:srcRect l="37391" r="34565" b="53623"/>
          <a:stretch>
            <a:fillRect/>
          </a:stretch>
        </p:blipFill>
        <p:spPr bwMode="auto">
          <a:xfrm>
            <a:off x="4343400" y="1066800"/>
            <a:ext cx="838200" cy="11176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410200" y="685800"/>
            <a:ext cx="3733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 со всеми заданиями справились и довольны собой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34000" y="3048000"/>
            <a:ext cx="3581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задания для вас были сложные, но вы справились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81600" y="4953000"/>
            <a:ext cx="3962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задания для вас были сложными,вам нужна помощь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Пользователь\Desktop\1640177851_12-www-funnyart-club-p-novogodnie-foni-dlya-prezentatsii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04800" y="533400"/>
            <a:ext cx="8458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Замени   в  слове звонкие согласные на глухие и наоборот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Пользователь\Desktop\1674628636_gas-kvas-com-p-konturnii-risunok-novogodnii-shar-2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143001"/>
            <a:ext cx="4451804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905000" y="3581400"/>
          <a:ext cx="3657601" cy="1676400"/>
        </p:xfrm>
        <a:graphic>
          <a:graphicData uri="http://schemas.openxmlformats.org/drawingml/2006/table">
            <a:tbl>
              <a:tblPr/>
              <a:tblGrid>
                <a:gridCol w="860612"/>
                <a:gridCol w="762628"/>
                <a:gridCol w="890761"/>
                <a:gridCol w="1143600"/>
              </a:tblGrid>
              <a:tr h="9273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суп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луг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болг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9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зуб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Пользователь\Desktop\1640177851_12-www-funnyart-club-p-novogodnie-foni-dlya-prezentatsii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685800" y="1905000"/>
            <a:ext cx="4038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акипог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рукрыша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dirty="0" smtClean="0">
                <a:solidFill>
                  <a:srgbClr val="424E5A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424E5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алиранки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dirty="0" smtClean="0">
                <a:solidFill>
                  <a:srgbClr val="01010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абрыкао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67000" y="838200"/>
            <a:ext cx="35746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Отгадай секрет</a:t>
            </a:r>
            <a:endParaRPr lang="ru-RU" sz="4000" dirty="0">
              <a:solidFill>
                <a:srgbClr val="C0000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524000" y="2133600"/>
            <a:ext cx="685800" cy="5334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828800" y="2895600"/>
            <a:ext cx="1143000" cy="5334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524000" y="3581400"/>
            <a:ext cx="685800" cy="5334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524000" y="4267200"/>
            <a:ext cx="1143000" cy="6096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4953000" y="2057400"/>
            <a:ext cx="17052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сапог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105400" y="2819400"/>
            <a:ext cx="19334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груша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29200" y="3505200"/>
            <a:ext cx="25138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баранки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05400" y="4191000"/>
            <a:ext cx="17979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какао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1640177851_12-www-funnyart-club-p-novogodnie-foni-dlya-prezentatsii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http://adalin.mospsy.ru/img4/adalin27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609600"/>
            <a:ext cx="7924799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 стрелкой 4"/>
          <p:cNvCxnSpPr/>
          <p:nvPr/>
        </p:nvCxnSpPr>
        <p:spPr>
          <a:xfrm rot="16200000" flipH="1">
            <a:off x="2095500" y="1257300"/>
            <a:ext cx="3810000" cy="2819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048000" y="1524000"/>
            <a:ext cx="2362200" cy="990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2705100" y="3467100"/>
            <a:ext cx="3048000" cy="2362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819400" y="3733800"/>
            <a:ext cx="2590800" cy="1600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 flipH="1" flipV="1">
            <a:off x="2095500" y="1409700"/>
            <a:ext cx="3733800" cy="2895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3581400" y="3810000"/>
            <a:ext cx="1752600" cy="1676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 flipH="1" flipV="1">
            <a:off x="2438400" y="3276600"/>
            <a:ext cx="3200400" cy="2743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3581400" y="1600200"/>
            <a:ext cx="1905000" cy="914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2286000" y="0"/>
            <a:ext cx="52513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Чтение с половинками слов 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1640177851_12-www-funnyart-club-p-novogodnie-foni-dlya-prezentatsii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4600" y="685800"/>
            <a:ext cx="48750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Слова-перевёртыши 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C:\Users\Пользователь\Desktop\1674628636_gas-kvas-com-p-konturnii-risunok-novogodnii-shar-2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1447800"/>
            <a:ext cx="4770665" cy="5050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743200" y="3505200"/>
          <a:ext cx="3375025" cy="2032635"/>
        </p:xfrm>
        <a:graphic>
          <a:graphicData uri="http://schemas.openxmlformats.org/drawingml/2006/table">
            <a:tbl>
              <a:tblPr/>
              <a:tblGrid>
                <a:gridCol w="3375025"/>
              </a:tblGrid>
              <a:tr h="6775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4 5 1 2  3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ЛАКУК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5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4 1  2  3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АЛИС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545">
                <a:tc>
                  <a:txBody>
                    <a:bodyPr/>
                    <a:lstStyle/>
                    <a:p>
                      <a:pPr marL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4 7 5 2 1    3 6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ОКБОКЛО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1640177851_12-www-funnyart-club-p-novogodnie-foni-dlya-prezentatsii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C:\Users\Пользователь\Desktop\novogodnie-otkrytki-ruchnoj-raboty-111.jpg"/>
          <p:cNvPicPr>
            <a:picLocks noChangeAspect="1" noChangeArrowheads="1"/>
          </p:cNvPicPr>
          <p:nvPr/>
        </p:nvPicPr>
        <p:blipFill>
          <a:blip r:embed="rId3"/>
          <a:srcRect l="7534" r="53798" b="22670"/>
          <a:stretch>
            <a:fillRect/>
          </a:stretch>
        </p:blipFill>
        <p:spPr bwMode="auto">
          <a:xfrm>
            <a:off x="2362200" y="1219200"/>
            <a:ext cx="3886200" cy="5387975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209800" y="304800"/>
            <a:ext cx="483600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 Рефлексия.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  <a:t> Вот и украсили мы нашу ёлку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84</Words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8</cp:revision>
  <dcterms:created xsi:type="dcterms:W3CDTF">2023-12-12T10:18:23Z</dcterms:created>
  <dcterms:modified xsi:type="dcterms:W3CDTF">2024-01-05T16:24:29Z</dcterms:modified>
</cp:coreProperties>
</file>