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90" r:id="rId3"/>
    <p:sldId id="291" r:id="rId4"/>
    <p:sldId id="292" r:id="rId5"/>
    <p:sldId id="274" r:id="rId6"/>
    <p:sldId id="277" r:id="rId7"/>
    <p:sldId id="275" r:id="rId8"/>
    <p:sldId id="271" r:id="rId9"/>
    <p:sldId id="257" r:id="rId10"/>
    <p:sldId id="278" r:id="rId11"/>
    <p:sldId id="259" r:id="rId12"/>
    <p:sldId id="260" r:id="rId13"/>
    <p:sldId id="261" r:id="rId14"/>
    <p:sldId id="262" r:id="rId15"/>
    <p:sldId id="273" r:id="rId16"/>
    <p:sldId id="279" r:id="rId17"/>
    <p:sldId id="280" r:id="rId18"/>
    <p:sldId id="281" r:id="rId19"/>
    <p:sldId id="282" r:id="rId20"/>
    <p:sldId id="284" r:id="rId21"/>
    <p:sldId id="283" r:id="rId22"/>
    <p:sldId id="288" r:id="rId23"/>
    <p:sldId id="263" r:id="rId24"/>
    <p:sldId id="265" r:id="rId25"/>
    <p:sldId id="266" r:id="rId26"/>
    <p:sldId id="269" r:id="rId27"/>
    <p:sldId id="270" r:id="rId28"/>
    <p:sldId id="294" r:id="rId29"/>
    <p:sldId id="295" r:id="rId30"/>
    <p:sldId id="296" r:id="rId31"/>
    <p:sldId id="297" r:id="rId32"/>
    <p:sldId id="298" r:id="rId33"/>
    <p:sldId id="29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491" autoAdjust="0"/>
    <p:restoredTop sz="94638" autoAdjust="0"/>
  </p:normalViewPr>
  <p:slideViewPr>
    <p:cSldViewPr>
      <p:cViewPr varScale="1">
        <p:scale>
          <a:sx n="83" d="100"/>
          <a:sy n="83" d="100"/>
        </p:scale>
        <p:origin x="-1387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Тема презентации: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Роспись МАТРЁШКИ </a:t>
            </a:r>
            <a:br>
              <a:rPr lang="ru-RU" dirty="0" smtClean="0"/>
            </a:br>
            <a:r>
              <a:rPr lang="ru-RU" sz="3600" dirty="0" smtClean="0"/>
              <a:t>на уроках прикладного творчества </a:t>
            </a:r>
            <a:br>
              <a:rPr lang="ru-RU" sz="3600" dirty="0" smtClean="0"/>
            </a:br>
            <a:r>
              <a:rPr lang="ru-RU" sz="3600" dirty="0" smtClean="0"/>
              <a:t>с учащимися младшего школьного возраста (8-9 лет)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71538" y="4214818"/>
            <a:ext cx="6700862" cy="228601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Преподаватель детской художественной школы №2 Салихова Р.Х. </a:t>
            </a: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2023 год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Всемирная выставка. Париж 1900 г.</a:t>
            </a:r>
            <a:endParaRPr lang="ru-RU" dirty="0"/>
          </a:p>
        </p:txBody>
      </p:sp>
      <p:pic>
        <p:nvPicPr>
          <p:cNvPr id="7171" name="Picture 3" descr="C:\Users\Оксана\Desktop\Матрёшки для Презентации\0016-015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3258582" cy="2448000"/>
          </a:xfrm>
          <a:prstGeom prst="rect">
            <a:avLst/>
          </a:prstGeom>
          <a:noFill/>
        </p:spPr>
      </p:pic>
      <p:pic>
        <p:nvPicPr>
          <p:cNvPr id="7172" name="Picture 4" descr="C:\Users\Оксана\Desktop\Матрёшки для Презентации\16__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428868"/>
            <a:ext cx="5683723" cy="41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Загорская</a:t>
            </a:r>
            <a:r>
              <a:rPr lang="ru-RU" dirty="0" smtClean="0"/>
              <a:t> матрёшка</a:t>
            </a:r>
            <a:endParaRPr lang="ru-RU" dirty="0"/>
          </a:p>
        </p:txBody>
      </p:sp>
      <p:pic>
        <p:nvPicPr>
          <p:cNvPr id="3074" name="Picture 2" descr="C:\Users\Оксана\Desktop\ОТБОР для презентации МАТРЁШКИ\7010-1024x7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488"/>
            <a:ext cx="6114353" cy="439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Загорская</a:t>
            </a:r>
            <a:r>
              <a:rPr lang="ru-RU" dirty="0" smtClean="0"/>
              <a:t> матрёшка</a:t>
            </a:r>
            <a:endParaRPr lang="ru-RU" dirty="0"/>
          </a:p>
        </p:txBody>
      </p:sp>
      <p:pic>
        <p:nvPicPr>
          <p:cNvPr id="4098" name="Picture 2" descr="C:\Users\Оксана\Desktop\ОТБОР для презентации МАТРЁШКИ\Матрешка-5-мест-с-Кото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3960000" cy="4071966"/>
          </a:xfrm>
          <a:prstGeom prst="rect">
            <a:avLst/>
          </a:prstGeom>
          <a:noFill/>
        </p:spPr>
      </p:pic>
      <p:pic>
        <p:nvPicPr>
          <p:cNvPr id="4099" name="Picture 3" descr="C:\Users\Оксана\Desktop\ОТБОР для презентации МАТРЁШКИ\Матрешка-5-мест-с-куклой-17с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3960000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Загорская</a:t>
            </a:r>
            <a:r>
              <a:rPr lang="ru-RU" dirty="0" smtClean="0"/>
              <a:t> матрёшка</a:t>
            </a:r>
            <a:endParaRPr lang="ru-RU" dirty="0"/>
          </a:p>
        </p:txBody>
      </p:sp>
      <p:pic>
        <p:nvPicPr>
          <p:cNvPr id="5122" name="Picture 2" descr="C:\Users\Оксана\Desktop\ОТБОР для презентации МАТРЁШКИ\0f8e70de0cb4341b76132f8e235b3a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3960000" cy="3960000"/>
          </a:xfrm>
          <a:prstGeom prst="rect">
            <a:avLst/>
          </a:prstGeom>
          <a:noFill/>
        </p:spPr>
      </p:pic>
      <p:pic>
        <p:nvPicPr>
          <p:cNvPr id="5123" name="Picture 3" descr="C:\Users\Оксана\Desktop\ОТБОР для презентации МАТРЁШКИ\5bcc6ac4c9f1323a7810cb25db6b317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3960000" cy="3960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Загорская</a:t>
            </a:r>
            <a:r>
              <a:rPr lang="ru-RU" dirty="0" smtClean="0"/>
              <a:t> матрёшка</a:t>
            </a:r>
            <a:endParaRPr lang="ru-RU" dirty="0"/>
          </a:p>
        </p:txBody>
      </p:sp>
      <p:pic>
        <p:nvPicPr>
          <p:cNvPr id="6146" name="Picture 2" descr="C:\Users\Оксана\Desktop\ОТБОР для презентации МАТРЁШКИ\34675-large_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3960000" cy="3960000"/>
          </a:xfrm>
          <a:prstGeom prst="rect">
            <a:avLst/>
          </a:prstGeom>
          <a:noFill/>
        </p:spPr>
      </p:pic>
      <p:pic>
        <p:nvPicPr>
          <p:cNvPr id="6147" name="Picture 3" descr="C:\Users\Оксана\Desktop\ОТБОР для презентации МАТРЁШКИ\292c199e0af3c76c8c34117ac79d24d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3960000" cy="39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Варианты орнаментальной росписи </a:t>
            </a:r>
            <a:br>
              <a:rPr lang="ru-RU" dirty="0" smtClean="0"/>
            </a:br>
            <a:r>
              <a:rPr lang="ru-RU" dirty="0" err="1" smtClean="0"/>
              <a:t>загорской</a:t>
            </a:r>
            <a:r>
              <a:rPr lang="ru-RU" dirty="0" smtClean="0"/>
              <a:t> матрёшки</a:t>
            </a:r>
            <a:endParaRPr lang="ru-RU" dirty="0"/>
          </a:p>
        </p:txBody>
      </p:sp>
      <p:pic>
        <p:nvPicPr>
          <p:cNvPr id="8" name="Picture 3" descr="C:\Users\Оксана\Desktop\ЗАГОРСКИЕ Матрёшки Печать\Сканер Дайн\1 00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14699" t="7632" r="7280" b="7006"/>
          <a:stretch>
            <a:fillRect/>
          </a:stretch>
        </p:blipFill>
        <p:spPr bwMode="auto">
          <a:xfrm>
            <a:off x="5143504" y="1571612"/>
            <a:ext cx="3159125" cy="4751387"/>
          </a:xfrm>
          <a:prstGeom prst="rect">
            <a:avLst/>
          </a:prstGeom>
          <a:noFill/>
        </p:spPr>
      </p:pic>
      <p:pic>
        <p:nvPicPr>
          <p:cNvPr id="2050" name="Picture 2" descr="C:\Users\Оксана\Desktop\ЗАГОРСКИЕ Матрёшки Печать\Сканер Дайн\1 006.jpg"/>
          <p:cNvPicPr>
            <a:picLocks noChangeAspect="1" noChangeArrowheads="1"/>
          </p:cNvPicPr>
          <p:nvPr/>
        </p:nvPicPr>
        <p:blipFill>
          <a:blip r:embed="rId3" cstate="print"/>
          <a:srcRect l="12723" t="7809" r="2447" b="14199"/>
          <a:stretch>
            <a:fillRect/>
          </a:stretch>
        </p:blipFill>
        <p:spPr bwMode="auto">
          <a:xfrm rot="16200000">
            <a:off x="214280" y="2000242"/>
            <a:ext cx="4857789" cy="3857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Семеновская матрёшка</a:t>
            </a:r>
            <a:endParaRPr lang="ru-RU" dirty="0"/>
          </a:p>
        </p:txBody>
      </p:sp>
      <p:pic>
        <p:nvPicPr>
          <p:cNvPr id="8194" name="Picture 2" descr="C:\Users\Оксана\Desktop\Матрёшки для Презентации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4320000" cy="4320000"/>
          </a:xfrm>
          <a:prstGeom prst="rect">
            <a:avLst/>
          </a:prstGeom>
          <a:noFill/>
        </p:spPr>
      </p:pic>
      <p:pic>
        <p:nvPicPr>
          <p:cNvPr id="8195" name="Picture 3" descr="C:\Users\Оксана\Desktop\Матрёшки для Презентации\СЕМЕНОВСКАЯ\700-nw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14488"/>
            <a:ext cx="421200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Семёновская матрёшка</a:t>
            </a:r>
            <a:endParaRPr lang="ru-RU" dirty="0"/>
          </a:p>
        </p:txBody>
      </p:sp>
      <p:pic>
        <p:nvPicPr>
          <p:cNvPr id="9218" name="Picture 2" descr="C:\Users\Оксана\Desktop\Матрёшки для Презентации\СЕМЕНОВСКАЯ\hello_html_5170b0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4392001" cy="4572032"/>
          </a:xfrm>
          <a:prstGeom prst="rect">
            <a:avLst/>
          </a:prstGeom>
          <a:noFill/>
        </p:spPr>
      </p:pic>
      <p:pic>
        <p:nvPicPr>
          <p:cNvPr id="9219" name="Picture 3" descr="C:\Users\Оксана\Desktop\Матрёшки для Презентации\СЕМЕНОВСКАЯ\hello_html_39cac9b0.jpg"/>
          <p:cNvPicPr>
            <a:picLocks noChangeAspect="1" noChangeArrowheads="1"/>
          </p:cNvPicPr>
          <p:nvPr/>
        </p:nvPicPr>
        <p:blipFill>
          <a:blip r:embed="rId3" cstate="print"/>
          <a:srcRect l="2774" r="1741" b="2476"/>
          <a:stretch>
            <a:fillRect/>
          </a:stretch>
        </p:blipFill>
        <p:spPr bwMode="auto">
          <a:xfrm>
            <a:off x="4786314" y="1714488"/>
            <a:ext cx="4129427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Полхов</a:t>
            </a:r>
            <a:r>
              <a:rPr lang="ru-RU" dirty="0" smtClean="0"/>
              <a:t>- </a:t>
            </a:r>
            <a:r>
              <a:rPr lang="ru-RU" dirty="0" err="1" smtClean="0"/>
              <a:t>Майданская</a:t>
            </a:r>
            <a:r>
              <a:rPr lang="ru-RU" dirty="0" smtClean="0"/>
              <a:t> матрёшка</a:t>
            </a:r>
            <a:endParaRPr lang="ru-RU" dirty="0"/>
          </a:p>
        </p:txBody>
      </p:sp>
      <p:pic>
        <p:nvPicPr>
          <p:cNvPr id="10242" name="Picture 2" descr="C:\Users\Оксана\Desktop\Матрёшки для Презентации\ПОЛХВ МАЙДАН\25_matr_19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6756480" cy="496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/>
          <a:lstStyle/>
          <a:p>
            <a:r>
              <a:rPr lang="ru-RU" dirty="0" err="1" smtClean="0"/>
              <a:t>Полхов-Майданская</a:t>
            </a:r>
            <a:r>
              <a:rPr lang="ru-RU" dirty="0" smtClean="0"/>
              <a:t> матрёшка</a:t>
            </a:r>
            <a:endParaRPr lang="ru-RU" dirty="0"/>
          </a:p>
        </p:txBody>
      </p:sp>
      <p:pic>
        <p:nvPicPr>
          <p:cNvPr id="11268" name="Picture 4" descr="C:\Users\Оксана\Desktop\Матрёшки для Презентации\ПОЛХВ МАЙДАН\hello_html_m71d784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500174"/>
            <a:ext cx="3555511" cy="5004000"/>
          </a:xfrm>
          <a:prstGeom prst="rect">
            <a:avLst/>
          </a:prstGeom>
          <a:noFill/>
        </p:spPr>
      </p:pic>
      <p:pic>
        <p:nvPicPr>
          <p:cNvPr id="11269" name="Picture 5" descr="C:\Users\Оксана\Desktop\Матрёшки для Презентации\ПОЛХВ МАЙДАН\634d68ac9a77c39c1b75a7041f55c6f3.jpg"/>
          <p:cNvPicPr>
            <a:picLocks noChangeAspect="1" noChangeArrowheads="1"/>
          </p:cNvPicPr>
          <p:nvPr/>
        </p:nvPicPr>
        <p:blipFill>
          <a:blip r:embed="rId3"/>
          <a:srcRect l="13029" r="13108"/>
          <a:stretch>
            <a:fillRect/>
          </a:stretch>
        </p:blipFill>
        <p:spPr bwMode="auto">
          <a:xfrm>
            <a:off x="214282" y="1928802"/>
            <a:ext cx="5065548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85000" lnSpcReduction="10000"/>
          </a:bodyPr>
          <a:lstStyle/>
          <a:p>
            <a:pPr algn="just">
              <a:defRPr/>
            </a:pPr>
            <a:r>
              <a:rPr lang="ru-RU" b="1" dirty="0" smtClean="0">
                <a:latin typeface="Arial" charset="0"/>
              </a:rPr>
              <a:t>Актуальность</a:t>
            </a:r>
            <a:r>
              <a:rPr lang="ru-RU" dirty="0" smtClean="0">
                <a:latin typeface="Arial" charset="0"/>
              </a:rPr>
              <a:t> исследования – интерес к истокам народного </a:t>
            </a:r>
            <a:r>
              <a:rPr lang="ru-RU" dirty="0" smtClean="0">
                <a:latin typeface="Arial" charset="0"/>
              </a:rPr>
              <a:t>творчества</a:t>
            </a:r>
            <a:endParaRPr lang="ru-RU" dirty="0" smtClean="0">
              <a:latin typeface="Arial" charset="0"/>
            </a:endParaRPr>
          </a:p>
          <a:p>
            <a:pPr algn="just">
              <a:defRPr/>
            </a:pPr>
            <a:endParaRPr lang="ru-RU" dirty="0" smtClean="0">
              <a:latin typeface="Arial" charset="0"/>
            </a:endParaRPr>
          </a:p>
          <a:p>
            <a:pPr algn="just">
              <a:defRPr/>
            </a:pPr>
            <a:r>
              <a:rPr lang="ru-RU" b="1" dirty="0" smtClean="0">
                <a:latin typeface="Arial" charset="0"/>
              </a:rPr>
              <a:t>Цель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smtClean="0">
                <a:latin typeface="Arial" charset="0"/>
              </a:rPr>
              <a:t>познакомить детей с историей создания русской матрешки </a:t>
            </a:r>
          </a:p>
          <a:p>
            <a:pPr algn="just">
              <a:defRPr/>
            </a:pPr>
            <a:r>
              <a:rPr lang="ru-RU" dirty="0" smtClean="0">
                <a:latin typeface="Arial" charset="0"/>
              </a:rPr>
              <a:t>Развитие внимания, памяти и творческого воображения.</a:t>
            </a:r>
          </a:p>
          <a:p>
            <a:pPr algn="just">
              <a:defRPr/>
            </a:pPr>
            <a:r>
              <a:rPr lang="ru-RU" dirty="0" smtClean="0">
                <a:latin typeface="Arial" charset="0"/>
              </a:rPr>
              <a:t>раскрыть </a:t>
            </a:r>
            <a:r>
              <a:rPr lang="ru-RU" dirty="0" smtClean="0">
                <a:latin typeface="Arial" charset="0"/>
              </a:rPr>
              <a:t>методику работы с учащимися начальной школы по поиску эффективных способов приобщения к народной культуре, а также развития графических навыков у детей на примере создания образа </a:t>
            </a:r>
            <a:r>
              <a:rPr lang="ru-RU" dirty="0" smtClean="0">
                <a:latin typeface="Arial" charset="0"/>
              </a:rPr>
              <a:t>матрешки </a:t>
            </a:r>
            <a:r>
              <a:rPr lang="ru-RU" dirty="0" smtClean="0">
                <a:latin typeface="Arial" charset="0"/>
              </a:rPr>
              <a:t>в национальном </a:t>
            </a:r>
            <a:r>
              <a:rPr lang="ru-RU" dirty="0" smtClean="0">
                <a:latin typeface="Arial" charset="0"/>
              </a:rPr>
              <a:t>костюме.  </a:t>
            </a:r>
            <a:endParaRPr lang="ru-RU" dirty="0" smtClean="0">
              <a:latin typeface="Arial" charset="0"/>
            </a:endParaRPr>
          </a:p>
          <a:p>
            <a:pPr>
              <a:defRPr/>
            </a:pPr>
            <a:endParaRPr lang="ru-RU" dirty="0" smtClean="0">
              <a:latin typeface="Arial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Вятская Матрёшка</a:t>
            </a:r>
            <a:endParaRPr lang="ru-RU" dirty="0"/>
          </a:p>
        </p:txBody>
      </p:sp>
      <p:pic>
        <p:nvPicPr>
          <p:cNvPr id="13314" name="Picture 2" descr="C:\Users\Оксана\Desktop\Матрёшки для Презентации\ВЯТСКАЯ\0e2e98b51e3f1026082f000ed83e52f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163" y="1388272"/>
            <a:ext cx="7769927" cy="518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Вятская матрёшка</a:t>
            </a:r>
            <a:endParaRPr lang="ru-RU" dirty="0"/>
          </a:p>
        </p:txBody>
      </p:sp>
      <p:pic>
        <p:nvPicPr>
          <p:cNvPr id="12290" name="Picture 2" descr="C:\Users\Оксана\Desktop\Матрёшки для Презентации\ВЯТСКАЯ\0012-013-.jpg"/>
          <p:cNvPicPr>
            <a:picLocks noChangeAspect="1" noChangeArrowheads="1"/>
          </p:cNvPicPr>
          <p:nvPr/>
        </p:nvPicPr>
        <p:blipFill>
          <a:blip r:embed="rId2"/>
          <a:srcRect t="1668"/>
          <a:stretch>
            <a:fillRect/>
          </a:stretch>
        </p:blipFill>
        <p:spPr bwMode="auto">
          <a:xfrm>
            <a:off x="777718" y="1428736"/>
            <a:ext cx="7651934" cy="52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Оксана\Desktop\Матрёшки для Презентации\hello_html_m6c9090f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064000" cy="6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Новая эстетика </a:t>
            </a:r>
            <a:r>
              <a:rPr lang="ru-RU" sz="3600" dirty="0" err="1" smtClean="0"/>
              <a:t>Загорской</a:t>
            </a:r>
            <a:r>
              <a:rPr lang="ru-RU" sz="3600" dirty="0" smtClean="0"/>
              <a:t> игрушки.</a:t>
            </a:r>
            <a:br>
              <a:rPr lang="ru-RU" sz="3600" dirty="0" smtClean="0"/>
            </a:br>
            <a:r>
              <a:rPr lang="ru-RU" sz="3600" dirty="0" smtClean="0"/>
              <a:t>Мастер: Мария Дмитриева.</a:t>
            </a:r>
            <a:endParaRPr lang="ru-RU" sz="3600" dirty="0"/>
          </a:p>
        </p:txBody>
      </p:sp>
      <p:pic>
        <p:nvPicPr>
          <p:cNvPr id="18434" name="Picture 2" descr="D:\Для МАТРЁШЕК\МАСТЕРА\ДМИТРИЕВЫ\r_eWgCuazZ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5220000" cy="5220000"/>
          </a:xfrm>
          <a:prstGeom prst="rect">
            <a:avLst/>
          </a:prstGeom>
          <a:noFill/>
        </p:spPr>
      </p:pic>
      <p:pic>
        <p:nvPicPr>
          <p:cNvPr id="18435" name="Picture 3" descr="D:\Для МАТРЁШЕК\МАСТЕРА\ДМИТРИЕВЫ\mkk3ED8fYhE.jpg"/>
          <p:cNvPicPr>
            <a:picLocks noChangeAspect="1" noChangeArrowheads="1"/>
          </p:cNvPicPr>
          <p:nvPr/>
        </p:nvPicPr>
        <p:blipFill>
          <a:blip r:embed="rId3"/>
          <a:srcRect l="8152" t="-1526" r="4209" b="-2272"/>
          <a:stretch>
            <a:fillRect/>
          </a:stretch>
        </p:blipFill>
        <p:spPr bwMode="auto">
          <a:xfrm>
            <a:off x="5715008" y="1500174"/>
            <a:ext cx="307183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Новая эстетика </a:t>
            </a:r>
            <a:r>
              <a:rPr lang="ru-RU" sz="3600" dirty="0" err="1" smtClean="0"/>
              <a:t>загорской</a:t>
            </a:r>
            <a:r>
              <a:rPr lang="ru-RU" sz="3600" dirty="0" smtClean="0"/>
              <a:t> игрушки.</a:t>
            </a:r>
            <a:br>
              <a:rPr lang="ru-RU" sz="3600" dirty="0" smtClean="0"/>
            </a:br>
            <a:r>
              <a:rPr lang="ru-RU" sz="3600" dirty="0" smtClean="0"/>
              <a:t>Мастер: Татьяна </a:t>
            </a:r>
            <a:r>
              <a:rPr lang="ru-RU" sz="3600" dirty="0" err="1" smtClean="0"/>
              <a:t>Дубинич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6" name="Picture 10" descr="C:\Users\Оксана\Desktop\ОТБОР для презентации МАТРЁШКИ\Мастера матрешек\Дубинич\0bb56bc86a8fbd297d86ee3cf8ms--russkij-stil-matreshka-krupnaya-10-mestnaya-semya-razvivayusc.jpg"/>
          <p:cNvPicPr>
            <a:picLocks noChangeAspect="1" noChangeArrowheads="1"/>
          </p:cNvPicPr>
          <p:nvPr/>
        </p:nvPicPr>
        <p:blipFill>
          <a:blip r:embed="rId2"/>
          <a:srcRect r="2000"/>
          <a:stretch>
            <a:fillRect/>
          </a:stretch>
        </p:blipFill>
        <p:spPr bwMode="auto">
          <a:xfrm>
            <a:off x="1000100" y="1571612"/>
            <a:ext cx="714380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Новая эстетика </a:t>
            </a:r>
            <a:r>
              <a:rPr lang="ru-RU" sz="3600" dirty="0" err="1" smtClean="0"/>
              <a:t>загорской</a:t>
            </a:r>
            <a:r>
              <a:rPr lang="ru-RU" sz="3600" dirty="0" smtClean="0"/>
              <a:t> игрушки.</a:t>
            </a:r>
            <a:br>
              <a:rPr lang="ru-RU" sz="3600" dirty="0" smtClean="0"/>
            </a:br>
            <a:r>
              <a:rPr lang="ru-RU" sz="3600" dirty="0" smtClean="0"/>
              <a:t>Мастер: Татьяна </a:t>
            </a:r>
            <a:r>
              <a:rPr lang="ru-RU" sz="3600" dirty="0" err="1" smtClean="0"/>
              <a:t>Дубинич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pic>
        <p:nvPicPr>
          <p:cNvPr id="19458" name="Picture 2" descr="D:\Для МАТРЁШЕК\МАСТЕРА\Татьяна ДУБИНИЧ\f56eec0ded479e9fc2d0f3a8f62n--russkij-stil-matreshka-5-mestnaya-novyj-god-v.jpg"/>
          <p:cNvPicPr>
            <a:picLocks noChangeAspect="1" noChangeArrowheads="1"/>
          </p:cNvPicPr>
          <p:nvPr/>
        </p:nvPicPr>
        <p:blipFill>
          <a:blip r:embed="rId2"/>
          <a:srcRect r="2213" b="1162"/>
          <a:stretch>
            <a:fillRect/>
          </a:stretch>
        </p:blipFill>
        <p:spPr bwMode="auto">
          <a:xfrm>
            <a:off x="642911" y="1422000"/>
            <a:ext cx="7954538" cy="529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Новая эстетика </a:t>
            </a:r>
            <a:r>
              <a:rPr lang="ru-RU" sz="3600" dirty="0" err="1" smtClean="0"/>
              <a:t>загорской</a:t>
            </a:r>
            <a:r>
              <a:rPr lang="ru-RU" sz="3600" dirty="0" smtClean="0"/>
              <a:t> игрушки.</a:t>
            </a:r>
            <a:br>
              <a:rPr lang="ru-RU" sz="3600" dirty="0" smtClean="0"/>
            </a:br>
            <a:r>
              <a:rPr lang="ru-RU" sz="3600" dirty="0" smtClean="0"/>
              <a:t>Мастер: Наталья Воронина.</a:t>
            </a:r>
            <a:endParaRPr lang="ru-RU" sz="3600" dirty="0"/>
          </a:p>
        </p:txBody>
      </p:sp>
      <p:pic>
        <p:nvPicPr>
          <p:cNvPr id="13318" name="Picture 6" descr="C:\Users\Оксана\Desktop\ОТБОР для презентации МАТРЁШКИ\Мастера матрешек\Воронина\OYAyU8h61y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3834000" cy="5112000"/>
          </a:xfrm>
          <a:prstGeom prst="rect">
            <a:avLst/>
          </a:prstGeom>
          <a:noFill/>
        </p:spPr>
      </p:pic>
      <p:pic>
        <p:nvPicPr>
          <p:cNvPr id="20484" name="Picture 4" descr="D:\Для МАТРЁШЕК\МАСТЕРА\Наталья ВОРОНИНА\Tcs_oH1EwS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428736"/>
            <a:ext cx="3807000" cy="507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Матрёшка – Богатырь.</a:t>
            </a:r>
            <a:endParaRPr lang="ru-RU" dirty="0"/>
          </a:p>
        </p:txBody>
      </p:sp>
      <p:pic>
        <p:nvPicPr>
          <p:cNvPr id="14338" name="Picture 2" descr="C:\Users\Оксана\Desktop\ОТБОР для презентации МАТРЁШКИ\Мастера матрешек\Богатыри\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06520"/>
            <a:ext cx="7021429" cy="46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Эскизы</a:t>
            </a:r>
            <a:endParaRPr lang="ru-RU" dirty="0"/>
          </a:p>
        </p:txBody>
      </p:sp>
      <p:pic>
        <p:nvPicPr>
          <p:cNvPr id="5" name="Содержимое 4" descr="IMG_869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3538" t="8019" b="7075"/>
          <a:stretch>
            <a:fillRect/>
          </a:stretch>
        </p:blipFill>
        <p:spPr>
          <a:xfrm rot="5400000">
            <a:off x="-359046" y="2002065"/>
            <a:ext cx="4214844" cy="2782435"/>
          </a:xfrm>
        </p:spPr>
      </p:pic>
      <p:pic>
        <p:nvPicPr>
          <p:cNvPr id="6" name="Содержимое 5" descr="IMG_869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4994" t="12186" r="5915" b="9120"/>
          <a:stretch>
            <a:fillRect/>
          </a:stretch>
        </p:blipFill>
        <p:spPr>
          <a:xfrm rot="5400000">
            <a:off x="5505340" y="1959247"/>
            <a:ext cx="4205548" cy="2786082"/>
          </a:xfrm>
        </p:spPr>
      </p:pic>
      <p:pic>
        <p:nvPicPr>
          <p:cNvPr id="7" name="Рисунок 6" descr="IMG_8700.jpg"/>
          <p:cNvPicPr>
            <a:picLocks noChangeAspect="1"/>
          </p:cNvPicPr>
          <p:nvPr/>
        </p:nvPicPr>
        <p:blipFill>
          <a:blip r:embed="rId4" cstate="print"/>
          <a:srcRect l="1724" t="8045" b="4442"/>
          <a:stretch>
            <a:fillRect/>
          </a:stretch>
        </p:blipFill>
        <p:spPr>
          <a:xfrm rot="5400000">
            <a:off x="2586163" y="1985813"/>
            <a:ext cx="4214842" cy="2814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Эскизы</a:t>
            </a:r>
            <a:endParaRPr lang="ru-RU" dirty="0"/>
          </a:p>
        </p:txBody>
      </p:sp>
      <p:pic>
        <p:nvPicPr>
          <p:cNvPr id="5" name="Содержимое 4" descr="IMG_869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6674" t="10139" b="7702"/>
          <a:stretch>
            <a:fillRect/>
          </a:stretch>
        </p:blipFill>
        <p:spPr>
          <a:xfrm rot="5400000">
            <a:off x="-358825" y="2001842"/>
            <a:ext cx="4214844" cy="2782879"/>
          </a:xfrm>
        </p:spPr>
      </p:pic>
      <p:pic>
        <p:nvPicPr>
          <p:cNvPr id="6" name="Содержимое 5" descr="IMG_869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2065" t="5128" b="7692"/>
          <a:stretch>
            <a:fillRect/>
          </a:stretch>
        </p:blipFill>
        <p:spPr>
          <a:xfrm rot="5400000">
            <a:off x="5514637" y="1986298"/>
            <a:ext cx="4214840" cy="2813968"/>
          </a:xfrm>
        </p:spPr>
      </p:pic>
      <p:pic>
        <p:nvPicPr>
          <p:cNvPr id="7" name="Рисунок 6" descr="IMG_8700.jpg"/>
          <p:cNvPicPr>
            <a:picLocks noChangeAspect="1"/>
          </p:cNvPicPr>
          <p:nvPr/>
        </p:nvPicPr>
        <p:blipFill>
          <a:blip r:embed="rId4" cstate="print"/>
          <a:srcRect t="7614" r="5271" b="8638"/>
          <a:stretch>
            <a:fillRect/>
          </a:stretch>
        </p:blipFill>
        <p:spPr>
          <a:xfrm rot="16200000">
            <a:off x="2578228" y="2006731"/>
            <a:ext cx="4201859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357314"/>
          </a:xfrm>
        </p:spPr>
        <p:txBody>
          <a:bodyPr>
            <a:normAutofit fontScale="90000"/>
          </a:bodyPr>
          <a:lstStyle/>
          <a:p>
            <a:r>
              <a:rPr lang="ru-RU" sz="6700" dirty="0" smtClean="0"/>
              <a:t>Матрёшка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фот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357298"/>
            <a:ext cx="3357586" cy="5045553"/>
          </a:xfrm>
        </p:spPr>
      </p:pic>
      <p:sp>
        <p:nvSpPr>
          <p:cNvPr id="5" name="TextBox 4"/>
          <p:cNvSpPr txBox="1"/>
          <p:nvPr/>
        </p:nvSpPr>
        <p:spPr>
          <a:xfrm>
            <a:off x="4143373" y="1285861"/>
            <a:ext cx="450059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Главная кукла</a:t>
            </a:r>
            <a:r>
              <a:rPr lang="ru-RU" dirty="0" smtClean="0"/>
              <a:t>, которая появилась </a:t>
            </a:r>
          </a:p>
          <a:p>
            <a:pPr algn="just"/>
            <a:r>
              <a:rPr lang="ru-RU" dirty="0" smtClean="0"/>
              <a:t>чуть больше 120 лет назад, появилась эта игрушка в 1899 году.</a:t>
            </a:r>
            <a:r>
              <a:rPr lang="ru-RU" dirty="0" smtClean="0"/>
              <a:t> 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Первая</a:t>
            </a:r>
            <a:r>
              <a:rPr lang="ru-RU" dirty="0" smtClean="0"/>
              <a:t> </a:t>
            </a:r>
            <a:r>
              <a:rPr lang="ru-RU" dirty="0" smtClean="0"/>
              <a:t>русская матрешка была выточена токарем Василием </a:t>
            </a:r>
            <a:r>
              <a:rPr lang="ru-RU" dirty="0" err="1" smtClean="0"/>
              <a:t>Звездочкиным</a:t>
            </a:r>
            <a:r>
              <a:rPr lang="ru-RU" dirty="0" smtClean="0"/>
              <a:t> и расписана по эскизам художника Сергея Малютина. 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Матрешка</a:t>
            </a:r>
            <a:r>
              <a:rPr lang="ru-RU" dirty="0" smtClean="0"/>
              <a:t> </a:t>
            </a:r>
            <a:r>
              <a:rPr lang="ru-RU" dirty="0" smtClean="0"/>
              <a:t>состояла из 8 фигурок и изображала девочку \ сарафане и платке с черным петухом в руках.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dirty="0" smtClean="0"/>
              <a:t>Ход работы</a:t>
            </a:r>
            <a:endParaRPr lang="ru-RU" dirty="0"/>
          </a:p>
        </p:txBody>
      </p:sp>
      <p:pic>
        <p:nvPicPr>
          <p:cNvPr id="6" name="Содержимое 5" descr="IMG_869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57158" y="1071546"/>
            <a:ext cx="4018388" cy="5357850"/>
          </a:xfrm>
        </p:spPr>
      </p:pic>
      <p:pic>
        <p:nvPicPr>
          <p:cNvPr id="11" name="Содержимое 10" descr="заготовка росписи 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071547"/>
            <a:ext cx="4000528" cy="53340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работы</a:t>
            </a:r>
            <a:endParaRPr lang="ru-RU" dirty="0"/>
          </a:p>
        </p:txBody>
      </p:sp>
      <p:pic>
        <p:nvPicPr>
          <p:cNvPr id="4" name="Содержимое 3" descr="IMG_87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8309" r="-509" b="13819"/>
          <a:stretch>
            <a:fillRect/>
          </a:stretch>
        </p:blipFill>
        <p:spPr>
          <a:xfrm>
            <a:off x="714348" y="2143116"/>
            <a:ext cx="3411748" cy="3071834"/>
          </a:xfrm>
        </p:spPr>
      </p:pic>
      <p:pic>
        <p:nvPicPr>
          <p:cNvPr id="6" name="Рисунок 5" descr="VDvLhEJXQr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1285860"/>
            <a:ext cx="3964773" cy="5286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работы</a:t>
            </a:r>
            <a:endParaRPr lang="ru-RU" dirty="0"/>
          </a:p>
        </p:txBody>
      </p:sp>
      <p:pic>
        <p:nvPicPr>
          <p:cNvPr id="5" name="Содержимое 4" descr="IMG_869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285859"/>
            <a:ext cx="6715172" cy="50363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Итоговые работы</a:t>
            </a:r>
            <a:endParaRPr lang="ru-RU" dirty="0"/>
          </a:p>
        </p:txBody>
      </p:sp>
      <p:pic>
        <p:nvPicPr>
          <p:cNvPr id="7" name="Содержимое 6" descr="итог.jpg"/>
          <p:cNvPicPr>
            <a:picLocks noGrp="1" noChangeAspect="1"/>
          </p:cNvPicPr>
          <p:nvPr>
            <p:ph idx="1"/>
          </p:nvPr>
        </p:nvPicPr>
        <p:blipFill>
          <a:blip r:embed="rId2"/>
          <a:srcRect t="21408" r="-1691" b="27449"/>
          <a:stretch>
            <a:fillRect/>
          </a:stretch>
        </p:blipFill>
        <p:spPr>
          <a:xfrm>
            <a:off x="285720" y="1928802"/>
            <a:ext cx="8712113" cy="32861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357314"/>
          </a:xfrm>
        </p:spPr>
        <p:txBody>
          <a:bodyPr>
            <a:normAutofit fontScale="90000"/>
          </a:bodyPr>
          <a:lstStyle/>
          <a:p>
            <a:r>
              <a:rPr lang="ru-RU" sz="6700" dirty="0" smtClean="0"/>
              <a:t>История матрёшки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929190" y="1285861"/>
            <a:ext cx="371477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sz="2400" dirty="0" smtClean="0"/>
              <a:t>Купец </a:t>
            </a:r>
            <a:r>
              <a:rPr lang="ru-RU" sz="2400" dirty="0" smtClean="0"/>
              <a:t>А. Мамонтов открыл в </a:t>
            </a:r>
            <a:r>
              <a:rPr lang="ru-RU" sz="2400" dirty="0" smtClean="0"/>
              <a:t>Москве </a:t>
            </a:r>
            <a:r>
              <a:rPr lang="ru-RU" sz="2400" dirty="0" smtClean="0"/>
              <a:t>магазин - мастерскую </a:t>
            </a:r>
            <a:r>
              <a:rPr lang="ru-RU" sz="2400" dirty="0" smtClean="0"/>
              <a:t>«Детское воспитание». </a:t>
            </a:r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 В этой мастерской работали народные умельцы и художники, а образцы игрушек доставлялись из разных мест России и других стран.</a:t>
            </a:r>
          </a:p>
          <a:p>
            <a:pPr algn="just"/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Picture 4" descr="C:\Users\Оксана\Desktop\Матрёшки для Презентации\0525933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4214842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429124" y="274638"/>
            <a:ext cx="4257676" cy="629763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Хозяйка знаменитой абрамцевской усадьбы Елизавета Григорьевна Мамонтова привезла из Японии деревянную фигурку мудреца </a:t>
            </a:r>
            <a:r>
              <a:rPr lang="ru-RU" sz="2400" dirty="0" smtClean="0"/>
              <a:t> </a:t>
            </a:r>
            <a:r>
              <a:rPr lang="ru-RU" sz="2400" b="1" dirty="0" err="1" smtClean="0"/>
              <a:t>Фукурумы</a:t>
            </a:r>
            <a:r>
              <a:rPr lang="ru-RU" sz="2400" b="1" dirty="0" smtClean="0"/>
              <a:t>. 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/>
          </a:p>
        </p:txBody>
      </p:sp>
      <p:pic>
        <p:nvPicPr>
          <p:cNvPr id="2053" name="Picture 5" descr="C:\Users\Оксана\Desktop\Матрёшки для Презентации\img1.jpg"/>
          <p:cNvPicPr>
            <a:picLocks noChangeAspect="1" noChangeArrowheads="1"/>
          </p:cNvPicPr>
          <p:nvPr/>
        </p:nvPicPr>
        <p:blipFill>
          <a:blip r:embed="rId2" cstate="print"/>
          <a:srcRect l="3929" t="2996" r="3728" b="7117"/>
          <a:stretch>
            <a:fillRect/>
          </a:stretch>
        </p:blipFill>
        <p:spPr bwMode="auto">
          <a:xfrm>
            <a:off x="642910" y="4071942"/>
            <a:ext cx="3609600" cy="2304000"/>
          </a:xfrm>
          <a:prstGeom prst="rect">
            <a:avLst/>
          </a:prstGeom>
          <a:noFill/>
        </p:spPr>
      </p:pic>
      <p:pic>
        <p:nvPicPr>
          <p:cNvPr id="1026" name="Picture 2" descr="C:\Users\Оксана\Desktop\Матрёшки для Презентации\160x117x1.jpg.pagespeed.ic.LQBm9SMCvl.jpg"/>
          <p:cNvPicPr>
            <a:picLocks noChangeAspect="1" noChangeArrowheads="1"/>
          </p:cNvPicPr>
          <p:nvPr/>
        </p:nvPicPr>
        <p:blipFill>
          <a:blip r:embed="rId3" cstate="print"/>
          <a:srcRect l="4576" b="2942"/>
          <a:stretch>
            <a:fillRect/>
          </a:stretch>
        </p:blipFill>
        <p:spPr bwMode="auto">
          <a:xfrm>
            <a:off x="714348" y="1428736"/>
            <a:ext cx="3539365" cy="25571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57290" y="357167"/>
            <a:ext cx="6929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/>
              <a:t>История матрёшки 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Создатели первой русской Матрешки</a:t>
            </a:r>
            <a:br>
              <a:rPr lang="ru-RU" sz="2000" b="1" dirty="0" smtClean="0"/>
            </a:br>
            <a:r>
              <a:rPr lang="ru-RU" sz="2400" b="1" dirty="0" smtClean="0"/>
              <a:t>Токарь </a:t>
            </a:r>
            <a:r>
              <a:rPr lang="ru-RU" sz="2400" b="1" dirty="0" smtClean="0"/>
              <a:t>Василий </a:t>
            </a:r>
            <a:r>
              <a:rPr lang="ru-RU" sz="2400" b="1" dirty="0" err="1" smtClean="0"/>
              <a:t>Звездочкин</a:t>
            </a:r>
            <a:r>
              <a:rPr lang="ru-RU" sz="2400" b="1" dirty="0" smtClean="0"/>
              <a:t>               Художник Сергей Малютин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000" b="1" dirty="0"/>
          </a:p>
        </p:txBody>
      </p:sp>
      <p:pic>
        <p:nvPicPr>
          <p:cNvPr id="5123" name="Picture 3" descr="C:\Users\Оксана\Desktop\Матрёшки для Презентации\ТОКАРЬ\13588683.jpg"/>
          <p:cNvPicPr>
            <a:picLocks noChangeAspect="1" noChangeArrowheads="1"/>
          </p:cNvPicPr>
          <p:nvPr/>
        </p:nvPicPr>
        <p:blipFill>
          <a:blip r:embed="rId2"/>
          <a:srcRect l="4839" b="4166"/>
          <a:stretch>
            <a:fillRect/>
          </a:stretch>
        </p:blipFill>
        <p:spPr bwMode="auto">
          <a:xfrm>
            <a:off x="428596" y="857232"/>
            <a:ext cx="4214842" cy="5000660"/>
          </a:xfrm>
          <a:prstGeom prst="rect">
            <a:avLst/>
          </a:prstGeom>
          <a:noFill/>
        </p:spPr>
      </p:pic>
      <p:pic>
        <p:nvPicPr>
          <p:cNvPr id="5124" name="Picture 4" descr="C:\Users\Оксана\Desktop\Матрёшки для Презентации\11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857232"/>
            <a:ext cx="4101815" cy="50006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9" y="5857892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</a:t>
            </a:r>
            <a:r>
              <a:rPr lang="ru-RU" dirty="0" smtClean="0"/>
              <a:t>подобию фигурки </a:t>
            </a:r>
            <a:r>
              <a:rPr lang="ru-RU" dirty="0" err="1" smtClean="0"/>
              <a:t>Фукурумы</a:t>
            </a:r>
            <a:r>
              <a:rPr lang="ru-RU" dirty="0" smtClean="0"/>
              <a:t> токарь мастерской выточил заготовки, которые вкладывались одна в другую.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0628" y="5857892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Придумал эскиз и расписал кукол в русском стиле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600" dirty="0" smtClean="0"/>
              <a:t>МАСТЕРСКАЯ ТОКАРЯ</a:t>
            </a:r>
            <a:endParaRPr lang="ru-RU" sz="3600" dirty="0"/>
          </a:p>
        </p:txBody>
      </p:sp>
      <p:pic>
        <p:nvPicPr>
          <p:cNvPr id="3074" name="Picture 2" descr="C:\Users\Оксана\Desktop\Матрёшки для Презентации\ТОКАРЬ\123269.jpg"/>
          <p:cNvPicPr>
            <a:picLocks noChangeAspect="1" noChangeArrowheads="1"/>
          </p:cNvPicPr>
          <p:nvPr/>
        </p:nvPicPr>
        <p:blipFill>
          <a:blip r:embed="rId2" cstate="print"/>
          <a:srcRect r="8297" b="19448"/>
          <a:stretch>
            <a:fillRect/>
          </a:stretch>
        </p:blipFill>
        <p:spPr bwMode="auto">
          <a:xfrm>
            <a:off x="500034" y="1428736"/>
            <a:ext cx="3857652" cy="2520000"/>
          </a:xfrm>
          <a:prstGeom prst="rect">
            <a:avLst/>
          </a:prstGeom>
          <a:noFill/>
        </p:spPr>
      </p:pic>
      <p:pic>
        <p:nvPicPr>
          <p:cNvPr id="3075" name="Picture 3" descr="C:\Users\Оксана\Desktop\Матрёшки для Презентации\ТОКАРЬ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736"/>
            <a:ext cx="3944965" cy="2428892"/>
          </a:xfrm>
          <a:prstGeom prst="rect">
            <a:avLst/>
          </a:prstGeom>
          <a:noFill/>
        </p:spPr>
      </p:pic>
      <p:pic>
        <p:nvPicPr>
          <p:cNvPr id="3076" name="Picture 4" descr="C:\Users\Оксана\Desktop\Матрёшки для Презентации\ТОКАРЬ\86024-18342330_107003366541676_7332771104817185283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000504"/>
            <a:ext cx="3850000" cy="2520000"/>
          </a:xfrm>
          <a:prstGeom prst="rect">
            <a:avLst/>
          </a:prstGeom>
          <a:noFill/>
        </p:spPr>
      </p:pic>
      <p:pic>
        <p:nvPicPr>
          <p:cNvPr id="3077" name="Picture 5" descr="C:\Users\Оксана\Desktop\Матрёшки для Презентации\ТОКАРЬ\2a70f6ea7a8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000504"/>
            <a:ext cx="4000528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Процесс росписи</a:t>
            </a:r>
            <a:br>
              <a:rPr lang="ru-RU" dirty="0" smtClean="0"/>
            </a:br>
            <a:r>
              <a:rPr lang="ru-RU" sz="2400" dirty="0" smtClean="0"/>
              <a:t>Семеновская матрёшка                </a:t>
            </a:r>
            <a:r>
              <a:rPr lang="ru-RU" sz="2400" dirty="0" err="1" smtClean="0"/>
              <a:t>Загорская</a:t>
            </a:r>
            <a:r>
              <a:rPr lang="ru-RU" sz="2400" dirty="0" smtClean="0"/>
              <a:t> </a:t>
            </a:r>
            <a:r>
              <a:rPr lang="ru-RU" sz="2400" dirty="0" err="1" smtClean="0"/>
              <a:t>матрёшка</a:t>
            </a:r>
            <a:endParaRPr lang="ru-RU" dirty="0"/>
          </a:p>
        </p:txBody>
      </p:sp>
      <p:pic>
        <p:nvPicPr>
          <p:cNvPr id="15362" name="Picture 2" descr="C:\Users\Оксана\Desktop\ОТБОР для презентации МАТРЁШКИ\s1200.jpg"/>
          <p:cNvPicPr>
            <a:picLocks noChangeAspect="1" noChangeArrowheads="1"/>
          </p:cNvPicPr>
          <p:nvPr/>
        </p:nvPicPr>
        <p:blipFill>
          <a:blip r:embed="rId2"/>
          <a:srcRect l="12226" t="2281"/>
          <a:stretch>
            <a:fillRect/>
          </a:stretch>
        </p:blipFill>
        <p:spPr bwMode="auto">
          <a:xfrm>
            <a:off x="4357686" y="3571876"/>
            <a:ext cx="4615991" cy="3060562"/>
          </a:xfrm>
          <a:prstGeom prst="rect">
            <a:avLst/>
          </a:prstGeom>
          <a:noFill/>
        </p:spPr>
      </p:pic>
      <p:pic>
        <p:nvPicPr>
          <p:cNvPr id="2050" name="Picture 2" descr="C:\Users\Оксана\Desktop\Матрёшки для Презентации\4.jpg"/>
          <p:cNvPicPr>
            <a:picLocks noChangeAspect="1" noChangeArrowheads="1"/>
          </p:cNvPicPr>
          <p:nvPr/>
        </p:nvPicPr>
        <p:blipFill>
          <a:blip r:embed="rId3" cstate="print"/>
          <a:srcRect l="4186" r="7912" b="5742"/>
          <a:stretch>
            <a:fillRect/>
          </a:stretch>
        </p:blipFill>
        <p:spPr bwMode="auto">
          <a:xfrm>
            <a:off x="214282" y="1571612"/>
            <a:ext cx="4834420" cy="291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Первая матрёшка появилась </a:t>
            </a:r>
            <a:br>
              <a:rPr lang="ru-RU" sz="2700" b="1" dirty="0" smtClean="0"/>
            </a:br>
            <a:r>
              <a:rPr lang="ru-RU" sz="2700" b="1" dirty="0" smtClean="0"/>
              <a:t>в г. Сергиев Посад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026" name="Picture 2" descr="C:\Users\Оксана\Desktop\ОТБОР для презентации МАТРЁШКИ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7072362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</TotalTime>
  <Words>275</Words>
  <PresentationFormat>Экран (4:3)</PresentationFormat>
  <Paragraphs>62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Тема презентации: Роспись МАТРЁШКИ  на уроках прикладного творчества  с учащимися младшего школьного возраста (8-9 лет) </vt:lpstr>
      <vt:lpstr>Слайд 2</vt:lpstr>
      <vt:lpstr>Матрёшка  </vt:lpstr>
      <vt:lpstr>История матрёшки  </vt:lpstr>
      <vt:lpstr>Хозяйка знаменитой абрамцевской усадьбы Елизавета Григорьевна Мамонтова привезла из Японии деревянную фигурку мудреца  Фукурумы.   </vt:lpstr>
      <vt:lpstr>Создатели первой русской Матрешки Токарь Василий Звездочкин               Художник Сергей Малютин  </vt:lpstr>
      <vt:lpstr> МАСТЕРСКАЯ ТОКАРЯ</vt:lpstr>
      <vt:lpstr>Процесс росписи Семеновская матрёшка                Загорская матрёшка</vt:lpstr>
      <vt:lpstr> Первая матрёшка появилась  в г. Сергиев Посад </vt:lpstr>
      <vt:lpstr>Всемирная выставка. Париж 1900 г.</vt:lpstr>
      <vt:lpstr>Загорская матрёшка</vt:lpstr>
      <vt:lpstr>Загорская матрёшка</vt:lpstr>
      <vt:lpstr>Загорская матрёшка</vt:lpstr>
      <vt:lpstr>Загорская матрёшка</vt:lpstr>
      <vt:lpstr>Варианты орнаментальной росписи  загорской матрёшки</vt:lpstr>
      <vt:lpstr>Семеновская матрёшка</vt:lpstr>
      <vt:lpstr>Семёновская матрёшка</vt:lpstr>
      <vt:lpstr>Полхов- Майданская матрёшка</vt:lpstr>
      <vt:lpstr>Полхов-Майданская матрёшка</vt:lpstr>
      <vt:lpstr>Вятская Матрёшка</vt:lpstr>
      <vt:lpstr>Вятская матрёшка</vt:lpstr>
      <vt:lpstr>Слайд 22</vt:lpstr>
      <vt:lpstr>Новая эстетика Загорской игрушки. Мастер: Мария Дмитриева.</vt:lpstr>
      <vt:lpstr>Новая эстетика загорской игрушки. Мастер: Татьяна Дубинич.</vt:lpstr>
      <vt:lpstr>Новая эстетика загорской игрушки. Мастер: Татьяна Дубинич.</vt:lpstr>
      <vt:lpstr>Новая эстетика загорской игрушки. Мастер: Наталья Воронина.</vt:lpstr>
      <vt:lpstr>Матрёшка – Богатырь.</vt:lpstr>
      <vt:lpstr>Эскизы</vt:lpstr>
      <vt:lpstr>Эскизы</vt:lpstr>
      <vt:lpstr>Ход работы</vt:lpstr>
      <vt:lpstr>Ход работы</vt:lpstr>
      <vt:lpstr>Ход работы</vt:lpstr>
      <vt:lpstr>Итоговые работы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Рамзия</cp:lastModifiedBy>
  <cp:revision>69</cp:revision>
  <dcterms:created xsi:type="dcterms:W3CDTF">2018-08-22T04:11:43Z</dcterms:created>
  <dcterms:modified xsi:type="dcterms:W3CDTF">2023-12-06T20:56:27Z</dcterms:modified>
</cp:coreProperties>
</file>