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6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5" r:id="rId10"/>
    <p:sldId id="264" r:id="rId1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62D5D5C-59A0-4F96-8FBE-EDB590F7E32C}" type="slidenum">
              <a:rPr lang="ru-RU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178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1152000" y="2197800"/>
            <a:ext cx="5208480" cy="1114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Небольшая роща </a:t>
            </a:r>
            <a:r>
              <a:rPr lang="ru-RU" sz="18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(каких?)</a:t>
            </a: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… берёз с </a:t>
            </a:r>
            <a:r>
              <a:rPr lang="ru-RU" sz="18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(какими?)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 листочками. Сухая, рыжая </a:t>
            </a:r>
            <a:r>
              <a:rPr lang="ru-RU" sz="18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(что?) …</a:t>
            </a: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, стог </a:t>
            </a:r>
          </a:p>
          <a:p>
            <a:r>
              <a:rPr lang="ru-RU" sz="18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(чего?)</a:t>
            </a:r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… , вдали зелёные </a:t>
            </a:r>
            <a:r>
              <a:rPr lang="ru-RU" sz="18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(что?) … , (какое?)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 небо.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E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19.10.23</a:t>
            </a:r>
            <a:endParaRPr lang="ru-RU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4A76034-271B-47AF-B1B7-2468BD73675D}" type="slidenum">
              <a:rPr lang="ru-RU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текста заголовка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9" y="188640"/>
            <a:ext cx="8820471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ГОСУДАРСТВЕННОЕ КАЗЁННОЕ ОБЩЕОБРАЗОВАТЕЛЬНОЕ УЧРЕЖДЕНИЕ РЕСПУБЛИКИ АДЫГЕЯ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«АДЫГЕЙСКАЯ  РЕСПУБЛИКАНСКАЯ ШКОЛА-ИНТЕРНАТ ДЛЯ ДЕТЕЙ С НАРУШЕНИЯМИ СЛУХА И ЗРЕНИЯ»</a:t>
            </a:r>
          </a:p>
          <a:p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 сочинению по картине 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А.А.Пластова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«Фашист пролетел».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Развитие речи  9.1 класс.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Учитель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русского языка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Михайлова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А.С.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79284\Desktop\4c6d68457bfb275b85e57b84d51144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61048"/>
            <a:ext cx="525658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Рисунок 1"/>
          <p:cNvPicPr/>
          <p:nvPr/>
        </p:nvPicPr>
        <p:blipFill>
          <a:blip r:embed="rId2" cstate="print"/>
          <a:stretch/>
        </p:blipFill>
        <p:spPr>
          <a:xfrm>
            <a:off x="827640" y="-171360"/>
            <a:ext cx="7668000" cy="5751000"/>
          </a:xfrm>
          <a:prstGeom prst="rect">
            <a:avLst/>
          </a:prstGeom>
          <a:ln>
            <a:noFill/>
          </a:ln>
        </p:spPr>
      </p:pic>
      <p:sp>
        <p:nvSpPr>
          <p:cNvPr id="57" name="CustomShape 1"/>
          <p:cNvSpPr/>
          <p:nvPr/>
        </p:nvSpPr>
        <p:spPr>
          <a:xfrm>
            <a:off x="467640" y="5103720"/>
            <a:ext cx="867600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400" b="1" i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Я желаю нам всем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400" b="1" i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мирного неба над головой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6"/>
          <p:cNvPicPr/>
          <p:nvPr/>
        </p:nvPicPr>
        <p:blipFill>
          <a:blip r:embed="rId2" cstate="print"/>
          <a:srcRect b="2752"/>
          <a:stretch/>
        </p:blipFill>
        <p:spPr>
          <a:xfrm>
            <a:off x="-161640" y="-171360"/>
            <a:ext cx="9537840" cy="702900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1907640" y="980640"/>
            <a:ext cx="5904360" cy="2808000"/>
          </a:xfrm>
          <a:prstGeom prst="rect">
            <a:avLst/>
          </a:prstGeom>
          <a:solidFill>
            <a:srgbClr val="008E4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Всё, что мы узнаем сегодня ,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поможет нам завтра.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/>
          <p:nvPr/>
        </p:nvPicPr>
        <p:blipFill>
          <a:blip r:embed="rId2" cstate="print"/>
          <a:stretch/>
        </p:blipFill>
        <p:spPr>
          <a:xfrm>
            <a:off x="-45000" y="332640"/>
            <a:ext cx="9188640" cy="5760360"/>
          </a:xfrm>
          <a:prstGeom prst="rect">
            <a:avLst/>
          </a:prstGeom>
          <a:ln w="9360">
            <a:noFill/>
          </a:ln>
        </p:spPr>
      </p:pic>
      <p:sp>
        <p:nvSpPr>
          <p:cNvPr id="47" name="CustomShape 1"/>
          <p:cNvSpPr/>
          <p:nvPr/>
        </p:nvSpPr>
        <p:spPr>
          <a:xfrm>
            <a:off x="249840" y="6161040"/>
            <a:ext cx="84247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936A08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А. А. Пластов «Фашист пролетел»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0"/>
            <a:ext cx="9143640" cy="606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52E6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Фаши΄ст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52E6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с_____т    и______с____т 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52E6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и_______с.т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52E65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фаши΄ст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21743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пролете΄л 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21743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п.ра___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21743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пролете΄л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936A08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Фаши΄ст пролете΄л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Карти′на Пла′стова «Фаши′ст пролете′л»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Рисунок 3"/>
          <p:cNvPicPr/>
          <p:nvPr/>
        </p:nvPicPr>
        <p:blipFill>
          <a:blip r:embed="rId2" cstate="print"/>
          <a:stretch/>
        </p:blipFill>
        <p:spPr>
          <a:xfrm>
            <a:off x="1076040" y="116640"/>
            <a:ext cx="7128360" cy="504000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1004040" y="4941000"/>
            <a:ext cx="72003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7200" b="1" strike="noStrike" spc="-1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Физминутка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veselaya-energichnaya-muzyika-dlya-so-srednim-tempom-1836 (1).mp3"/>
          <p:cNvPicPr/>
          <p:nvPr/>
        </p:nvPicPr>
        <p:blipFill>
          <a:blip r:embed="rId3" cstate="print"/>
          <a:stretch/>
        </p:blipFill>
        <p:spPr>
          <a:xfrm>
            <a:off x="4030560" y="6021360"/>
            <a:ext cx="609120" cy="609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57400"/>
            <a:ext cx="819557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Небольшая роща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(каких?)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берёз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(какими?)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листочками. Сухая,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ыжая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(что?)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стог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(чего?)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дали зелёные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(что?)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(какое?)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небо.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395536" y="1700808"/>
            <a:ext cx="8208720" cy="143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Фашизм, нацизм -  это </a:t>
            </a:r>
            <a:endParaRPr lang="ru-RU" sz="600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большое </a:t>
            </a:r>
            <a:r>
              <a:rPr lang="ru-RU" sz="6000" b="1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</a:rPr>
              <a:t>зло, и со злом нужно бороться.</a:t>
            </a:r>
            <a:endParaRPr lang="ru-RU" sz="600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85040" y="957960"/>
            <a:ext cx="889200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CC33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Какая главная тема картины «Фашист пролетел»?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CC33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А). Изобразить осенний пейзаж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CC33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Б). Показать деревенскую жизнь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CC33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В). Рассказать о жестокости войны </a:t>
            </a:r>
            <a:endParaRPr lang="ru-RU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7544" y="1052736"/>
            <a:ext cx="8229240" cy="3977280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Пластова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вызывает ненависть к врагу и призывает бороться с фашизмом.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629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242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 Михайлова</dc:creator>
  <cp:lastModifiedBy>Антонина Михайлова</cp:lastModifiedBy>
  <cp:revision>48</cp:revision>
  <dcterms:created xsi:type="dcterms:W3CDTF">2023-10-16T18:13:07Z</dcterms:created>
  <dcterms:modified xsi:type="dcterms:W3CDTF">2024-01-04T11:13:14Z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</vt:i4>
  </property>
</Properties>
</file>