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6" r:id="rId3"/>
    <p:sldId id="267" r:id="rId4"/>
    <p:sldId id="268" r:id="rId5"/>
    <p:sldId id="257" r:id="rId6"/>
    <p:sldId id="269" r:id="rId7"/>
    <p:sldId id="258" r:id="rId8"/>
    <p:sldId id="271" r:id="rId9"/>
  </p:sldIdLst>
  <p:sldSz cx="9144000" cy="6858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35" autoAdjust="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9E27-1880-46BA-A51C-0CC78578F331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6594-F053-4EE9-BC25-EE8EF2990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9E27-1880-46BA-A51C-0CC78578F331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6594-F053-4EE9-BC25-EE8EF2990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9E27-1880-46BA-A51C-0CC78578F331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6594-F053-4EE9-BC25-EE8EF2990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9E27-1880-46BA-A51C-0CC78578F331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6594-F053-4EE9-BC25-EE8EF2990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9E27-1880-46BA-A51C-0CC78578F331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6594-F053-4EE9-BC25-EE8EF2990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9E27-1880-46BA-A51C-0CC78578F331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6594-F053-4EE9-BC25-EE8EF2990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9E27-1880-46BA-A51C-0CC78578F331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6594-F053-4EE9-BC25-EE8EF2990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9E27-1880-46BA-A51C-0CC78578F331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6594-F053-4EE9-BC25-EE8EF2990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9E27-1880-46BA-A51C-0CC78578F331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6594-F053-4EE9-BC25-EE8EF2990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9E27-1880-46BA-A51C-0CC78578F331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6594-F053-4EE9-BC25-EE8EF2990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9E27-1880-46BA-A51C-0CC78578F331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6594-F053-4EE9-BC25-EE8EF2990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39E27-1880-46BA-A51C-0CC78578F331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56594-F053-4EE9-BC25-EE8EF2990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png"/>
          <p:cNvPicPr>
            <a:picLocks noChangeAspect="1"/>
          </p:cNvPicPr>
          <p:nvPr/>
        </p:nvPicPr>
        <p:blipFill>
          <a:blip r:embed="rId2" cstate="print"/>
          <a:srcRect t="28832" r="773" b="48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0"/>
            <a:ext cx="4651744" cy="6858000"/>
          </a:xfrm>
          <a:prstGeom prst="rect">
            <a:avLst/>
          </a:prstGeom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8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09908" y="0"/>
            <a:ext cx="2534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nachalo4ka.ru</a:t>
            </a:r>
            <a:endParaRPr lang="ru-RU" sz="32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404664"/>
            <a:ext cx="77048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Шахунская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средняя школа № 1 им. Д. Комарова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47280" y="2136339"/>
            <a:ext cx="37011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1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Соколов Артём Александрович </a:t>
            </a:r>
          </a:p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ученик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класса</a:t>
            </a:r>
          </a:p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Шахунской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СОШ № 1 им. Д. Комарова</a:t>
            </a:r>
          </a:p>
          <a:p>
            <a:pPr algn="r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Шахунской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СОШ №1 им. Д. Комарова</a:t>
            </a:r>
          </a:p>
          <a:p>
            <a:pPr algn="r"/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Бурачкова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С.А.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9752" y="2276872"/>
            <a:ext cx="4680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Проект: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Генеалогическое древо моей семьи.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png"/>
          <p:cNvPicPr>
            <a:picLocks noChangeAspect="1"/>
          </p:cNvPicPr>
          <p:nvPr/>
        </p:nvPicPr>
        <p:blipFill>
          <a:blip r:embed="rId2" cstate="print"/>
          <a:srcRect l="6688" r="8190"/>
          <a:stretch>
            <a:fillRect/>
          </a:stretch>
        </p:blipFill>
        <p:spPr>
          <a:xfrm>
            <a:off x="-113786" y="0"/>
            <a:ext cx="9144001" cy="6858000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8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3808" y="548680"/>
            <a:ext cx="3801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Моё родословное древо.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1052736"/>
            <a:ext cx="1686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Поколение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компьютер2\Desktop\Ирина\128___10\IMG_113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422068"/>
            <a:ext cx="2160240" cy="1430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707904" y="3325634"/>
            <a:ext cx="2376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поколение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43394" y="2924944"/>
            <a:ext cx="44488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Это я- Соколов Артём 03.01.2008 г. р. </a:t>
            </a:r>
          </a:p>
        </p:txBody>
      </p:sp>
      <p:pic>
        <p:nvPicPr>
          <p:cNvPr id="9" name="Рисунок 8" descr="G:\Новые фото 13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89040"/>
            <a:ext cx="1887818" cy="223224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0" y="6021288"/>
            <a:ext cx="44582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Моя мама - Соколова Ирина Владимировна 18.11.1984 г. р. </a:t>
            </a:r>
          </a:p>
        </p:txBody>
      </p:sp>
      <p:pic>
        <p:nvPicPr>
          <p:cNvPr id="12" name="Рисунок 11" descr="C:\Users\Администратор\AppData\Local\Microsoft\Windows\Temporary Internet Files\Content.Word\Новые фото 04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665" y="3779780"/>
            <a:ext cx="1797696" cy="209749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 rot="10800000" flipV="1">
            <a:off x="4458214" y="6021288"/>
            <a:ext cx="4571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папа-Соколов Александр Валентинович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24.07.1983 г.р.</a:t>
            </a:r>
          </a:p>
        </p:txBody>
      </p:sp>
    </p:spTree>
    <p:extLst>
      <p:ext uri="{BB962C8B-B14F-4D97-AF65-F5344CB8AC3E}">
        <p14:creationId xmlns:p14="http://schemas.microsoft.com/office/powerpoint/2010/main" xmlns="" val="56171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png"/>
          <p:cNvPicPr>
            <a:picLocks noChangeAspect="1"/>
          </p:cNvPicPr>
          <p:nvPr/>
        </p:nvPicPr>
        <p:blipFill>
          <a:blip r:embed="rId2" cstate="print"/>
          <a:srcRect l="6688" r="8190"/>
          <a:stretch>
            <a:fillRect/>
          </a:stretch>
        </p:blipFill>
        <p:spPr>
          <a:xfrm>
            <a:off x="-100373" y="4595"/>
            <a:ext cx="9144001" cy="6858000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8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188640"/>
            <a:ext cx="3969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Моё родословное древо.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7864" y="588750"/>
            <a:ext cx="2247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поколение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908720"/>
            <a:ext cx="2180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Со стороны мамы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196752"/>
            <a:ext cx="64899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Дедушка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Соколов Владимир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Александрович 29.09.1957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г. р.</a:t>
            </a:r>
          </a:p>
        </p:txBody>
      </p:sp>
      <p:pic>
        <p:nvPicPr>
          <p:cNvPr id="11" name="Рисунок 10" descr="C:\Users\компьютер2\Desktop\паспорт директор\2016-11-20 дед\дед 0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76734"/>
            <a:ext cx="2376264" cy="1544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компьютер2\Desktop\паспорт директор\2016-11-20 дедушка Вова\дедушка Вова 0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2942" y="1576734"/>
            <a:ext cx="2498116" cy="1648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компьютер2\Desktop\паспорт директор\2016-11-20 сад\сад 00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188640"/>
            <a:ext cx="1434465" cy="1836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79512" y="3225231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Бабушка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Соколова 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Залётина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Галина Леонидовна  07.03.1957 г. р. </a:t>
            </a:r>
          </a:p>
        </p:txBody>
      </p:sp>
      <p:pic>
        <p:nvPicPr>
          <p:cNvPr id="15" name="Рисунок 14" descr="C:\Users\компьютер2\Desktop\паспорт директор\2016-11-20 б\б 00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7158" y="2109107"/>
            <a:ext cx="172819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07504" y="3594563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Со стороны папы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504" y="3844498"/>
            <a:ext cx="5400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Бабушка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Жидкова Анна Ивановна 04.01.1953 г. р.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79512" y="4398496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Дедушка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Пислегин Валентин Иванович  27.11.1949г. – 23.06.2014 г., </a:t>
            </a:r>
          </a:p>
        </p:txBody>
      </p:sp>
      <p:pic>
        <p:nvPicPr>
          <p:cNvPr id="20" name="Рисунок 19" descr="C:\Users\компьютер2\Desktop\паспорт директор\2016-11-23 л\л 00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34417" y="4767828"/>
            <a:ext cx="3240360" cy="1901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2640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png"/>
          <p:cNvPicPr>
            <a:picLocks noChangeAspect="1"/>
          </p:cNvPicPr>
          <p:nvPr/>
        </p:nvPicPr>
        <p:blipFill>
          <a:blip r:embed="rId2" cstate="print"/>
          <a:srcRect l="6688" r="8190"/>
          <a:stretch>
            <a:fillRect/>
          </a:stretch>
        </p:blipFill>
        <p:spPr>
          <a:xfrm>
            <a:off x="-1" y="22293"/>
            <a:ext cx="9144001" cy="6858000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8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188640"/>
            <a:ext cx="18850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поколение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692696"/>
            <a:ext cx="6606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Со стороны мамы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Прадедушка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Соколов  Александр  Михайлович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339027"/>
            <a:ext cx="61050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Прабабушка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Соколова Нина Алексеевна</a:t>
            </a:r>
          </a:p>
        </p:txBody>
      </p:sp>
      <p:pic>
        <p:nvPicPr>
          <p:cNvPr id="7" name="Рисунок 6" descr="C:\Users\компьютер2\Desktop\паспорт директор\2016-11-20 бабушка Нина\бабушка Нина 0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88695"/>
            <a:ext cx="2952328" cy="1456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 rot="10800000" flipV="1">
            <a:off x="567512" y="1988840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Прадедушка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Залётин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Леонид Васильевич  родился 29.01.1929 г. р</a:t>
            </a:r>
          </a:p>
        </p:txBody>
      </p:sp>
      <p:pic>
        <p:nvPicPr>
          <p:cNvPr id="9" name="Рисунок 8" descr="C:\Users\компьютер2\Desktop\паспорт директор\2016-11-20 д\д 0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47409" y="2358172"/>
            <a:ext cx="1964551" cy="1790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компьютер2\Desktop\паспорт директор\2016-11-20 дж\дж 00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32482" y="2323885"/>
            <a:ext cx="3168352" cy="182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53965" y="4293096"/>
            <a:ext cx="5958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Прабабушка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Валентина Николаевна  27.08.1932 г.р. </a:t>
            </a:r>
          </a:p>
        </p:txBody>
      </p:sp>
      <p:pic>
        <p:nvPicPr>
          <p:cNvPr id="12" name="Рисунок 11" descr="C:\Users\компьютер2\Desktop\паспорт директор\2016-11-20 р\р 00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4725144"/>
            <a:ext cx="302433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2482" y="4662428"/>
            <a:ext cx="2966799" cy="20069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2870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09650"/>
            <a:ext cx="5667375" cy="5848350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8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872" y="188640"/>
            <a:ext cx="19491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 поколение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764705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Times New Roman" pitchFamily="18" charset="0"/>
                <a:cs typeface="Times New Roman" pitchFamily="18" charset="0"/>
              </a:rPr>
              <a:t>Со стороны папы.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Моя прабабушка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Пислегина Любовь Ивановна.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Мой прадедушка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Пислегин Иван  Васильевич.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Моя прабабушка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Зверева (Ломоносова)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Прасковия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Ивановна.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Мой прадедушка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Зверев Иван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Харлампович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" name="Рисунок 5" descr="C:\Users\компьютер2\Desktop\паспорт директор\2016-11-20 ж\ж 0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564904"/>
            <a:ext cx="460851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09650"/>
            <a:ext cx="5667375" cy="5848350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8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872" y="188640"/>
            <a:ext cx="19491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 поколение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764705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764705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Со стороны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мамы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Мой прапрадедушка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Соколов Михаил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Александрович и его жена Дарья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1556793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прапрадед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Соловьев Алексей (отец прабабушки Нины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и его жена Татьяна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2060848"/>
            <a:ext cx="8748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Мой прапрадедушка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Залётин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Василий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Филлипович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Моя прапрабабушка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Залётина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Анна Васильевна (родители моего прадедушки Лени)</a:t>
            </a:r>
          </a:p>
        </p:txBody>
      </p:sp>
      <p:pic>
        <p:nvPicPr>
          <p:cNvPr id="10" name="Рисунок 9" descr="C:\Users\компьютер2\Desktop\паспорт директор\2016-11-20 б\б 0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852936"/>
            <a:ext cx="417646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8412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140968"/>
            <a:ext cx="2521243" cy="3717032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8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292006"/>
            <a:ext cx="576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Генаелогическое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 древо семьи Соколовых .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F:\дерево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873261"/>
            <a:ext cx="8496944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140968"/>
            <a:ext cx="2521243" cy="3717032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8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5170" y="2276872"/>
            <a:ext cx="7209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36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038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cf31ce72c7dd72eff703c9a649b9da22c4687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279</Words>
  <Application>Microsoft Office PowerPoint</Application>
  <PresentationFormat>Экран (4:3)</PresentationFormat>
  <Paragraphs>57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Зеленая планета Земля</dc:title>
  <dc:subject>шаблон для презентации</dc:subject>
  <dc:creator>Антонина</dc:creator>
  <cp:keywords>шаблон для презентации по экология, шаблон для презентации о планете Земля, красивый шаблон для презентации, шаблон для презентации в зеленых тонах</cp:keywords>
  <cp:lastModifiedBy>Admin</cp:lastModifiedBy>
  <cp:revision>19</cp:revision>
  <dcterms:created xsi:type="dcterms:W3CDTF">2014-09-12T18:40:23Z</dcterms:created>
  <dcterms:modified xsi:type="dcterms:W3CDTF">2019-02-18T16:51:06Z</dcterms:modified>
</cp:coreProperties>
</file>